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23/06/2020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23/06/2020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Twinkl</vt:lpstr>
      <vt:lpstr>Arial</vt:lpstr>
      <vt:lpstr>Calibri</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profile</cp:lastModifiedBy>
  <cp:revision>24</cp:revision>
  <dcterms:created xsi:type="dcterms:W3CDTF">2020-05-14T07:51:10Z</dcterms:created>
  <dcterms:modified xsi:type="dcterms:W3CDTF">2020-06-23T10:42:46Z</dcterms:modified>
</cp:coreProperties>
</file>