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8" r:id="rId3"/>
    <p:sldId id="275" r:id="rId4"/>
    <p:sldId id="274" r:id="rId5"/>
    <p:sldId id="270" r:id="rId6"/>
    <p:sldId id="271" r:id="rId7"/>
    <p:sldId id="276" r:id="rId8"/>
    <p:sldId id="272" r:id="rId9"/>
    <p:sldId id="277" r:id="rId10"/>
  </p:sldIdLst>
  <p:sldSz cx="9144000" cy="6858000" type="screen4x3"/>
  <p:notesSz cx="666908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A8147-326F-4ED5-8963-DD69C86A33FA}" type="datetimeFigureOut">
              <a:rPr lang="en-GB" smtClean="0"/>
              <a:pPr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42FC5-2140-4494-8102-9B0F6AEB04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08D73-A25A-486C-A4D0-4A131544EAA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08D73-A25A-486C-A4D0-4A131544EAA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42FC5-2140-4494-8102-9B0F6AEB046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0F110-7939-48C1-9BFE-C24E9BDFD0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DA6AD-AD98-4043-811F-E5796275EA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A8DB-B6C9-417E-9981-3097D67C6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1A19E-4379-48EB-887D-2C1D96BAB2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8BA5C-C18D-47F1-84E7-824972BB0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90C24-B79C-459F-8BB7-54B51D907C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940D-B166-4824-BC33-0B6006603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A2C43-01D8-44C6-ADBB-23FFA1EC5E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ABAE6-D5F1-4404-9D85-0C62115543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238DE-7BE5-4775-B4F7-453157A166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E3ED8-0063-4395-A657-339F80DF83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B10C973-F820-4447-9176-FC6C00DF6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1520" y="1511300"/>
            <a:ext cx="8640960" cy="22733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Am I Fit?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Fitness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&amp; ‘S’ Factors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 bwMode="auto">
          <a:xfrm>
            <a:off x="503040" y="5229200"/>
            <a:ext cx="864096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800" kern="0" dirty="0" smtClean="0">
                <a:latin typeface="Comic Sans MS" pitchFamily="66" charset="0"/>
              </a:rPr>
              <a:t>Lockdown Science with Miss </a:t>
            </a:r>
            <a:r>
              <a:rPr lang="en-GB" sz="1800" kern="0" dirty="0" err="1" smtClean="0">
                <a:latin typeface="Comic Sans MS" pitchFamily="66" charset="0"/>
              </a:rPr>
              <a:t>Loughran</a:t>
            </a:r>
            <a:endParaRPr lang="en-GB" sz="1800" kern="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872208"/>
          </a:xfrm>
          <a:solidFill>
            <a:srgbClr val="FF99FF">
              <a:alpha val="27843"/>
            </a:srgb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u="sng" dirty="0" smtClean="0">
                <a:solidFill>
                  <a:srgbClr val="FF0000"/>
                </a:solidFill>
                <a:latin typeface="Comic Sans MS" pitchFamily="66" charset="0"/>
              </a:rPr>
              <a:t>Lesson Objective (Aim): </a:t>
            </a:r>
            <a:br>
              <a:rPr lang="en-GB" sz="3200" u="sng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32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3200" dirty="0" smtClean="0">
                <a:solidFill>
                  <a:schemeClr val="tx1"/>
                </a:solidFill>
                <a:latin typeface="Comic Sans MS" pitchFamily="66" charset="0"/>
              </a:rPr>
              <a:t>Understanding what being fit means</a:t>
            </a:r>
            <a:endParaRPr lang="en-GB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2840" y="24928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Learning Outcomes (Targets): </a:t>
            </a:r>
            <a:br>
              <a:rPr kumimoji="0" lang="en-GB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262332"/>
            <a:ext cx="8748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All: </a:t>
            </a:r>
            <a:r>
              <a:rPr lang="en-GB" sz="2400" u="sng" dirty="0" smtClean="0">
                <a:latin typeface="Comic Sans MS" pitchFamily="66" charset="0"/>
              </a:rPr>
              <a:t>Recall</a:t>
            </a:r>
            <a:r>
              <a:rPr lang="en-GB" sz="2400" dirty="0" smtClean="0">
                <a:latin typeface="Comic Sans MS" pitchFamily="66" charset="0"/>
              </a:rPr>
              <a:t> and </a:t>
            </a:r>
            <a:r>
              <a:rPr lang="en-GB" sz="2400" u="sng" dirty="0" smtClean="0">
                <a:latin typeface="Comic Sans MS" pitchFamily="66" charset="0"/>
              </a:rPr>
              <a:t>list</a:t>
            </a:r>
            <a:r>
              <a:rPr lang="en-GB" sz="2400" dirty="0" smtClean="0">
                <a:latin typeface="Comic Sans MS" pitchFamily="66" charset="0"/>
              </a:rPr>
              <a:t> the 4 ‘S’ factors.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Most: </a:t>
            </a:r>
            <a:r>
              <a:rPr lang="en-GB" sz="2400" u="sng" dirty="0" smtClean="0">
                <a:latin typeface="Comic Sans MS" pitchFamily="66" charset="0"/>
              </a:rPr>
              <a:t>Explain</a:t>
            </a:r>
            <a:r>
              <a:rPr lang="en-GB" sz="2400" dirty="0" smtClean="0">
                <a:latin typeface="Comic Sans MS" pitchFamily="66" charset="0"/>
              </a:rPr>
              <a:t> how different organ systems work </a:t>
            </a:r>
            <a:br>
              <a:rPr lang="en-GB" sz="2400" dirty="0" smtClean="0">
                <a:latin typeface="Comic Sans MS" pitchFamily="66" charset="0"/>
              </a:rPr>
            </a:br>
            <a:r>
              <a:rPr lang="en-GB" sz="2400" dirty="0" smtClean="0">
                <a:latin typeface="Comic Sans MS" pitchFamily="66" charset="0"/>
              </a:rPr>
              <a:t>          together. </a:t>
            </a: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Some: </a:t>
            </a:r>
            <a:r>
              <a:rPr lang="en-GB" sz="2400" u="sng" dirty="0" smtClean="0">
                <a:latin typeface="Comic Sans MS" pitchFamily="66" charset="0"/>
              </a:rPr>
              <a:t>Evaluate</a:t>
            </a:r>
            <a:r>
              <a:rPr lang="en-GB" sz="2400" dirty="0" smtClean="0">
                <a:latin typeface="Comic Sans MS" pitchFamily="66" charset="0"/>
              </a:rPr>
              <a:t> your fitness practical. 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Do you have more </a:t>
            </a:r>
            <a:r>
              <a:rPr lang="en-GB" u="sng" dirty="0" smtClean="0">
                <a:solidFill>
                  <a:srgbClr val="FF0000"/>
                </a:solidFill>
                <a:latin typeface="Comic Sans MS" pitchFamily="66" charset="0"/>
              </a:rPr>
              <a:t>Stamina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then Wolverine?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5554960" cy="1656184"/>
          </a:xfrm>
        </p:spPr>
        <p:txBody>
          <a:bodyPr/>
          <a:lstStyle/>
          <a:p>
            <a:pPr algn="ctr">
              <a:buNone/>
            </a:pPr>
            <a:r>
              <a:rPr lang="en-GB" sz="2400" dirty="0" smtClean="0">
                <a:latin typeface="Comic Sans MS" pitchFamily="66" charset="0"/>
              </a:rPr>
              <a:t>Due to a genetic mutation Wolverine has amazing </a:t>
            </a:r>
            <a:r>
              <a:rPr lang="en-GB" sz="2400" u="sng" dirty="0" smtClean="0">
                <a:latin typeface="Comic Sans MS" pitchFamily="66" charset="0"/>
              </a:rPr>
              <a:t>stamina. </a:t>
            </a:r>
            <a:br>
              <a:rPr lang="en-GB" sz="2400" u="sng" dirty="0" smtClean="0">
                <a:latin typeface="Comic Sans MS" pitchFamily="66" charset="0"/>
              </a:rPr>
            </a:br>
            <a:r>
              <a:rPr lang="en-GB" sz="2400" b="1" dirty="0" smtClean="0">
                <a:latin typeface="Comic Sans MS" pitchFamily="66" charset="0"/>
              </a:rPr>
              <a:t>But what exactly does this mean?  </a:t>
            </a:r>
          </a:p>
          <a:p>
            <a:pPr algn="ctr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algn="ctr">
              <a:buNone/>
            </a:pPr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4" descr="Wolverine by Mike Deodato, Jr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276872"/>
            <a:ext cx="2964302" cy="47553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3356992"/>
            <a:ext cx="5112568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itchFamily="66" charset="0"/>
              </a:rPr>
              <a:t>Stamina Challenge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latin typeface="Comic Sans MS" pitchFamily="66" charset="0"/>
              </a:rPr>
              <a:t>Run on the spot with your family for as long as you can</a:t>
            </a:r>
            <a:endParaRPr lang="en-GB" sz="20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endParaRPr lang="en-GB" sz="20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000" dirty="0" smtClean="0">
                <a:latin typeface="Comic Sans MS" pitchFamily="66" charset="0"/>
              </a:rPr>
              <a:t>See who has the most stamina </a:t>
            </a:r>
          </a:p>
          <a:p>
            <a:pPr>
              <a:buFont typeface="Courier New" pitchFamily="49" charset="0"/>
              <a:buChar char="o"/>
            </a:pPr>
            <a:endParaRPr lang="en-GB" sz="20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What do you think might be the reasons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for this...? </a:t>
            </a:r>
          </a:p>
          <a:p>
            <a:pPr algn="ctr"/>
            <a:endParaRPr lang="en-GB" b="1" u="sng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4860032" y="2276872"/>
            <a:ext cx="2808312" cy="2520280"/>
          </a:xfrm>
          <a:prstGeom prst="irregularSeal2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Comic Sans MS" pitchFamily="66" charset="0"/>
              </a:rPr>
              <a:t>Discuss</a:t>
            </a:r>
            <a:endParaRPr lang="en-GB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9776"/>
            <a:ext cx="8229600" cy="1143000"/>
          </a:xfrm>
        </p:spPr>
        <p:txBody>
          <a:bodyPr/>
          <a:lstStyle/>
          <a:p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Is Cap Fit?</a:t>
            </a:r>
            <a:endParaRPr lang="en-GB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4063712"/>
            <a:ext cx="2736304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Do you think Captain America is </a:t>
            </a:r>
            <a:r>
              <a:rPr lang="en-GB" sz="2400" b="1" dirty="0" smtClean="0">
                <a:latin typeface="Comic Sans MS" pitchFamily="66" charset="0"/>
              </a:rPr>
              <a:t>fit</a:t>
            </a:r>
            <a:r>
              <a:rPr lang="en-GB" sz="2400" dirty="0" smtClean="0">
                <a:latin typeface="Comic Sans MS" pitchFamily="66" charset="0"/>
              </a:rPr>
              <a:t>? Decide </a:t>
            </a:r>
            <a:r>
              <a:rPr lang="en-GB" sz="2400" b="1" dirty="0" smtClean="0">
                <a:latin typeface="Comic Sans MS" pitchFamily="66" charset="0"/>
              </a:rPr>
              <a:t>yes</a:t>
            </a:r>
            <a:r>
              <a:rPr lang="en-GB" sz="2400" dirty="0" smtClean="0">
                <a:latin typeface="Comic Sans MS" pitchFamily="66" charset="0"/>
              </a:rPr>
              <a:t> or </a:t>
            </a:r>
            <a:r>
              <a:rPr lang="en-GB" sz="2400" b="1" dirty="0" smtClean="0">
                <a:latin typeface="Comic Sans MS" pitchFamily="66" charset="0"/>
              </a:rPr>
              <a:t>no</a:t>
            </a:r>
            <a:r>
              <a:rPr lang="en-GB" sz="2400" dirty="0" smtClean="0">
                <a:latin typeface="Comic Sans MS" pitchFamily="66" charset="0"/>
              </a:rPr>
              <a:t> and try and  </a:t>
            </a:r>
          </a:p>
          <a:p>
            <a:pPr algn="ctr"/>
            <a:r>
              <a:rPr lang="en-GB" sz="2400" b="1" dirty="0" smtClean="0">
                <a:latin typeface="Comic Sans MS" pitchFamily="66" charset="0"/>
              </a:rPr>
              <a:t>explain</a:t>
            </a:r>
            <a:r>
              <a:rPr lang="en-GB" sz="2400" dirty="0" smtClean="0">
                <a:latin typeface="Comic Sans MS" pitchFamily="66" charset="0"/>
              </a:rPr>
              <a:t> your </a:t>
            </a:r>
            <a:r>
              <a:rPr lang="en-GB" sz="2400" dirty="0" smtClean="0">
                <a:latin typeface="Comic Sans MS" pitchFamily="66" charset="0"/>
              </a:rPr>
              <a:t>answer. 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6146" name="Picture 2" descr="http://www.scifinow.co.uk/wp-content/uploads/2012/03/1.jpg"/>
          <p:cNvPicPr>
            <a:picLocks noChangeAspect="1" noChangeArrowheads="1"/>
          </p:cNvPicPr>
          <p:nvPr/>
        </p:nvPicPr>
        <p:blipFill>
          <a:blip r:embed="rId3" cstate="print"/>
          <a:srcRect l="9464" r="43287"/>
          <a:stretch>
            <a:fillRect/>
          </a:stretch>
        </p:blipFill>
        <p:spPr bwMode="auto">
          <a:xfrm>
            <a:off x="251520" y="2369790"/>
            <a:ext cx="2736304" cy="3219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4" descr="http://workoutlab.net/wp-content/uploads/2012/05/the-avengers-thor-captain-america.jpg"/>
          <p:cNvPicPr>
            <a:picLocks noChangeAspect="1" noChangeArrowheads="1"/>
          </p:cNvPicPr>
          <p:nvPr/>
        </p:nvPicPr>
        <p:blipFill>
          <a:blip r:embed="rId4" cstate="print"/>
          <a:srcRect l="48066"/>
          <a:stretch>
            <a:fillRect/>
          </a:stretch>
        </p:blipFill>
        <p:spPr bwMode="auto">
          <a:xfrm>
            <a:off x="3345734" y="2420374"/>
            <a:ext cx="2450402" cy="3145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50" name="Picture 6" descr="http://media.80stees.com/images/products/Captain_America_Star-Sheil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80379"/>
            <a:ext cx="2276252" cy="2212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1143000"/>
          </a:xfrm>
        </p:spPr>
        <p:txBody>
          <a:bodyPr/>
          <a:lstStyle/>
          <a:p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Being Fit</a:t>
            </a:r>
            <a:endParaRPr lang="en-GB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95325"/>
            <a:ext cx="8964488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Being fit is being able to do the activities your lifestyle demands. </a:t>
            </a:r>
            <a:br>
              <a:rPr lang="en-GB" sz="2800" dirty="0" smtClean="0">
                <a:latin typeface="Comic Sans MS" pitchFamily="66" charset="0"/>
              </a:rPr>
            </a:br>
            <a:endParaRPr lang="en-GB" sz="28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Fitness can therefore mean different things to different people.</a:t>
            </a:r>
          </a:p>
          <a:p>
            <a:pPr>
              <a:buFont typeface="Courier New" pitchFamily="49" charset="0"/>
              <a:buChar char="o"/>
            </a:pPr>
            <a:endParaRPr lang="en-GB" sz="28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There are many different types of fitness. </a:t>
            </a:r>
            <a:r>
              <a:rPr lang="en-GB" sz="2800" b="1" dirty="0" smtClean="0">
                <a:latin typeface="Comic Sans MS" pitchFamily="66" charset="0"/>
              </a:rPr>
              <a:t>Stamina</a:t>
            </a:r>
            <a:r>
              <a:rPr lang="en-GB" sz="2800" dirty="0" smtClean="0">
                <a:latin typeface="Comic Sans MS" pitchFamily="66" charset="0"/>
              </a:rPr>
              <a:t>, </a:t>
            </a:r>
            <a:r>
              <a:rPr lang="en-GB" sz="2800" b="1" dirty="0" smtClean="0">
                <a:latin typeface="Comic Sans MS" pitchFamily="66" charset="0"/>
              </a:rPr>
              <a:t>strength</a:t>
            </a:r>
            <a:r>
              <a:rPr lang="en-GB" sz="2800" dirty="0" smtClean="0">
                <a:latin typeface="Comic Sans MS" pitchFamily="66" charset="0"/>
              </a:rPr>
              <a:t>, </a:t>
            </a:r>
            <a:r>
              <a:rPr lang="en-GB" sz="2800" b="1" dirty="0" smtClean="0">
                <a:latin typeface="Comic Sans MS" pitchFamily="66" charset="0"/>
              </a:rPr>
              <a:t>suppleness</a:t>
            </a:r>
            <a:r>
              <a:rPr lang="en-GB" sz="2800" dirty="0" smtClean="0">
                <a:latin typeface="Comic Sans MS" pitchFamily="66" charset="0"/>
              </a:rPr>
              <a:t> and </a:t>
            </a:r>
            <a:r>
              <a:rPr lang="en-GB" sz="2800" b="1" dirty="0" smtClean="0">
                <a:latin typeface="Comic Sans MS" pitchFamily="66" charset="0"/>
              </a:rPr>
              <a:t>speed</a:t>
            </a:r>
            <a:r>
              <a:rPr lang="en-GB" sz="2800" dirty="0" smtClean="0">
                <a:latin typeface="Comic Sans MS" pitchFamily="66" charset="0"/>
              </a:rPr>
              <a:t> are four types of fitness.</a:t>
            </a:r>
          </a:p>
          <a:p>
            <a:pPr>
              <a:buFont typeface="Courier New" pitchFamily="49" charset="0"/>
              <a:buChar char="o"/>
            </a:pPr>
            <a:endParaRPr lang="en-GB" sz="28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These are known as the </a:t>
            </a:r>
            <a:r>
              <a:rPr lang="en-GB" sz="2800" b="1" dirty="0" smtClean="0">
                <a:latin typeface="Comic Sans MS" pitchFamily="66" charset="0"/>
              </a:rPr>
              <a:t>4 ‘S factors.’</a:t>
            </a:r>
          </a:p>
          <a:p>
            <a:pPr>
              <a:buNone/>
            </a:pPr>
            <a:endParaRPr lang="en-GB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</p:spPr>
        <p:txBody>
          <a:bodyPr/>
          <a:lstStyle/>
          <a:p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Being Fit</a:t>
            </a:r>
            <a:endParaRPr lang="en-GB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Fitness programmes help keep your bodies' organ system working properly. </a:t>
            </a:r>
            <a:br>
              <a:rPr lang="en-GB" sz="2800" dirty="0" smtClean="0">
                <a:latin typeface="Comic Sans MS" pitchFamily="66" charset="0"/>
              </a:rPr>
            </a:br>
            <a:endParaRPr lang="en-GB" sz="28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The Circulatory system and the respiratory system work to provide muscles with glucose and oxygen during exercise. </a:t>
            </a:r>
            <a:br>
              <a:rPr lang="en-GB" sz="2800" dirty="0" smtClean="0">
                <a:latin typeface="Comic Sans MS" pitchFamily="66" charset="0"/>
              </a:rPr>
            </a:br>
            <a:endParaRPr lang="en-GB" sz="28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800" dirty="0" smtClean="0">
                <a:latin typeface="Comic Sans MS" pitchFamily="66" charset="0"/>
              </a:rPr>
              <a:t>All your cells use respiration to release energy. </a:t>
            </a:r>
          </a:p>
          <a:p>
            <a:pPr algn="ctr">
              <a:buNone/>
            </a:pPr>
            <a:r>
              <a:rPr lang="en-GB" sz="2800" b="1" dirty="0" smtClean="0">
                <a:latin typeface="Comic Sans MS" pitchFamily="66" charset="0"/>
              </a:rPr>
              <a:t>Glucose </a:t>
            </a:r>
            <a:r>
              <a:rPr lang="en-GB" sz="2800" b="1" dirty="0" smtClean="0">
                <a:latin typeface="Comic Sans MS" pitchFamily="66" charset="0"/>
              </a:rPr>
              <a:t>+ Oxygen </a:t>
            </a:r>
            <a:r>
              <a:rPr lang="en-GB" sz="2800" b="1" dirty="0" smtClean="0">
                <a:latin typeface="Comic Sans MS" pitchFamily="66" charset="0"/>
                <a:sym typeface="Wingdings" pitchFamily="2" charset="2"/>
              </a:rPr>
              <a:t> Carbon Dioxide + Water</a:t>
            </a:r>
            <a:endParaRPr lang="en-GB" sz="2800" b="1" dirty="0">
              <a:latin typeface="Comic Sans MS" pitchFamily="66" charset="0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5436096" y="5229200"/>
            <a:ext cx="2952328" cy="2016224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  <a:t>This is the equation for </a:t>
            </a:r>
            <a:b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GB" sz="1200" b="1" dirty="0" smtClean="0">
                <a:solidFill>
                  <a:schemeClr val="tx1"/>
                </a:solidFill>
                <a:latin typeface="Comic Sans MS" pitchFamily="66" charset="0"/>
              </a:rPr>
              <a:t>RESPIRATION. </a:t>
            </a:r>
            <a:endParaRPr lang="en-GB" sz="1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omic Sans MS" pitchFamily="66" charset="0"/>
              </a:rPr>
              <a:t>Try and LEARN </a:t>
            </a:r>
            <a:r>
              <a:rPr lang="en-GB" sz="1200" b="1" dirty="0" smtClean="0">
                <a:solidFill>
                  <a:schemeClr val="tx1"/>
                </a:solidFill>
                <a:latin typeface="Comic Sans MS" pitchFamily="66" charset="0"/>
              </a:rPr>
              <a:t>IT! </a:t>
            </a:r>
            <a:endParaRPr lang="en-GB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Superhero ‘S’ Factor Training Programme!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" name="Picture 4" descr="Wolverine by Mike Deodato, Jr.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931" y="1484784"/>
            <a:ext cx="1976789" cy="3171178"/>
          </a:xfrm>
          <a:prstGeom prst="rect">
            <a:avLst/>
          </a:prstGeom>
          <a:noFill/>
        </p:spPr>
      </p:pic>
      <p:pic>
        <p:nvPicPr>
          <p:cNvPr id="25602" name="Picture 2" descr="http://media.comicvine.com/uploads/11/119291/2301743-the_hulk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6192" y="1991666"/>
            <a:ext cx="3322197" cy="2396728"/>
          </a:xfrm>
          <a:prstGeom prst="rect">
            <a:avLst/>
          </a:prstGeom>
          <a:noFill/>
        </p:spPr>
      </p:pic>
      <p:pic>
        <p:nvPicPr>
          <p:cNvPr id="25604" name="Picture 4" descr="http://t1.gstatic.com/images?q=tbn:ANd9GcRnyWWFV-DvlBXTpFJycDQFlWdAAMVmJIUiiHFpFISLFVAOZSWxAOyf2IPs5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135682"/>
            <a:ext cx="2465388" cy="2465386"/>
          </a:xfrm>
          <a:prstGeom prst="rect">
            <a:avLst/>
          </a:prstGeom>
          <a:noFill/>
        </p:spPr>
      </p:pic>
      <p:pic>
        <p:nvPicPr>
          <p:cNvPr id="25606" name="Picture 6" descr="http://t3.gstatic.com/images?q=tbn:ANd9GcTB_xcaSppY0fVWKIbJHM621041phgX3QO611Gzdq6F50XMcenUUybBZE0ye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919658"/>
            <a:ext cx="1743075" cy="26193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2008" y="4802376"/>
            <a:ext cx="88924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GB" sz="2800" dirty="0" smtClean="0">
                <a:latin typeface="Comic Sans MS" pitchFamily="66" charset="0"/>
              </a:rPr>
              <a:t>Do you have the </a:t>
            </a:r>
            <a:r>
              <a:rPr lang="en-GB" sz="2800" b="1" dirty="0" smtClean="0">
                <a:latin typeface="Comic Sans MS" pitchFamily="66" charset="0"/>
              </a:rPr>
              <a:t>stamina</a:t>
            </a:r>
            <a:r>
              <a:rPr lang="en-GB" sz="2800" dirty="0" smtClean="0">
                <a:latin typeface="Comic Sans MS" pitchFamily="66" charset="0"/>
              </a:rPr>
              <a:t> of Wolverine? The </a:t>
            </a:r>
            <a:r>
              <a:rPr lang="en-GB" sz="2800" b="1" dirty="0" smtClean="0">
                <a:latin typeface="Comic Sans MS" pitchFamily="66" charset="0"/>
              </a:rPr>
              <a:t>strength</a:t>
            </a:r>
            <a:r>
              <a:rPr lang="en-GB" sz="2800" dirty="0" smtClean="0">
                <a:latin typeface="Comic Sans MS" pitchFamily="66" charset="0"/>
              </a:rPr>
              <a:t> of The Hulk?</a:t>
            </a:r>
          </a:p>
          <a:p>
            <a:pPr marL="457200" indent="-457200" algn="ctr"/>
            <a:r>
              <a:rPr lang="en-GB" sz="2800" dirty="0" smtClean="0">
                <a:latin typeface="Comic Sans MS" pitchFamily="66" charset="0"/>
              </a:rPr>
              <a:t>The </a:t>
            </a:r>
            <a:r>
              <a:rPr lang="en-GB" sz="2800" b="1" dirty="0" smtClean="0">
                <a:latin typeface="Comic Sans MS" pitchFamily="66" charset="0"/>
              </a:rPr>
              <a:t>suppleness</a:t>
            </a:r>
            <a:r>
              <a:rPr lang="en-GB" sz="2800" dirty="0" smtClean="0">
                <a:latin typeface="Comic Sans MS" pitchFamily="66" charset="0"/>
              </a:rPr>
              <a:t> of Spiderman? Or the </a:t>
            </a:r>
            <a:r>
              <a:rPr lang="en-GB" sz="2800" b="1" dirty="0" smtClean="0">
                <a:latin typeface="Comic Sans MS" pitchFamily="66" charset="0"/>
              </a:rPr>
              <a:t>speed</a:t>
            </a:r>
            <a:r>
              <a:rPr lang="en-GB" sz="2800" dirty="0" smtClean="0">
                <a:latin typeface="Comic Sans MS" pitchFamily="66" charset="0"/>
              </a:rPr>
              <a:t> of Quicksilver?</a:t>
            </a:r>
          </a:p>
          <a:p>
            <a:pPr algn="ctr"/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6692853" y="836905"/>
            <a:ext cx="2448272" cy="213455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It’s time to find out!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Superhero ‘S’ Factor Training Programme!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6" y="3068960"/>
            <a:ext cx="8733656" cy="3744416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latin typeface="Comic Sans MS" pitchFamily="66" charset="0"/>
              </a:rPr>
              <a:t>Carry out all Superhero ‘S’ factor exercises on the worksheet. </a:t>
            </a:r>
            <a:r>
              <a:rPr lang="en-GB" sz="2400" dirty="0" smtClean="0">
                <a:latin typeface="Comic Sans MS" pitchFamily="66" charset="0"/>
              </a:rPr>
              <a:t>Try and get your family involved. </a:t>
            </a:r>
            <a:endParaRPr lang="en-GB" sz="24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endParaRPr lang="en-GB" sz="24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latin typeface="Comic Sans MS" pitchFamily="66" charset="0"/>
              </a:rPr>
              <a:t>Record your results in the spaces provided. </a:t>
            </a:r>
          </a:p>
          <a:p>
            <a:pPr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GB" sz="2400" dirty="0" smtClean="0">
                <a:latin typeface="Comic Sans MS" pitchFamily="66" charset="0"/>
              </a:rPr>
              <a:t>We can then find out who has the ‘S’ (Superhero) Factor!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2050" name="Picture 2" descr="http://t5ak.roblox.com/096ffdffb9f106337bfc9c7a342edf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1612" y="836712"/>
            <a:ext cx="2812876" cy="2812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97768"/>
            <a:ext cx="9093696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Superhero ‘S’ Factor Training Programme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t5ak.roblox.com/096ffdffb9f106337bfc9c7a342edf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1612" y="836712"/>
            <a:ext cx="2812876" cy="2812876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324544" y="3717032"/>
            <a:ext cx="9289032" cy="3384376"/>
          </a:xfrm>
        </p:spPr>
        <p:txBody>
          <a:bodyPr/>
          <a:lstStyle/>
          <a:p>
            <a:pPr algn="ctr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Do you think your results were accurate? why? </a:t>
            </a:r>
          </a:p>
          <a:p>
            <a:pPr marL="857250" lvl="1" indent="-457200">
              <a:buFont typeface="+mj-lt"/>
              <a:buAutoNum type="arabicPeriod"/>
            </a:pPr>
            <a:endParaRPr lang="en-GB" sz="2400" dirty="0" smtClean="0">
              <a:latin typeface="Comic Sans MS" pitchFamily="66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Do you think the test was fair? Why?</a:t>
            </a:r>
          </a:p>
          <a:p>
            <a:pPr marL="857250" lvl="1" indent="-457200">
              <a:buFont typeface="+mj-lt"/>
              <a:buAutoNum type="arabicPeriod"/>
            </a:pPr>
            <a:endParaRPr lang="en-GB" sz="2400" dirty="0" smtClean="0">
              <a:latin typeface="Comic Sans MS" pitchFamily="66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If you did this experiment again, how would you make it better?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614279"/>
            <a:ext cx="396044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Evaluate the practical you just carried out. 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/>
            </a:r>
            <a:br>
              <a:rPr lang="en-GB" sz="2800" dirty="0" smtClean="0">
                <a:latin typeface="Comic Sans MS" pitchFamily="66" charset="0"/>
              </a:rPr>
            </a:br>
            <a:r>
              <a:rPr lang="en-GB" sz="2800" dirty="0" smtClean="0">
                <a:latin typeface="Comic Sans MS" pitchFamily="66" charset="0"/>
              </a:rPr>
              <a:t>Comment on the following: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427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Courier New</vt:lpstr>
      <vt:lpstr>Wingdings</vt:lpstr>
      <vt:lpstr>Default Design</vt:lpstr>
      <vt:lpstr>Am I Fit? Fitness &amp; ‘S’ Factors</vt:lpstr>
      <vt:lpstr>Lesson Objective (Aim):   Understanding what being fit means</vt:lpstr>
      <vt:lpstr>Do you have more Stamina then Wolverine?</vt:lpstr>
      <vt:lpstr>Is Cap Fit?</vt:lpstr>
      <vt:lpstr>Being Fit</vt:lpstr>
      <vt:lpstr>Being Fit</vt:lpstr>
      <vt:lpstr>Superhero ‘S’ Factor Training Programme!</vt:lpstr>
      <vt:lpstr>The Superhero ‘S’ Factor Training Programme!</vt:lpstr>
      <vt:lpstr>The Superhero ‘S’ Factor Training Programme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Gemma</dc:creator>
  <cp:lastModifiedBy>profile</cp:lastModifiedBy>
  <cp:revision>36</cp:revision>
  <dcterms:created xsi:type="dcterms:W3CDTF">2004-09-12T12:51:04Z</dcterms:created>
  <dcterms:modified xsi:type="dcterms:W3CDTF">2020-04-23T12:58:13Z</dcterms:modified>
</cp:coreProperties>
</file>