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94" r:id="rId2"/>
    <p:sldId id="395" r:id="rId3"/>
    <p:sldId id="396" r:id="rId4"/>
    <p:sldId id="397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ile" initials="p" lastIdx="2" clrIdx="0">
    <p:extLst>
      <p:ext uri="{19B8F6BF-5375-455C-9EA6-DF929625EA0E}">
        <p15:presenceInfo xmlns:p15="http://schemas.microsoft.com/office/powerpoint/2012/main" userId="profi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00"/>
    <a:srgbClr val="CC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4" autoAdjust="0"/>
    <p:restoredTop sz="94660"/>
  </p:normalViewPr>
  <p:slideViewPr>
    <p:cSldViewPr>
      <p:cViewPr varScale="1">
        <p:scale>
          <a:sx n="83" d="100"/>
          <a:sy n="83" d="100"/>
        </p:scale>
        <p:origin x="221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F660-5351-4BA0-A88A-34B1A65E5DE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7030-663B-4D2E-BBFC-D02D275D2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7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0E6AD3D-B183-4EC7-8440-B42734C451A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9C0ABE5-483A-4DCA-A1C8-A2D82FD1E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1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3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weath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AutoShape 2" descr="454_3066959.jpg (640×411) | Bear silhouette, Animal silhouett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" name="Picture 5" descr="MCj039752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" y="49502"/>
            <a:ext cx="986150" cy="9887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82050" y="209340"/>
            <a:ext cx="4032448" cy="669047"/>
          </a:xfrm>
          <a:prstGeom prst="round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My biome </a:t>
            </a:r>
            <a:r>
              <a:rPr lang="en-GB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fact-file extension task</a:t>
            </a:r>
            <a:endParaRPr lang="en-GB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7974" y="1556792"/>
            <a:ext cx="7525345" cy="3096344"/>
          </a:xfrm>
          <a:prstGeom prst="round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Choose your own places for this activity.</a:t>
            </a:r>
          </a:p>
          <a:p>
            <a:pPr algn="ctr"/>
            <a:endParaRPr lang="en-GB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 smtClean="0">
                <a:solidFill>
                  <a:srgbClr val="006600"/>
                </a:solidFill>
                <a:latin typeface="Century Gothic" panose="020B0502020202020204" pitchFamily="34" charset="0"/>
              </a:rPr>
              <a:t>Use the information tool to find three more interesting facts.</a:t>
            </a:r>
          </a:p>
          <a:p>
            <a:pPr algn="ctr"/>
            <a:endParaRPr lang="en-GB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 smtClean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Explosion 2 36"/>
          <p:cNvSpPr/>
          <p:nvPr/>
        </p:nvSpPr>
        <p:spPr>
          <a:xfrm>
            <a:off x="5359258" y="465138"/>
            <a:ext cx="3842214" cy="2099766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Choose any </a:t>
            </a:r>
            <a:r>
              <a:rPr lang="en-GB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location!</a:t>
            </a:r>
            <a:endParaRPr lang="en-GB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weather"/>
          <p:cNvSpPr>
            <a:spLocks noChangeAspect="1" noChangeArrowheads="1"/>
          </p:cNvSpPr>
          <p:nvPr/>
        </p:nvSpPr>
        <p:spPr bwMode="auto">
          <a:xfrm>
            <a:off x="369018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AutoShape 2" descr="454_3066959.jpg (640×411) | Bear silhouette, Animal silhouette ..."/>
          <p:cNvSpPr>
            <a:spLocks noChangeAspect="1" noChangeArrowheads="1"/>
          </p:cNvSpPr>
          <p:nvPr/>
        </p:nvSpPr>
        <p:spPr bwMode="auto">
          <a:xfrm>
            <a:off x="521418" y="152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961112" y="4470825"/>
            <a:ext cx="3672408" cy="2270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-3263" y="41565"/>
            <a:ext cx="9718916" cy="6436879"/>
            <a:chOff x="-3263" y="41565"/>
            <a:chExt cx="9718916" cy="6436879"/>
          </a:xfrm>
        </p:grpSpPr>
        <p:sp>
          <p:nvSpPr>
            <p:cNvPr id="14" name="TextBox 13"/>
            <p:cNvSpPr txBox="1"/>
            <p:nvPr/>
          </p:nvSpPr>
          <p:spPr>
            <a:xfrm>
              <a:off x="147916" y="1186341"/>
              <a:ext cx="1217000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Place: </a:t>
              </a:r>
              <a:r>
                <a:rPr lang="en-GB" sz="12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??????</a:t>
              </a:r>
              <a:endParaRPr lang="en-GB" sz="1200" dirty="0" smtClean="0">
                <a:latin typeface="Century Gothic" panose="020B0502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0710" y="871846"/>
              <a:ext cx="5564943" cy="2937628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266188" y="3878539"/>
              <a:ext cx="3049943" cy="461665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Century Gothic" panose="020B0502020202020204" pitchFamily="34" charset="0"/>
                </a:rPr>
                <a:t>Find an image of this place and paste it here: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2372" y="2124838"/>
              <a:ext cx="3412403" cy="2108229"/>
              <a:chOff x="50542" y="2121879"/>
              <a:chExt cx="3412403" cy="2108229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1011420" y="2320639"/>
                <a:ext cx="2451524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 reptile species.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944451">
                <a:off x="175956" y="2033717"/>
                <a:ext cx="705297" cy="88162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880" t="54770" r="32719" b="7430"/>
              <a:stretch/>
            </p:blipFill>
            <p:spPr>
              <a:xfrm>
                <a:off x="147456" y="3607566"/>
                <a:ext cx="762296" cy="62254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542" y="2907694"/>
                <a:ext cx="793383" cy="486559"/>
              </a:xfrm>
              <a:prstGeom prst="rect">
                <a:avLst/>
              </a:prstGeom>
            </p:spPr>
          </p:pic>
          <p:sp>
            <p:nvSpPr>
              <p:cNvPr id="29" name="TextBox 32"/>
              <p:cNvSpPr txBox="1"/>
              <p:nvPr/>
            </p:nvSpPr>
            <p:spPr>
              <a:xfrm>
                <a:off x="906909" y="3009123"/>
                <a:ext cx="2556036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 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mammal species.</a:t>
                </a:r>
                <a:endPara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TextBox 33"/>
              <p:cNvSpPr txBox="1"/>
              <p:nvPr/>
            </p:nvSpPr>
            <p:spPr>
              <a:xfrm>
                <a:off x="886699" y="3697607"/>
                <a:ext cx="2576245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 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amphibian species.</a:t>
                </a:r>
                <a:endPara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1" name="Picture 5" descr="MCj039752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3" y="41565"/>
              <a:ext cx="986150" cy="98872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1210518" y="185976"/>
              <a:ext cx="2304256" cy="669047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6600"/>
                  </a:solidFill>
                  <a:latin typeface="Century Gothic" panose="020B0502020202020204" pitchFamily="34" charset="0"/>
                </a:rPr>
                <a:t>My biome fact-file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0680" y="112779"/>
              <a:ext cx="1936749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Where is it in the world?</a:t>
              </a:r>
              <a:endParaRPr lang="en-GB" sz="12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06237" y="520499"/>
              <a:ext cx="4739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Move the red pin to the correct location on the map.</a:t>
              </a:r>
              <a:endParaRPr lang="en-GB" sz="1200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033" y="1579119"/>
              <a:ext cx="3690011" cy="461665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The biome here is a </a:t>
              </a:r>
            </a:p>
            <a:p>
              <a:r>
                <a: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????????????????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3263" y="4556815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#1: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3263" y="5374877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#2: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6201445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#3: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413" y="64658"/>
            <a:ext cx="65024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weather"/>
          <p:cNvSpPr>
            <a:spLocks noChangeAspect="1" noChangeArrowheads="1"/>
          </p:cNvSpPr>
          <p:nvPr/>
        </p:nvSpPr>
        <p:spPr bwMode="auto">
          <a:xfrm>
            <a:off x="369018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AutoShape 2" descr="454_3066959.jpg (640×411) | Bear silhouette, Animal silhouette ..."/>
          <p:cNvSpPr>
            <a:spLocks noChangeAspect="1" noChangeArrowheads="1"/>
          </p:cNvSpPr>
          <p:nvPr/>
        </p:nvSpPr>
        <p:spPr bwMode="auto">
          <a:xfrm>
            <a:off x="521418" y="152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961112" y="4470825"/>
            <a:ext cx="3672408" cy="2270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-3263" y="41565"/>
            <a:ext cx="9718916" cy="6436879"/>
            <a:chOff x="-3263" y="41565"/>
            <a:chExt cx="9718916" cy="6436879"/>
          </a:xfrm>
        </p:grpSpPr>
        <p:sp>
          <p:nvSpPr>
            <p:cNvPr id="14" name="TextBox 13"/>
            <p:cNvSpPr txBox="1"/>
            <p:nvPr/>
          </p:nvSpPr>
          <p:spPr>
            <a:xfrm>
              <a:off x="147916" y="1186341"/>
              <a:ext cx="1217000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Place: </a:t>
              </a:r>
              <a:r>
                <a:rPr lang="en-GB" sz="12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??????</a:t>
              </a:r>
              <a:endParaRPr lang="en-GB" sz="1200" dirty="0" smtClean="0">
                <a:latin typeface="Century Gothic" panose="020B0502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0710" y="871846"/>
              <a:ext cx="5564943" cy="2937628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266188" y="3878539"/>
              <a:ext cx="3049943" cy="461665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Century Gothic" panose="020B0502020202020204" pitchFamily="34" charset="0"/>
                </a:rPr>
                <a:t>Find an image of this place and paste it here: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2372" y="2124838"/>
              <a:ext cx="3412403" cy="2108229"/>
              <a:chOff x="50542" y="2121879"/>
              <a:chExt cx="3412403" cy="2108229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1011420" y="2320639"/>
                <a:ext cx="2451524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 reptile species.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944451">
                <a:off x="175956" y="2033717"/>
                <a:ext cx="705297" cy="88162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880" t="54770" r="32719" b="7430"/>
              <a:stretch/>
            </p:blipFill>
            <p:spPr>
              <a:xfrm>
                <a:off x="147456" y="3607566"/>
                <a:ext cx="762296" cy="62254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542" y="2907694"/>
                <a:ext cx="793383" cy="486559"/>
              </a:xfrm>
              <a:prstGeom prst="rect">
                <a:avLst/>
              </a:prstGeom>
            </p:spPr>
          </p:pic>
          <p:sp>
            <p:nvSpPr>
              <p:cNvPr id="29" name="TextBox 32"/>
              <p:cNvSpPr txBox="1"/>
              <p:nvPr/>
            </p:nvSpPr>
            <p:spPr>
              <a:xfrm>
                <a:off x="906909" y="3009123"/>
                <a:ext cx="2556036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 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mammal species.</a:t>
                </a:r>
                <a:endPara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TextBox 33"/>
              <p:cNvSpPr txBox="1"/>
              <p:nvPr/>
            </p:nvSpPr>
            <p:spPr>
              <a:xfrm>
                <a:off x="886699" y="3697607"/>
                <a:ext cx="2576245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 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amphibian species.</a:t>
                </a:r>
                <a:endPara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1" name="Picture 5" descr="MCj039752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3" y="41565"/>
              <a:ext cx="986150" cy="98872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1210518" y="185976"/>
              <a:ext cx="2304256" cy="669047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6600"/>
                  </a:solidFill>
                  <a:latin typeface="Century Gothic" panose="020B0502020202020204" pitchFamily="34" charset="0"/>
                </a:rPr>
                <a:t>My biome fact-file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0680" y="112779"/>
              <a:ext cx="1936749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Where is it in the world?</a:t>
              </a:r>
              <a:endParaRPr lang="en-GB" sz="12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06237" y="520499"/>
              <a:ext cx="4739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Move the red pin to the correct location on the map.</a:t>
              </a:r>
              <a:endParaRPr lang="en-GB" sz="1200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033" y="1579119"/>
              <a:ext cx="3690011" cy="461665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The biome here is a </a:t>
              </a:r>
            </a:p>
            <a:p>
              <a:r>
                <a: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????????????????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3263" y="4556815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#1: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3263" y="5374877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#2: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6201445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#3: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413" y="64658"/>
            <a:ext cx="65024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weather"/>
          <p:cNvSpPr>
            <a:spLocks noChangeAspect="1" noChangeArrowheads="1"/>
          </p:cNvSpPr>
          <p:nvPr/>
        </p:nvSpPr>
        <p:spPr bwMode="auto">
          <a:xfrm>
            <a:off x="369018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AutoShape 2" descr="454_3066959.jpg (640×411) | Bear silhouette, Animal silhouette ..."/>
          <p:cNvSpPr>
            <a:spLocks noChangeAspect="1" noChangeArrowheads="1"/>
          </p:cNvSpPr>
          <p:nvPr/>
        </p:nvSpPr>
        <p:spPr bwMode="auto">
          <a:xfrm>
            <a:off x="521418" y="152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961112" y="4470825"/>
            <a:ext cx="3672408" cy="2270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-3263" y="41565"/>
            <a:ext cx="9718916" cy="6436879"/>
            <a:chOff x="-3263" y="41565"/>
            <a:chExt cx="9718916" cy="6436879"/>
          </a:xfrm>
        </p:grpSpPr>
        <p:sp>
          <p:nvSpPr>
            <p:cNvPr id="14" name="TextBox 13"/>
            <p:cNvSpPr txBox="1"/>
            <p:nvPr/>
          </p:nvSpPr>
          <p:spPr>
            <a:xfrm>
              <a:off x="147916" y="1186341"/>
              <a:ext cx="1217000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Place: </a:t>
              </a:r>
              <a:r>
                <a:rPr lang="en-GB" sz="12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??????</a:t>
              </a:r>
              <a:endParaRPr lang="en-GB" sz="1200" dirty="0" smtClean="0">
                <a:latin typeface="Century Gothic" panose="020B0502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0710" y="871846"/>
              <a:ext cx="5564943" cy="2937628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266188" y="3878539"/>
              <a:ext cx="3049943" cy="461665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Century Gothic" panose="020B0502020202020204" pitchFamily="34" charset="0"/>
                </a:rPr>
                <a:t>Find an image of this place and paste it here: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2372" y="2124838"/>
              <a:ext cx="3412403" cy="2108229"/>
              <a:chOff x="50542" y="2121879"/>
              <a:chExt cx="3412403" cy="2108229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1011420" y="2320639"/>
                <a:ext cx="2451524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 reptile species.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944451">
                <a:off x="175956" y="2033717"/>
                <a:ext cx="705297" cy="88162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880" t="54770" r="32719" b="7430"/>
              <a:stretch/>
            </p:blipFill>
            <p:spPr>
              <a:xfrm>
                <a:off x="147456" y="3607566"/>
                <a:ext cx="762296" cy="62254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542" y="2907694"/>
                <a:ext cx="793383" cy="486559"/>
              </a:xfrm>
              <a:prstGeom prst="rect">
                <a:avLst/>
              </a:prstGeom>
            </p:spPr>
          </p:pic>
          <p:sp>
            <p:nvSpPr>
              <p:cNvPr id="29" name="TextBox 32"/>
              <p:cNvSpPr txBox="1"/>
              <p:nvPr/>
            </p:nvSpPr>
            <p:spPr>
              <a:xfrm>
                <a:off x="906909" y="3009123"/>
                <a:ext cx="2556036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 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mammal species.</a:t>
                </a:r>
                <a:endPara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TextBox 33"/>
              <p:cNvSpPr txBox="1"/>
              <p:nvPr/>
            </p:nvSpPr>
            <p:spPr>
              <a:xfrm>
                <a:off x="886699" y="3697607"/>
                <a:ext cx="2576245" cy="276999"/>
              </a:xfrm>
              <a:prstGeom prst="rect">
                <a:avLst/>
              </a:prstGeom>
              <a:solidFill>
                <a:srgbClr val="FFFF99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latin typeface="Century Gothic" panose="020B0502020202020204" pitchFamily="34" charset="0"/>
                  </a:rPr>
                  <a:t>There are </a:t>
                </a:r>
                <a:r>
                  <a:rPr lang="en-GB" sz="1200" b="1" i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? </a:t>
                </a:r>
                <a:r>
                  <a:rPr lang="en-GB" sz="1200" dirty="0" smtClean="0">
                    <a:latin typeface="Century Gothic" panose="020B0502020202020204" pitchFamily="34" charset="0"/>
                  </a:rPr>
                  <a:t>amphibian species.</a:t>
                </a:r>
                <a:endPara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1" name="Picture 5" descr="MCj039752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3" y="41565"/>
              <a:ext cx="986150" cy="98872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ounded Rectangle 32"/>
            <p:cNvSpPr/>
            <p:nvPr/>
          </p:nvSpPr>
          <p:spPr>
            <a:xfrm>
              <a:off x="1210518" y="185976"/>
              <a:ext cx="2304256" cy="669047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6600"/>
                  </a:solidFill>
                  <a:latin typeface="Century Gothic" panose="020B0502020202020204" pitchFamily="34" charset="0"/>
                </a:rPr>
                <a:t>My biome fact-file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0680" y="112779"/>
              <a:ext cx="1936749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Where is it in the world?</a:t>
              </a:r>
              <a:endParaRPr lang="en-GB" sz="12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06237" y="520499"/>
              <a:ext cx="4739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Move the red pin to the correct location on the map.</a:t>
              </a:r>
              <a:endParaRPr lang="en-GB" sz="1200" b="1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033" y="1579119"/>
              <a:ext cx="3690011" cy="461665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The biome here is a </a:t>
              </a:r>
            </a:p>
            <a:p>
              <a:r>
                <a:rPr lang="en-GB" sz="12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????????????????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3263" y="4556815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#1: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3263" y="5374877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#2: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6201445"/>
              <a:ext cx="5667342" cy="276999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entury Gothic" panose="020B0502020202020204" pitchFamily="34" charset="0"/>
                </a:rPr>
                <a:t>Interesting fact #3: </a:t>
              </a:r>
              <a:r>
                <a:rPr lang="en-GB" sz="1200" b="1" dirty="0" smtClean="0">
                  <a:latin typeface="Century Gothic" panose="020B0502020202020204" pitchFamily="34" charset="0"/>
                </a:rPr>
                <a:t>?????</a:t>
              </a:r>
              <a:endParaRPr lang="en-GB" sz="1200" b="1" dirty="0" smtClean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413" y="64658"/>
            <a:ext cx="65024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266</Words>
  <Application>Microsoft Office PowerPoint</Application>
  <PresentationFormat>A4 Paper (210x297 mm)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kieran.spillane</dc:creator>
  <cp:lastModifiedBy>itadmin</cp:lastModifiedBy>
  <cp:revision>231</cp:revision>
  <cp:lastPrinted>2020-03-16T14:53:27Z</cp:lastPrinted>
  <dcterms:created xsi:type="dcterms:W3CDTF">2015-10-14T12:14:01Z</dcterms:created>
  <dcterms:modified xsi:type="dcterms:W3CDTF">2020-04-22T14:05:09Z</dcterms:modified>
</cp:coreProperties>
</file>