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712" r:id="rId2"/>
  </p:sldMasterIdLst>
  <p:sldIdLst>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72BC5B-4C2B-5E63-526C-9779BAC29B76}" v="160" dt="2020-04-22T13:12:40.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4/22/2020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830440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11A6AA8-A04B-4104-9AE2-BD48D340E27F}" type="datetimeFigureOut">
              <a:rPr lang="en-US" dirty="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512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4E0BF79-FAC6-4A96-8DE1-F7B82E2E1652}" type="datetimeFigureOut">
              <a:rPr lang="en-US" dirty="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89553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6975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18772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00709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08890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71310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54176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61644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742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2FF5DD9-2C52-442D-92E2-8072C0C3D7CD}" type="datetimeFigureOut">
              <a:rPr lang="en-US" dirty="0"/>
              <a:t>4/22/2020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10335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30923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56930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004269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4/22/2020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95636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4/22/2020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155168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BD3D6FB-79CC-4683-A046-BBE785BA1BED}"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0188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512B3E8-48F1-4B23-8498-D8A04A81EC9C}" type="datetimeFigureOut">
              <a:rPr lang="en-US" dirty="0"/>
              <a:t>4/22/2020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672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9518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6803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dirty="0"/>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4/22/2020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918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dirty="0"/>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4/22/2020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14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4/22/2020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1828554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4/22/2020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403079977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0" r:id="rId7"/>
    <p:sldLayoutId id="2147483701" r:id="rId8"/>
    <p:sldLayoutId id="2147483702" r:id="rId9"/>
    <p:sldLayoutId id="2147483703" r:id="rId10"/>
    <p:sldLayoutId id="2147483704" r:id="rId11"/>
    <p:sldLayoutId id="2147483706"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bitesize/topics/z4mmn39"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C6BE62FD-3EA9-4D07-9256-191CFCF319AD}"/>
              </a:ext>
            </a:extLst>
          </p:cNvPr>
          <p:cNvSpPr>
            <a:spLocks noGrp="1"/>
          </p:cNvSpPr>
          <p:nvPr>
            <p:ph type="title"/>
          </p:nvPr>
        </p:nvSpPr>
        <p:spPr>
          <a:xfrm>
            <a:off x="3844616" y="881210"/>
            <a:ext cx="7417925" cy="1517035"/>
          </a:xfrm>
        </p:spPr>
        <p:txBody>
          <a:bodyPr>
            <a:normAutofit/>
          </a:bodyPr>
          <a:lstStyle/>
          <a:p>
            <a:r>
              <a:rPr lang="en-US">
                <a:solidFill>
                  <a:schemeClr val="tx1">
                    <a:lumMod val="75000"/>
                    <a:lumOff val="25000"/>
                  </a:schemeClr>
                </a:solidFill>
              </a:rPr>
              <a:t>Poetry </a:t>
            </a:r>
          </a:p>
        </p:txBody>
      </p:sp>
      <p:sp>
        <p:nvSpPr>
          <p:cNvPr id="3" name="Content Placeholder 2">
            <a:extLst>
              <a:ext uri="{FF2B5EF4-FFF2-40B4-BE49-F238E27FC236}">
                <a16:creationId xmlns:a16="http://schemas.microsoft.com/office/drawing/2014/main" id="{1CF4EE6C-385F-4064-9C15-887401A6B374}"/>
              </a:ext>
            </a:extLst>
          </p:cNvPr>
          <p:cNvSpPr>
            <a:spLocks noGrp="1"/>
          </p:cNvSpPr>
          <p:nvPr>
            <p:ph idx="1"/>
          </p:nvPr>
        </p:nvSpPr>
        <p:spPr>
          <a:xfrm>
            <a:off x="3913888" y="2266622"/>
            <a:ext cx="7494485" cy="3713667"/>
          </a:xfrm>
        </p:spPr>
        <p:txBody>
          <a:bodyPr vert="horz" lIns="0" tIns="45720" rIns="0" bIns="45720" rtlCol="0" anchor="t">
            <a:normAutofit/>
          </a:bodyPr>
          <a:lstStyle/>
          <a:p>
            <a:pPr marL="0" indent="0">
              <a:buNone/>
            </a:pPr>
            <a:r>
              <a:rPr lang="en-US" b="1" dirty="0">
                <a:solidFill>
                  <a:schemeClr val="tx1">
                    <a:lumMod val="75000"/>
                    <a:lumOff val="25000"/>
                  </a:schemeClr>
                </a:solidFill>
                <a:ea typeface="+mn-lt"/>
                <a:cs typeface="+mn-lt"/>
              </a:rPr>
              <a:t>One of our main topics in KS3 literacy this term is </a:t>
            </a:r>
            <a:r>
              <a:rPr lang="en-US" b="1" u="sng" dirty="0">
                <a:solidFill>
                  <a:schemeClr val="tx1">
                    <a:lumMod val="75000"/>
                    <a:lumOff val="25000"/>
                  </a:schemeClr>
                </a:solidFill>
                <a:ea typeface="+mn-lt"/>
                <a:cs typeface="+mn-lt"/>
              </a:rPr>
              <a:t>Poetry.</a:t>
            </a:r>
            <a:r>
              <a:rPr lang="en-US" b="1" dirty="0">
                <a:solidFill>
                  <a:schemeClr val="tx1">
                    <a:lumMod val="75000"/>
                    <a:lumOff val="25000"/>
                  </a:schemeClr>
                </a:solidFill>
                <a:ea typeface="+mn-lt"/>
                <a:cs typeface="+mn-lt"/>
              </a:rPr>
              <a:t> </a:t>
            </a:r>
            <a:endParaRPr lang="en-US" b="1">
              <a:solidFill>
                <a:schemeClr val="tx1">
                  <a:lumMod val="75000"/>
                  <a:lumOff val="25000"/>
                </a:schemeClr>
              </a:solidFill>
              <a:latin typeface="Century Gothic"/>
              <a:cs typeface="Calibri Light"/>
            </a:endParaRPr>
          </a:p>
          <a:p>
            <a:pPr marL="0" indent="0">
              <a:buNone/>
            </a:pPr>
            <a:endParaRPr lang="en-US" b="1" dirty="0">
              <a:solidFill>
                <a:schemeClr val="tx1">
                  <a:lumMod val="75000"/>
                  <a:lumOff val="25000"/>
                </a:schemeClr>
              </a:solidFill>
              <a:ea typeface="+mn-lt"/>
              <a:cs typeface="+mn-lt"/>
            </a:endParaRPr>
          </a:p>
          <a:p>
            <a:pPr marL="0" indent="0">
              <a:buNone/>
            </a:pPr>
            <a:r>
              <a:rPr lang="en-US" b="1" dirty="0">
                <a:solidFill>
                  <a:schemeClr val="tx1">
                    <a:lumMod val="75000"/>
                    <a:lumOff val="25000"/>
                  </a:schemeClr>
                </a:solidFill>
                <a:ea typeface="+mn-lt"/>
                <a:cs typeface="+mn-lt"/>
              </a:rPr>
              <a:t>Follow this link to learn about poetry; it will take you to 14 short animated clips, teaching you about different types of poems. </a:t>
            </a:r>
            <a:endParaRPr lang="en-US" b="1" dirty="0">
              <a:solidFill>
                <a:schemeClr val="tx1">
                  <a:lumMod val="75000"/>
                  <a:lumOff val="25000"/>
                </a:schemeClr>
              </a:solidFill>
            </a:endParaRPr>
          </a:p>
          <a:p>
            <a:pPr marL="0" indent="0">
              <a:buNone/>
            </a:pPr>
            <a:endParaRPr lang="en-US" b="1" dirty="0">
              <a:solidFill>
                <a:schemeClr val="tx1">
                  <a:lumMod val="75000"/>
                  <a:lumOff val="25000"/>
                </a:schemeClr>
              </a:solidFill>
              <a:ea typeface="+mn-lt"/>
              <a:cs typeface="+mn-lt"/>
            </a:endParaRPr>
          </a:p>
          <a:p>
            <a:pPr marL="0" indent="0">
              <a:buNone/>
            </a:pPr>
            <a:r>
              <a:rPr lang="en-US" b="1" dirty="0">
                <a:solidFill>
                  <a:schemeClr val="tx1">
                    <a:lumMod val="75000"/>
                    <a:lumOff val="25000"/>
                  </a:schemeClr>
                </a:solidFill>
                <a:ea typeface="+mn-lt"/>
                <a:cs typeface="+mn-lt"/>
                <a:hlinkClick r:id="rId3"/>
              </a:rPr>
              <a:t>https://www.bbc.co.uk/bitesize/topics/z4mmn39</a:t>
            </a:r>
            <a:r>
              <a:rPr lang="en-US" b="1" dirty="0">
                <a:solidFill>
                  <a:schemeClr val="tx1">
                    <a:lumMod val="75000"/>
                    <a:lumOff val="25000"/>
                  </a:schemeClr>
                </a:solidFill>
                <a:ea typeface="+mn-lt"/>
                <a:cs typeface="+mn-lt"/>
              </a:rPr>
              <a:t> </a:t>
            </a:r>
            <a:endParaRPr lang="en-US" b="1" dirty="0">
              <a:solidFill>
                <a:schemeClr val="tx1">
                  <a:lumMod val="75000"/>
                  <a:lumOff val="25000"/>
                </a:schemeClr>
              </a:solidFill>
              <a:latin typeface="Century Gothic"/>
              <a:cs typeface="Calibri Light"/>
            </a:endParaRPr>
          </a:p>
          <a:p>
            <a:pPr marL="0" indent="0">
              <a:buNone/>
            </a:pPr>
            <a:endParaRPr lang="en-US" b="1" dirty="0">
              <a:solidFill>
                <a:schemeClr val="tx1">
                  <a:lumMod val="75000"/>
                  <a:lumOff val="25000"/>
                </a:schemeClr>
              </a:solidFill>
              <a:latin typeface="Century Gothic"/>
              <a:cs typeface="Calibri Light"/>
            </a:endParaRPr>
          </a:p>
          <a:p>
            <a:pPr marL="0" indent="0">
              <a:buNone/>
            </a:pPr>
            <a:r>
              <a:rPr lang="en-US" b="1" dirty="0">
                <a:solidFill>
                  <a:schemeClr val="tx1">
                    <a:lumMod val="75000"/>
                    <a:lumOff val="25000"/>
                  </a:schemeClr>
                </a:solidFill>
                <a:latin typeface="Century Gothic"/>
                <a:cs typeface="Calibri Light"/>
              </a:rPr>
              <a:t>After each video, why not try creating your own, unique short poem in the same style. These can be decorated and either typed up or photographed and then sent to your class teacher! </a:t>
            </a:r>
            <a:endParaRPr lang="en-US" b="1" dirty="0">
              <a:solidFill>
                <a:schemeClr val="tx1">
                  <a:lumMod val="75000"/>
                  <a:lumOff val="25000"/>
                </a:schemeClr>
              </a:solidFill>
              <a:latin typeface="Century Gothic"/>
            </a:endParaRPr>
          </a:p>
        </p:txBody>
      </p:sp>
    </p:spTree>
    <p:extLst>
      <p:ext uri="{BB962C8B-B14F-4D97-AF65-F5344CB8AC3E}">
        <p14:creationId xmlns:p14="http://schemas.microsoft.com/office/powerpoint/2010/main" val="4265563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BrushVTI">
  <a:themeElements>
    <a:clrScheme name="AnalogousFromLightSeedRightStep">
      <a:dk1>
        <a:srgbClr val="000000"/>
      </a:dk1>
      <a:lt1>
        <a:srgbClr val="FFFFFF"/>
      </a:lt1>
      <a:dk2>
        <a:srgbClr val="3D3C23"/>
      </a:dk2>
      <a:lt2>
        <a:srgbClr val="E4E9E9"/>
      </a:lt2>
      <a:accent1>
        <a:srgbClr val="C49791"/>
      </a:accent1>
      <a:accent2>
        <a:srgbClr val="BA9E7F"/>
      </a:accent2>
      <a:accent3>
        <a:srgbClr val="A7A57F"/>
      </a:accent3>
      <a:accent4>
        <a:srgbClr val="97AB75"/>
      </a:accent4>
      <a:accent5>
        <a:srgbClr val="8CAD83"/>
      </a:accent5>
      <a:accent6>
        <a:srgbClr val="78AF82"/>
      </a:accent6>
      <a:hlink>
        <a:srgbClr val="598C92"/>
      </a:hlink>
      <a:folHlink>
        <a:srgbClr val="848484"/>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14</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 Light</vt:lpstr>
      <vt:lpstr>Century Gothic</vt:lpstr>
      <vt:lpstr>Elephant</vt:lpstr>
      <vt:lpstr>Garamond</vt:lpstr>
      <vt:lpstr>Savon</vt:lpstr>
      <vt:lpstr>BrushVTI</vt:lpstr>
      <vt:lpstr>Poetry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Curran</dc:creator>
  <cp:lastModifiedBy>itadmin</cp:lastModifiedBy>
  <cp:revision>56</cp:revision>
  <dcterms:created xsi:type="dcterms:W3CDTF">2020-04-22T13:05:19Z</dcterms:created>
  <dcterms:modified xsi:type="dcterms:W3CDTF">2020-04-22T13:14:03Z</dcterms:modified>
</cp:coreProperties>
</file>