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5" r:id="rId16"/>
    <p:sldId id="294" r:id="rId17"/>
    <p:sldId id="293" r:id="rId18"/>
    <p:sldId id="292" r:id="rId19"/>
    <p:sldId id="291" r:id="rId20"/>
    <p:sldId id="290" r:id="rId21"/>
    <p:sldId id="289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67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winkl" pitchFamily="2" charset="0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9B"/>
    <a:srgbClr val="8C368C"/>
    <a:srgbClr val="CFB6D8"/>
    <a:srgbClr val="7868AC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72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nz/resources/ks2-around-the-world/ks2-around-the-world-asia/ks2-around-the-world-japa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nz/resources/ks2-around-the-world/ks2-around-the-world-asia/ks2-around-the-world-japa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3845169" y="5416062"/>
            <a:ext cx="1312984" cy="8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706735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4500027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approximate population of Japan?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488433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Q9</a:t>
            </a:r>
            <a:endParaRPr lang="en-GB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28" y="3447702"/>
            <a:ext cx="1827000" cy="9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513466"/>
            <a:ext cx="7191634" cy="1651686"/>
            <a:chOff x="1499286" y="1138255"/>
            <a:chExt cx="7191634" cy="1651686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651686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138255"/>
              <a:ext cx="4413983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were ancient warriors of Japan known as?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389839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289" y="1705583"/>
            <a:ext cx="166701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665866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3878109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Japan’s currency called?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447564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Q11</a:t>
            </a:r>
            <a:endParaRPr lang="en-GB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37" y="2340162"/>
            <a:ext cx="2087253" cy="20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541175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464440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Which countries are located closest to Japan?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322873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5" y="1981171"/>
            <a:ext cx="1402512" cy="1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417511"/>
            <a:ext cx="7191634" cy="2115176"/>
            <a:chOff x="1499286" y="1048238"/>
            <a:chExt cx="7191634" cy="2115176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4"/>
              <a:ext cx="7191634" cy="1954919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4462" y="1048238"/>
              <a:ext cx="3874385" cy="211517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does the red circle in the middle of Japan’s flag represent?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644782" y="2540105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Q13</a:t>
            </a:r>
            <a:endParaRPr lang="en-GB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75" y="2002524"/>
            <a:ext cx="1848951" cy="29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651220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3" y="1263654"/>
              <a:ext cx="3780138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covers more than half of Japan?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432918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04" y="2566088"/>
            <a:ext cx="2193916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624302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4596280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considered Japan’s national sport?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406000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467" y="2624302"/>
            <a:ext cx="1527905" cy="22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735138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411511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does ‘</a:t>
              </a:r>
              <a:r>
                <a:rPr lang="en-GB" sz="3200" dirty="0" err="1"/>
                <a:t>arigatou</a:t>
              </a:r>
              <a:r>
                <a:rPr lang="en-GB" sz="3200" dirty="0"/>
                <a:t> </a:t>
              </a:r>
              <a:r>
                <a:rPr lang="en-GB" sz="3200" dirty="0" err="1"/>
                <a:t>gozaimasu</a:t>
              </a:r>
              <a:r>
                <a:rPr lang="en-GB" sz="3200" dirty="0"/>
                <a:t>’ mean?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516836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924" y="2556870"/>
            <a:ext cx="1973425" cy="16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493837"/>
            <a:ext cx="7191634" cy="1748134"/>
            <a:chOff x="1499286" y="1138254"/>
            <a:chExt cx="7191634" cy="174813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4"/>
              <a:ext cx="7191634" cy="1748133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3996038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clothing is considered traditional Japanese wear?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64292" y="2432909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72" y="2188317"/>
            <a:ext cx="1571175" cy="23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8119" y="2098537"/>
            <a:ext cx="7160977" cy="2299842"/>
            <a:chOff x="1528119" y="1263654"/>
            <a:chExt cx="7187021" cy="2299842"/>
          </a:xfrm>
        </p:grpSpPr>
        <p:sp>
          <p:nvSpPr>
            <p:cNvPr id="2" name="Rectangle 1"/>
            <p:cNvSpPr/>
            <p:nvPr/>
          </p:nvSpPr>
          <p:spPr>
            <a:xfrm>
              <a:off x="1528119" y="1269120"/>
              <a:ext cx="7187021" cy="2294376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2299842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US" sz="2800" dirty="0"/>
                <a:t>Japanese writing uses characters instead of the letters of the alphabet that we are familiar with. In what other way is </a:t>
              </a:r>
              <a:r>
                <a:rPr lang="en-US" sz="2800" i="1" dirty="0"/>
                <a:t>traditional </a:t>
              </a:r>
              <a:r>
                <a:rPr lang="en-US" sz="2800" dirty="0"/>
                <a:t>Japanese writing different?</a:t>
              </a:r>
              <a:endParaRPr lang="en-NZ" sz="28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098537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59" y="3873671"/>
            <a:ext cx="1244188" cy="1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9286" y="2592982"/>
            <a:ext cx="7191634" cy="1433384"/>
            <a:chOff x="1499286" y="1138255"/>
            <a:chExt cx="7191634" cy="1433384"/>
          </a:xfrm>
        </p:grpSpPr>
        <p:sp>
          <p:nvSpPr>
            <p:cNvPr id="6" name="Rectangle 5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4962" y="1263654"/>
              <a:ext cx="5023583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official language of Japan?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93125" y="2374680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</a:t>
            </a:r>
            <a:endParaRPr lang="en-GB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51" y="1238419"/>
            <a:ext cx="909943" cy="4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812493"/>
            <a:ext cx="7191634" cy="944545"/>
            <a:chOff x="1499286" y="1138255"/>
            <a:chExt cx="7191634" cy="944545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944545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637849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</a:t>
              </a:r>
              <a:r>
                <a:rPr lang="en-GB" sz="3200" dirty="0" err="1"/>
                <a:t>shinkansen</a:t>
              </a:r>
              <a:r>
                <a:rPr lang="en-GB" sz="3200" dirty="0"/>
                <a:t> train?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349771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575741"/>
            <a:ext cx="2252020" cy="106433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087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595438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278738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How many times has Japan hosted the Olympics?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377136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Q20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12" y="3477209"/>
            <a:ext cx="1809407" cy="8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6" name="Rectangle 5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official language </a:t>
              </a:r>
              <a:br>
                <a:rPr lang="en-GB" sz="3200" dirty="0"/>
              </a:br>
              <a:r>
                <a:rPr lang="en-GB" sz="3200" dirty="0"/>
                <a:t>of Japan?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4842" y="3441588"/>
            <a:ext cx="7282249" cy="1433384"/>
            <a:chOff x="444842" y="2814571"/>
            <a:chExt cx="7282249" cy="1433384"/>
          </a:xfrm>
        </p:grpSpPr>
        <p:sp>
          <p:nvSpPr>
            <p:cNvPr id="9" name="Rectangle 8"/>
            <p:cNvSpPr/>
            <p:nvPr/>
          </p:nvSpPr>
          <p:spPr>
            <a:xfrm>
              <a:off x="444842" y="2814571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8484" y="3123334"/>
              <a:ext cx="43286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Japanese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600740" y="3223286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9286" y="4874972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US" dirty="0"/>
              <a:t>Like </a:t>
            </a:r>
            <a:r>
              <a:rPr lang="en-US" dirty="0" err="1"/>
              <a:t>te</a:t>
            </a:r>
            <a:r>
              <a:rPr lang="en-US" dirty="0"/>
              <a:t> reo Māori, Japanese is separated into several different dialects.</a:t>
            </a:r>
          </a:p>
        </p:txBody>
      </p:sp>
    </p:spTree>
    <p:extLst>
      <p:ext uri="{BB962C8B-B14F-4D97-AF65-F5344CB8AC3E}">
        <p14:creationId xmlns:p14="http://schemas.microsoft.com/office/powerpoint/2010/main" val="31037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3125" y="1102700"/>
            <a:ext cx="8097795" cy="1869988"/>
            <a:chOff x="593125" y="919953"/>
            <a:chExt cx="8097795" cy="1869988"/>
          </a:xfrm>
        </p:grpSpPr>
        <p:sp>
          <p:nvSpPr>
            <p:cNvPr id="5" name="Rectangle 4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Japanese name </a:t>
              </a:r>
              <a:br>
                <a:rPr lang="en-GB" sz="3200" dirty="0"/>
              </a:br>
              <a:r>
                <a:rPr lang="en-GB" sz="3200" dirty="0"/>
                <a:t>for Japan?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9" name="Rectangle 8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45784" y="3776105"/>
              <a:ext cx="43540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Nippon or Nihon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9286" y="4900726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dk1"/>
                </a:solidFill>
              </a:rPr>
              <a:t>Nippon means sun origin. It is often translated as land of the rising sun.</a:t>
            </a:r>
            <a:endParaRPr lang="en-N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11" name="Rectangle 10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How many main islands does Japan have?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6904" y="3865109"/>
              <a:ext cx="5591775" cy="637849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3200" b="1" dirty="0"/>
                <a:t>There are five main islands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9286" y="4900725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The five main islands are Hokkaido, Shikoku, Kyushu, Honshu and Okinawa.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3" name="Rectangle 2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capital (and largest) city of Japan?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7" name="Rectangle 6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3884" y="3776105"/>
              <a:ext cx="42778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Tokyo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897971"/>
            <a:ext cx="4572000" cy="369332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pPr algn="ctr"/>
            <a:r>
              <a:rPr lang="en-AU" dirty="0"/>
              <a:t>Tokyo has over 9 million inhabitants.</a:t>
            </a:r>
          </a:p>
        </p:txBody>
      </p:sp>
    </p:spTree>
    <p:extLst>
      <p:ext uri="{BB962C8B-B14F-4D97-AF65-F5344CB8AC3E}">
        <p14:creationId xmlns:p14="http://schemas.microsoft.com/office/powerpoint/2010/main" val="9984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3125" y="1102700"/>
            <a:ext cx="8097795" cy="1869988"/>
            <a:chOff x="593125" y="919953"/>
            <a:chExt cx="8097795" cy="1869988"/>
          </a:xfrm>
        </p:grpSpPr>
        <p:sp>
          <p:nvSpPr>
            <p:cNvPr id="3" name="Rectangle 2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The capital city of Japan is located on which island?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Q5</a:t>
              </a:r>
              <a:endParaRPr lang="en-GB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7" name="Rectangle 6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1334" y="3776105"/>
              <a:ext cx="44429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Honshu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1486" y="4900726"/>
            <a:ext cx="5302029" cy="369332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US" dirty="0"/>
              <a:t>Honshu is the seventh-largest island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1234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47873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Which continent does Japan belong to?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Q6</a:t>
              </a:r>
              <a:endParaRPr lang="en-GB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4834" y="3776105"/>
              <a:ext cx="43159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Asia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900726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NZ" dirty="0">
                <a:solidFill>
                  <a:schemeClr val="dk1"/>
                </a:solidFill>
              </a:rPr>
              <a:t>The continent of Asia is the world's largest and most populated continent.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02700"/>
            <a:ext cx="8097795" cy="1869988"/>
            <a:chOff x="593125" y="1107601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808680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36076"/>
              <a:ext cx="573576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name of the mountain that is also the highest point in Japan?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1107601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7534" y="3776105"/>
              <a:ext cx="4290514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Mt Fuji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1467" y="4900726"/>
            <a:ext cx="4919819" cy="646331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US" dirty="0"/>
              <a:t>The peak of Mt Fuji is at an altitude of 3776m. Mt Fuji is still considered an active volcano.</a:t>
            </a:r>
          </a:p>
        </p:txBody>
      </p:sp>
    </p:spTree>
    <p:extLst>
      <p:ext uri="{BB962C8B-B14F-4D97-AF65-F5344CB8AC3E}">
        <p14:creationId xmlns:p14="http://schemas.microsoft.com/office/powerpoint/2010/main" val="29214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foods are most commonly associated with Japan?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Q8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3241" y="3865109"/>
              <a:ext cx="5499100" cy="637849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r"/>
              <a:r>
                <a:rPr lang="en-GB" sz="3200" b="1" dirty="0"/>
                <a:t>Sushi, fish, rice, soy products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6889" y="4900725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NZ" dirty="0">
                <a:solidFill>
                  <a:schemeClr val="dk1"/>
                </a:solidFill>
              </a:rPr>
              <a:t>Japan has one of the highest healthy life expectancies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9286" y="2689964"/>
            <a:ext cx="7191634" cy="1433384"/>
            <a:chOff x="1499286" y="1138255"/>
            <a:chExt cx="7191634" cy="1433384"/>
          </a:xfrm>
        </p:grpSpPr>
        <p:sp>
          <p:nvSpPr>
            <p:cNvPr id="5" name="Rectangle 4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4962" y="1263654"/>
              <a:ext cx="4566383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Japanese name for Japan?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593125" y="2471662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Q2</a:t>
            </a:r>
            <a:endParaRPr lang="en-GB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84" y="2471662"/>
            <a:ext cx="1570110" cy="18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approximate population of Japan?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Q9</a:t>
              </a:r>
              <a:endParaRPr lang="en-GB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618888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3200" b="1" dirty="0"/>
                <a:t>The population of Japan is approximately 127,000,000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4594" y="4900725"/>
            <a:ext cx="4572000" cy="369332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pPr algn="ctr"/>
            <a:r>
              <a:rPr lang="en-US" dirty="0"/>
              <a:t>Over 90% of the population live in cities.</a:t>
            </a:r>
          </a:p>
        </p:txBody>
      </p:sp>
    </p:spTree>
    <p:extLst>
      <p:ext uri="{BB962C8B-B14F-4D97-AF65-F5344CB8AC3E}">
        <p14:creationId xmlns:p14="http://schemas.microsoft.com/office/powerpoint/2010/main" val="1087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were ancient warriors of Japan known as?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Samurai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0585" y="4900726"/>
            <a:ext cx="4928286" cy="369332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US" dirty="0"/>
              <a:t>Samurai warriors were experts in martial arts.</a:t>
            </a:r>
          </a:p>
        </p:txBody>
      </p:sp>
    </p:spTree>
    <p:extLst>
      <p:ext uri="{BB962C8B-B14F-4D97-AF65-F5344CB8AC3E}">
        <p14:creationId xmlns:p14="http://schemas.microsoft.com/office/powerpoint/2010/main" val="4205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17690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Japan’s currency called?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Q11</a:t>
              </a:r>
              <a:endParaRPr lang="en-GB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The Japanese Yen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  <a:p>
            <a:pPr algn="ctr"/>
            <a:endParaRPr lang="en-GB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362126" y="4900726"/>
            <a:ext cx="4741494" cy="369332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NZ" dirty="0">
                <a:solidFill>
                  <a:schemeClr val="dk1"/>
                </a:solidFill>
              </a:rPr>
              <a:t>The highest yen paper note value is ¥10000.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790222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Which countries are located closest to Japan?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199424"/>
            <a:ext cx="7282249" cy="1776446"/>
            <a:chOff x="444842" y="3544198"/>
            <a:chExt cx="7282249" cy="1776446"/>
          </a:xfrm>
        </p:grpSpPr>
        <p:sp>
          <p:nvSpPr>
            <p:cNvPr id="6" name="Rectangle 5"/>
            <p:cNvSpPr/>
            <p:nvPr/>
          </p:nvSpPr>
          <p:spPr>
            <a:xfrm>
              <a:off x="444842" y="3544198"/>
              <a:ext cx="7282249" cy="1776446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621054"/>
              <a:ext cx="573576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3200" b="1" dirty="0"/>
                <a:t>Japan’s closest neighbours are North Korea, South Korea, Russia and China.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152653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975870"/>
            <a:ext cx="4572000" cy="923330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Japan is made up of islands and because of this it does not share a land border with any other countries.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4782" y="857410"/>
            <a:ext cx="8046138" cy="1869988"/>
            <a:chOff x="644782" y="1077263"/>
            <a:chExt cx="8046138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748133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00890"/>
              <a:ext cx="573576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does the red circle in the middle of Japan’s flag represent?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44782" y="107726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Q13</a:t>
              </a:r>
              <a:endParaRPr lang="en-GB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189756"/>
            <a:ext cx="7282249" cy="1574558"/>
            <a:chOff x="444842" y="3467342"/>
            <a:chExt cx="7282249" cy="1574558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574558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9130" y="3505683"/>
              <a:ext cx="4992129" cy="1499623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The red circle represents the sun.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047654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764314"/>
            <a:ext cx="4572000" cy="1200329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dk1"/>
                </a:solidFill>
              </a:rPr>
              <a:t>The red </a:t>
            </a:r>
            <a:r>
              <a:rPr lang="en-US" dirty="0" err="1">
                <a:solidFill>
                  <a:schemeClr val="dk1"/>
                </a:solidFill>
              </a:rPr>
              <a:t>colour</a:t>
            </a:r>
            <a:r>
              <a:rPr lang="en-US" dirty="0">
                <a:solidFill>
                  <a:schemeClr val="dk1"/>
                </a:solidFill>
              </a:rPr>
              <a:t> of the symbolic sun is said to represent prosperity. The white background represents the purity, honesty and integrity of the people of Japan.</a:t>
            </a:r>
            <a:endParaRPr lang="en-N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25560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covers more than half </a:t>
              </a:r>
              <a:br>
                <a:rPr lang="en-GB" sz="3200" dirty="0"/>
              </a:br>
              <a:r>
                <a:rPr lang="en-GB" sz="3200" dirty="0"/>
                <a:t>of Japan?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Mountains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900726"/>
            <a:ext cx="4684344" cy="923330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dk1"/>
                </a:solidFill>
              </a:rPr>
              <a:t>There is a mountain range running through each of the four main islands. Many of the mountains are heavily forested.</a:t>
            </a:r>
            <a:endParaRPr lang="en-N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considered Japan’s national sport?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Sumo Wrestling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9465" y="4900726"/>
            <a:ext cx="4357817" cy="923330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NZ" dirty="0">
                <a:solidFill>
                  <a:schemeClr val="dk1"/>
                </a:solidFill>
              </a:rPr>
              <a:t>To win a sumo bout, a wrestler has to force their opponent to either step out of the ring or touch the ground.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does ‘</a:t>
              </a:r>
              <a:r>
                <a:rPr lang="en-GB" sz="3200" dirty="0" err="1"/>
                <a:t>arigatou</a:t>
              </a:r>
              <a:r>
                <a:rPr lang="en-GB" sz="3200" dirty="0"/>
                <a:t> </a:t>
              </a:r>
              <a:r>
                <a:rPr lang="en-GB" sz="3200" dirty="0" err="1"/>
                <a:t>gozaimasu</a:t>
              </a:r>
              <a:r>
                <a:rPr lang="en-GB" sz="3200" dirty="0"/>
                <a:t>’ mean?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Thank you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5886" y="4897982"/>
            <a:ext cx="5320614" cy="369332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US" dirty="0"/>
              <a:t>Sometimes thank you is shortened to just </a:t>
            </a:r>
            <a:r>
              <a:rPr lang="en-US" i="1" dirty="0"/>
              <a:t>arigato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34996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clothing is considered traditional Japanese wear?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67342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Kimono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9040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4894819"/>
            <a:ext cx="4572000" cy="369332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dk1"/>
                </a:solidFill>
              </a:rPr>
              <a:t>Traditional kimono are made from silk.</a:t>
            </a:r>
            <a:endParaRPr lang="en-N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3125" y="856348"/>
            <a:ext cx="8097795" cy="1869988"/>
            <a:chOff x="593125" y="612034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731855"/>
              <a:ext cx="7191634" cy="1630346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801583"/>
              <a:ext cx="5735766" cy="1376513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US" sz="2000" dirty="0"/>
                <a:t>Japanese writing uses characters instead of the letters of the alphabet that we are familiar with. In what other way is </a:t>
              </a:r>
              <a:r>
                <a:rPr lang="en-US" sz="2000" i="1" dirty="0"/>
                <a:t>traditional </a:t>
              </a:r>
              <a:r>
                <a:rPr lang="en-US" sz="2000" dirty="0"/>
                <a:t>Japanese writing different?</a:t>
              </a:r>
              <a:endParaRPr lang="en-GB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612034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Q18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842" y="3467342"/>
            <a:ext cx="7282249" cy="1702728"/>
            <a:chOff x="444842" y="3467342"/>
            <a:chExt cx="7282249" cy="1702728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702728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496294"/>
              <a:ext cx="573576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3200" b="1" dirty="0"/>
                <a:t>The characters are written from right to left and/or in columns from top to bottom.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372667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9286" y="5170070"/>
            <a:ext cx="4992954" cy="646331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NZ" dirty="0">
                <a:solidFill>
                  <a:schemeClr val="dk1"/>
                </a:solidFill>
              </a:rPr>
              <a:t>Learning to speak Japanese is considered much easier than learning to write in Japanese.</a:t>
            </a:r>
          </a:p>
        </p:txBody>
      </p:sp>
    </p:spTree>
    <p:extLst>
      <p:ext uri="{BB962C8B-B14F-4D97-AF65-F5344CB8AC3E}">
        <p14:creationId xmlns:p14="http://schemas.microsoft.com/office/powerpoint/2010/main" val="12653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9286" y="2568439"/>
            <a:ext cx="7191634" cy="1651686"/>
            <a:chOff x="1499286" y="1138255"/>
            <a:chExt cx="7191634" cy="1651686"/>
          </a:xfrm>
        </p:grpSpPr>
        <p:sp>
          <p:nvSpPr>
            <p:cNvPr id="11" name="Rectangle 10"/>
            <p:cNvSpPr/>
            <p:nvPr/>
          </p:nvSpPr>
          <p:spPr>
            <a:xfrm>
              <a:off x="1499286" y="1138255"/>
              <a:ext cx="7191634" cy="1651686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34962" y="1152731"/>
              <a:ext cx="4123038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How many main islands does </a:t>
              </a:r>
              <a:br>
                <a:rPr lang="en-GB" sz="3200" dirty="0"/>
              </a:br>
              <a:r>
                <a:rPr lang="en-GB" sz="3200" dirty="0"/>
                <a:t>Japan have?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564292" y="2459288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640" y="2182702"/>
            <a:ext cx="242316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799128"/>
            <a:ext cx="8097795" cy="1869988"/>
            <a:chOff x="593125" y="67553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944545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637849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</a:t>
              </a:r>
              <a:r>
                <a:rPr lang="en-GB" sz="3200" dirty="0" err="1"/>
                <a:t>shinkansen</a:t>
              </a:r>
              <a:r>
                <a:rPr lang="en-GB" sz="3200" dirty="0"/>
                <a:t> train?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67553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Q19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271398"/>
            <a:ext cx="7282249" cy="1819714"/>
            <a:chOff x="444842" y="3467342"/>
            <a:chExt cx="7282249" cy="181971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81971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974" y="3565832"/>
              <a:ext cx="531992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3200" b="1" dirty="0"/>
                <a:t>This is the high-speed train in Japan, also known as the bullet train.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46261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6" y="5091112"/>
            <a:ext cx="4572000" cy="646331"/>
          </a:xfrm>
          <a:prstGeom prst="rect">
            <a:avLst/>
          </a:prstGeom>
          <a:solidFill>
            <a:srgbClr val="CFE09B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It is the world’s fastest passenger train, reaching speeds of over 300km per hour.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3125" y="1147873"/>
            <a:ext cx="8097795" cy="1869988"/>
            <a:chOff x="593125" y="919953"/>
            <a:chExt cx="8097795" cy="1869988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How many times has Japan hosted the Olympics?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93125" y="919953"/>
              <a:ext cx="1869988" cy="1869988"/>
            </a:xfrm>
            <a:prstGeom prst="ellipse">
              <a:avLst/>
            </a:prstGeom>
            <a:solidFill>
              <a:srgbClr val="E84E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/>
                <a:t>Q20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842" y="3428711"/>
            <a:ext cx="7282249" cy="1433384"/>
            <a:chOff x="444842" y="3467342"/>
            <a:chExt cx="7282249" cy="1433384"/>
          </a:xfrm>
        </p:grpSpPr>
        <p:sp>
          <p:nvSpPr>
            <p:cNvPr id="6" name="Rectangle 5"/>
            <p:cNvSpPr/>
            <p:nvPr/>
          </p:nvSpPr>
          <p:spPr>
            <a:xfrm>
              <a:off x="444842" y="3467342"/>
              <a:ext cx="7282249" cy="1433384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4908" y="3776105"/>
              <a:ext cx="5735766" cy="82251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4400" b="1" dirty="0"/>
                <a:t>Three times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600740" y="3210409"/>
            <a:ext cx="1869988" cy="1869988"/>
          </a:xfrm>
          <a:prstGeom prst="ellipse">
            <a:avLst/>
          </a:prstGeom>
          <a:solidFill>
            <a:srgbClr val="8C368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here to see the answer!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285" y="4858401"/>
            <a:ext cx="4757823" cy="369332"/>
          </a:xfrm>
          <a:prstGeom prst="rect">
            <a:avLst/>
          </a:prstGeom>
          <a:solidFill>
            <a:srgbClr val="CFE09B"/>
          </a:solidFill>
        </p:spPr>
        <p:txBody>
          <a:bodyPr wrap="square">
            <a:spAutoFit/>
          </a:bodyPr>
          <a:lstStyle/>
          <a:p>
            <a:r>
              <a:rPr lang="en-NZ" dirty="0">
                <a:solidFill>
                  <a:schemeClr val="dk1"/>
                </a:solidFill>
              </a:rPr>
              <a:t>Japan will host the Olympics again in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79631" y="3048000"/>
            <a:ext cx="1008184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99286" y="2648400"/>
            <a:ext cx="7191634" cy="1433384"/>
            <a:chOff x="1499286" y="1138255"/>
            <a:chExt cx="7191634" cy="1433384"/>
          </a:xfrm>
        </p:grpSpPr>
        <p:sp>
          <p:nvSpPr>
            <p:cNvPr id="3" name="Rectangle 2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capital (and largest) city of Japan?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593125" y="2430098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099" y="3052111"/>
            <a:ext cx="1460725" cy="12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99286" y="2606837"/>
            <a:ext cx="7191634" cy="1651686"/>
            <a:chOff x="1499286" y="1138255"/>
            <a:chExt cx="7191634" cy="1651686"/>
          </a:xfrm>
        </p:grpSpPr>
        <p:sp>
          <p:nvSpPr>
            <p:cNvPr id="3" name="Rectangle 2"/>
            <p:cNvSpPr/>
            <p:nvPr/>
          </p:nvSpPr>
          <p:spPr>
            <a:xfrm>
              <a:off x="1499286" y="1138255"/>
              <a:ext cx="7191634" cy="1651686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34962" y="1152731"/>
              <a:ext cx="421127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The capital city of Japan is located on which island?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593125" y="2430201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9394"/>
          <a:stretch/>
        </p:blipFill>
        <p:spPr>
          <a:xfrm>
            <a:off x="6002473" y="2145179"/>
            <a:ext cx="2373861" cy="25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496000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4995874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Which continent does Japan belong to?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277698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69" y="3290388"/>
            <a:ext cx="2522559" cy="12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142511"/>
            <a:ext cx="7191634" cy="1897045"/>
            <a:chOff x="1499286" y="1138254"/>
            <a:chExt cx="7191634" cy="1897045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4"/>
              <a:ext cx="7191634" cy="1897045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is the name of the mountain that is also the highest point in Japan?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156039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Q7</a:t>
            </a:r>
            <a:endParaRPr lang="en-GB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6865" y="3764184"/>
            <a:ext cx="2824055" cy="11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9286" y="2555029"/>
            <a:ext cx="7191634" cy="1433384"/>
            <a:chOff x="1499286" y="1138255"/>
            <a:chExt cx="7191634" cy="1433384"/>
          </a:xfrm>
        </p:grpSpPr>
        <p:sp>
          <p:nvSpPr>
            <p:cNvPr id="2" name="Rectangle 1"/>
            <p:cNvSpPr/>
            <p:nvPr/>
          </p:nvSpPr>
          <p:spPr>
            <a:xfrm>
              <a:off x="1499286" y="1138255"/>
              <a:ext cx="7191634" cy="1433384"/>
            </a:xfrm>
            <a:prstGeom prst="rect">
              <a:avLst/>
            </a:prstGeom>
            <a:solidFill>
              <a:srgbClr val="F8B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4962" y="1263654"/>
              <a:ext cx="5735766" cy="1130291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3200" dirty="0"/>
                <a:t>What foods are most commonly associated with Japan?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593125" y="2336727"/>
            <a:ext cx="1869988" cy="1869988"/>
          </a:xfrm>
          <a:prstGeom prst="ellipse">
            <a:avLst/>
          </a:prstGeom>
          <a:solidFill>
            <a:srgbClr val="E84E1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Q8</a:t>
            </a:r>
            <a:endParaRPr lang="en-GB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3414040"/>
            <a:ext cx="1377597" cy="7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251</TotalTime>
  <Words>936</Words>
  <Application>Microsoft Office PowerPoint</Application>
  <PresentationFormat>On-screen Show (4:3)</PresentationFormat>
  <Paragraphs>140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Jessica Salt</dc:creator>
  <cp:lastModifiedBy>Jessica Salt</cp:lastModifiedBy>
  <cp:revision>64</cp:revision>
  <dcterms:created xsi:type="dcterms:W3CDTF">2019-09-16T09:18:44Z</dcterms:created>
  <dcterms:modified xsi:type="dcterms:W3CDTF">2019-09-20T08:27:17Z</dcterms:modified>
</cp:coreProperties>
</file>