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4"/>
  </p:handoutMasterIdLst>
  <p:sldIdLst>
    <p:sldId id="261" r:id="rId2"/>
    <p:sldId id="258" r:id="rId3"/>
    <p:sldId id="263" r:id="rId4"/>
    <p:sldId id="264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0" r:id="rId13"/>
  </p:sldIdLst>
  <p:sldSz cx="9144000" cy="6858000" type="screen4x3"/>
  <p:notesSz cx="6858000" cy="9144000"/>
  <p:embeddedFontLst>
    <p:embeddedFont>
      <p:font typeface="Sassoon Infant Md" panose="02000603050000020003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  <p:embeddedFont>
      <p:font typeface="Tuffy-TTF" panose="020B0603060100000000" charset="0"/>
      <p:regular r:id="rId22"/>
      <p:bold r:id="rId23"/>
      <p:italic r:id="rId24"/>
      <p:boldItalic r:id="rId25"/>
    </p:embeddedFont>
    <p:embeddedFont>
      <p:font typeface="BPreplay" panose="020005030000000200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00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BCA7"/>
    <a:srgbClr val="ECFAF8"/>
    <a:srgbClr val="33B7A6"/>
    <a:srgbClr val="A7E6DE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  <p:guide pos="317"/>
        <p:guide orient="horz" pos="3997"/>
        <p:guide pos="5443"/>
        <p:guide orient="horz" pos="300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E23AD9-8AB5-4FEE-94A6-AF63AC12A99B}" type="datetimeFigureOut">
              <a:rPr lang="en-GB"/>
              <a:pPr>
                <a:defRPr/>
              </a:pPr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75AFF5-1CAA-474F-BE9E-213FB12F9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113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844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34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18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14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1" r:id="rId4"/>
    <p:sldLayoutId id="2147483722" r:id="rId5"/>
    <p:sldLayoutId id="214748372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10"/>
          <p:cNvSpPr txBox="1">
            <a:spLocks noChangeArrowheads="1"/>
          </p:cNvSpPr>
          <p:nvPr/>
        </p:nvSpPr>
        <p:spPr bwMode="auto">
          <a:xfrm>
            <a:off x="2857500" y="6464300"/>
            <a:ext cx="34210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-TTF" panose="020B0603060100000000" pitchFamily="34" charset="0"/>
              </a:rPr>
              <a:t>French </a:t>
            </a:r>
            <a:r>
              <a:rPr lang="en-GB" altLang="en-US" sz="800" dirty="0">
                <a:solidFill>
                  <a:schemeClr val="bg1"/>
                </a:solidFill>
                <a:latin typeface="Tuffy-TTF" panose="020B0603060100000000" pitchFamily="34" charset="0"/>
              </a:rPr>
              <a:t>| Year 3 | Getting to Know You | Goodbye! | Lesson 4</a:t>
            </a:r>
          </a:p>
        </p:txBody>
      </p:sp>
      <p:sp>
        <p:nvSpPr>
          <p:cNvPr id="717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-TTF" panose="020B0603060100000000" pitchFamily="34" charset="0"/>
              </a:rPr>
              <a:t>Getting to Know You</a:t>
            </a:r>
          </a:p>
        </p:txBody>
      </p:sp>
      <p:sp>
        <p:nvSpPr>
          <p:cNvPr id="7175" name="Title 17"/>
          <p:cNvSpPr>
            <a:spLocks noGrp="1"/>
          </p:cNvSpPr>
          <p:nvPr>
            <p:ph type="title"/>
          </p:nvPr>
        </p:nvSpPr>
        <p:spPr>
          <a:xfrm>
            <a:off x="539750" y="2359025"/>
            <a:ext cx="8064500" cy="655638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-TTF" panose="020B0603060100000000" pitchFamily="34" charset="0"/>
              </a:rPr>
              <a:t>French</a:t>
            </a:r>
          </a:p>
        </p:txBody>
      </p:sp>
      <p:pic>
        <p:nvPicPr>
          <p:cNvPr id="717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50" y="5041900"/>
            <a:ext cx="3759200" cy="1050925"/>
          </a:xfrm>
          <a:prstGeom prst="rect">
            <a:avLst/>
          </a:prstGeom>
          <a:solidFill>
            <a:srgbClr val="C5F7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29150" y="5041900"/>
            <a:ext cx="3759200" cy="1050925"/>
          </a:xfrm>
          <a:prstGeom prst="rect">
            <a:avLst/>
          </a:prstGeom>
          <a:solidFill>
            <a:srgbClr val="C5F7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29150" y="1704975"/>
            <a:ext cx="3759200" cy="3230563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55650" y="1704975"/>
            <a:ext cx="3759200" cy="3230563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8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19200"/>
          </a:xfrm>
        </p:spPr>
        <p:txBody>
          <a:bodyPr/>
          <a:lstStyle/>
          <a:p>
            <a:pPr algn="ctr" eaLnBrk="1" hangingPunct="1"/>
            <a:r>
              <a:rPr lang="en-GB" altLang="en-US"/>
              <a:t>Bon week-end.</a:t>
            </a:r>
          </a:p>
        </p:txBody>
      </p:sp>
      <p:pic>
        <p:nvPicPr>
          <p:cNvPr id="1843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"/>
          <a:stretch>
            <a:fillRect/>
          </a:stretch>
        </p:blipFill>
        <p:spPr bwMode="auto">
          <a:xfrm>
            <a:off x="836613" y="2290763"/>
            <a:ext cx="35972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118" flipH="1">
            <a:off x="2286000" y="1982788"/>
            <a:ext cx="134302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2184400" y="22352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Bon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week-end.</a:t>
            </a: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18442" name="Content Placeholder 4"/>
          <p:cNvSpPr>
            <a:spLocks/>
          </p:cNvSpPr>
          <p:nvPr/>
        </p:nvSpPr>
        <p:spPr bwMode="auto">
          <a:xfrm>
            <a:off x="755650" y="5041900"/>
            <a:ext cx="3759200" cy="10509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/>
              <a:t>Friday</a:t>
            </a:r>
          </a:p>
        </p:txBody>
      </p:sp>
      <p:sp>
        <p:nvSpPr>
          <p:cNvPr id="18443" name="Content Placeholder 4"/>
          <p:cNvSpPr>
            <a:spLocks/>
          </p:cNvSpPr>
          <p:nvPr/>
        </p:nvSpPr>
        <p:spPr bwMode="auto">
          <a:xfrm>
            <a:off x="4640263" y="5041900"/>
            <a:ext cx="3743325" cy="10509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/>
              <a:t>Monday</a:t>
            </a:r>
          </a:p>
        </p:txBody>
      </p:sp>
      <p:pic>
        <p:nvPicPr>
          <p:cNvPr id="1844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4"/>
          <a:stretch>
            <a:fillRect/>
          </a:stretch>
        </p:blipFill>
        <p:spPr bwMode="auto">
          <a:xfrm>
            <a:off x="4678363" y="2595563"/>
            <a:ext cx="362108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1118">
            <a:off x="5873750" y="2017713"/>
            <a:ext cx="1274763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6045200" y="2409825"/>
            <a:ext cx="1149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Bonjour!</a:t>
            </a:r>
          </a:p>
        </p:txBody>
      </p:sp>
      <p:pic>
        <p:nvPicPr>
          <p:cNvPr id="22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013" y="1484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43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253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253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253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choose appropriate phrases for the situation.</a:t>
            </a:r>
          </a:p>
        </p:txBody>
      </p:sp>
      <p:sp>
        <p:nvSpPr>
          <p:cNvPr id="2253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say goodbye in a variety of ways.</a:t>
            </a:r>
          </a:p>
          <a:p>
            <a:pPr eaLnBrk="1" hangingPunct="1"/>
            <a:r>
              <a:rPr lang="en-GB" altLang="en-US"/>
              <a:t>I can use formal and informal language.</a:t>
            </a:r>
          </a:p>
        </p:txBody>
      </p:sp>
      <p:pic>
        <p:nvPicPr>
          <p:cNvPr id="2253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11650" y="5834063"/>
            <a:ext cx="488950" cy="142875"/>
          </a:xfrm>
          <a:prstGeom prst="rect">
            <a:avLst/>
          </a:prstGeom>
          <a:solidFill>
            <a:srgbClr val="D1B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choose appropriate phrases for the situation.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say goodbye in a variety of ways.</a:t>
            </a:r>
          </a:p>
          <a:p>
            <a:pPr eaLnBrk="1" hangingPunct="1"/>
            <a:r>
              <a:rPr lang="en-GB" altLang="en-US"/>
              <a:t>I can use formal and informal language.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2747963"/>
            <a:ext cx="7632700" cy="3346450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55650" y="1704975"/>
            <a:ext cx="7632700" cy="989013"/>
          </a:xfrm>
          <a:prstGeom prst="rect">
            <a:avLst/>
          </a:prstGeom>
          <a:solidFill>
            <a:srgbClr val="C5F7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19200"/>
          </a:xfrm>
        </p:spPr>
        <p:txBody>
          <a:bodyPr/>
          <a:lstStyle/>
          <a:p>
            <a:pPr eaLnBrk="1" hangingPunct="1"/>
            <a:r>
              <a:rPr lang="en-GB" altLang="en-US"/>
              <a:t>Goodbye!</a:t>
            </a:r>
          </a:p>
        </p:txBody>
      </p:sp>
      <p:sp>
        <p:nvSpPr>
          <p:cNvPr id="10245" name="Content Placeholder 6"/>
          <p:cNvSpPr>
            <a:spLocks noGrp="1"/>
          </p:cNvSpPr>
          <p:nvPr>
            <p:ph idx="1"/>
          </p:nvPr>
        </p:nvSpPr>
        <p:spPr>
          <a:xfrm>
            <a:off x="457200" y="1704975"/>
            <a:ext cx="8220075" cy="989013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/>
              <a:t>How many different ways can you think of to say goodbye?</a:t>
            </a:r>
          </a:p>
        </p:txBody>
      </p:sp>
      <p:pic>
        <p:nvPicPr>
          <p:cNvPr id="10246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4"/>
          <a:stretch>
            <a:fillRect/>
          </a:stretch>
        </p:blipFill>
        <p:spPr bwMode="auto">
          <a:xfrm>
            <a:off x="2085975" y="2652713"/>
            <a:ext cx="475773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704975"/>
            <a:ext cx="7632700" cy="4387850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19200"/>
          </a:xfrm>
        </p:spPr>
        <p:txBody>
          <a:bodyPr/>
          <a:lstStyle/>
          <a:p>
            <a:pPr algn="ctr" eaLnBrk="1" hangingPunct="1"/>
            <a:r>
              <a:rPr lang="en-GB" altLang="en-US"/>
              <a:t>Au revoir.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3"/>
          <a:stretch/>
        </p:blipFill>
        <p:spPr>
          <a:xfrm>
            <a:off x="1747668" y="1812786"/>
            <a:ext cx="5656606" cy="428003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716213"/>
            <a:ext cx="16637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881063" y="3149600"/>
            <a:ext cx="153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Au revoir </a:t>
            </a:r>
            <a:r>
              <a:rPr lang="en-GB" altLang="en-US">
                <a:solidFill>
                  <a:schemeClr val="tx1"/>
                </a:solidFill>
              </a:rPr>
              <a:t>Jean.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2671763"/>
            <a:ext cx="16637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11"/>
          <p:cNvSpPr txBox="1">
            <a:spLocks noChangeArrowheads="1"/>
          </p:cNvSpPr>
          <p:nvPr/>
        </p:nvSpPr>
        <p:spPr bwMode="auto">
          <a:xfrm>
            <a:off x="6732588" y="3105150"/>
            <a:ext cx="1538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Au revoir </a:t>
            </a:r>
            <a:r>
              <a:rPr lang="en-GB" altLang="en-US">
                <a:solidFill>
                  <a:schemeClr val="tx1"/>
                </a:solidFill>
              </a:rPr>
              <a:t>Brigette.</a:t>
            </a:r>
          </a:p>
        </p:txBody>
      </p:sp>
      <p:pic>
        <p:nvPicPr>
          <p:cNvPr id="11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1095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317" grpId="0"/>
      <p:bldP spid="13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1704975"/>
            <a:ext cx="7632700" cy="4387850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19200"/>
          </a:xfrm>
        </p:spPr>
        <p:txBody>
          <a:bodyPr/>
          <a:lstStyle/>
          <a:p>
            <a:pPr algn="ctr" eaLnBrk="1" hangingPunct="1"/>
            <a:r>
              <a:rPr lang="en-GB" altLang="en-US"/>
              <a:t>À bientôt.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088" y="1792288"/>
            <a:ext cx="156845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>
          <a:xfrm>
            <a:off x="1745112" y="2020740"/>
            <a:ext cx="5951519" cy="4072085"/>
          </a:xfrm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3962400" y="2320925"/>
            <a:ext cx="133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À bientôt.</a:t>
            </a: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163" y="1382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704975"/>
            <a:ext cx="7632700" cy="4387850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9"/>
          <a:stretch/>
        </p:blipFill>
        <p:spPr>
          <a:xfrm>
            <a:off x="2215978" y="1898607"/>
            <a:ext cx="5869398" cy="4194218"/>
          </a:xfrm>
        </p:spPr>
      </p:pic>
      <p:sp>
        <p:nvSpPr>
          <p:cNvPr id="15364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19200"/>
          </a:xfrm>
        </p:spPr>
        <p:txBody>
          <a:bodyPr/>
          <a:lstStyle/>
          <a:p>
            <a:pPr algn="ctr" eaLnBrk="1" hangingPunct="1"/>
            <a:r>
              <a:rPr lang="en-GB" altLang="en-US"/>
              <a:t>À tout à l’heure.</a:t>
            </a:r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849438"/>
            <a:ext cx="1471613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916113"/>
            <a:ext cx="16637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4999038" y="2349500"/>
            <a:ext cx="1416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À tout à l’heure.</a:t>
            </a: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663" y="1306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704975"/>
            <a:ext cx="7632700" cy="4387850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755" flipH="1">
            <a:off x="4616450" y="2762250"/>
            <a:ext cx="12001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9755">
            <a:off x="3381375" y="2779713"/>
            <a:ext cx="120015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17" y="2179239"/>
            <a:ext cx="4934275" cy="3913586"/>
          </a:xfrm>
        </p:spPr>
      </p:pic>
      <p:sp>
        <p:nvSpPr>
          <p:cNvPr id="16390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19200"/>
          </a:xfrm>
        </p:spPr>
        <p:txBody>
          <a:bodyPr/>
          <a:lstStyle/>
          <a:p>
            <a:pPr algn="ctr" eaLnBrk="1" hangingPunct="1"/>
            <a:r>
              <a:rPr lang="en-GB" altLang="en-US"/>
              <a:t>Salut!</a:t>
            </a: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4605338" y="3116263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Salut!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3533775" y="3116263"/>
            <a:ext cx="1058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Salut!</a:t>
            </a:r>
          </a:p>
        </p:txBody>
      </p:sp>
      <p:pic>
        <p:nvPicPr>
          <p:cNvPr id="12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800" y="1400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5650" y="5041900"/>
            <a:ext cx="3759200" cy="1050925"/>
          </a:xfrm>
          <a:prstGeom prst="rect">
            <a:avLst/>
          </a:prstGeom>
          <a:solidFill>
            <a:srgbClr val="C5F7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4629150" y="5041900"/>
            <a:ext cx="3759200" cy="1050925"/>
          </a:xfrm>
          <a:prstGeom prst="rect">
            <a:avLst/>
          </a:prstGeom>
          <a:solidFill>
            <a:srgbClr val="C5F7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629150" y="1704975"/>
            <a:ext cx="3759200" cy="3230563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1704975"/>
            <a:ext cx="3759200" cy="3230563"/>
          </a:xfrm>
          <a:prstGeom prst="rect">
            <a:avLst/>
          </a:prstGeom>
          <a:solidFill>
            <a:srgbClr val="BDDC9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4" name="Content Placeholder 4"/>
          <p:cNvSpPr>
            <a:spLocks noGrp="1"/>
          </p:cNvSpPr>
          <p:nvPr>
            <p:ph idx="1"/>
          </p:nvPr>
        </p:nvSpPr>
        <p:spPr>
          <a:xfrm>
            <a:off x="755650" y="5041900"/>
            <a:ext cx="3770313" cy="1050925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b="1"/>
              <a:t>Tuesday</a:t>
            </a:r>
          </a:p>
        </p:txBody>
      </p:sp>
      <p:sp>
        <p:nvSpPr>
          <p:cNvPr id="17415" name="Title 5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0075" cy="1233488"/>
          </a:xfrm>
        </p:spPr>
        <p:txBody>
          <a:bodyPr/>
          <a:lstStyle/>
          <a:p>
            <a:pPr algn="ctr" eaLnBrk="1" hangingPunct="1"/>
            <a:r>
              <a:rPr lang="en-GB" altLang="en-US"/>
              <a:t>A demain.</a:t>
            </a:r>
          </a:p>
        </p:txBody>
      </p:sp>
      <p:pic>
        <p:nvPicPr>
          <p:cNvPr id="1741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8"/>
          <a:stretch>
            <a:fillRect/>
          </a:stretch>
        </p:blipFill>
        <p:spPr bwMode="auto">
          <a:xfrm>
            <a:off x="855663" y="2408238"/>
            <a:ext cx="36163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1118">
            <a:off x="5873750" y="1828800"/>
            <a:ext cx="12763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3" t="-11858" r="-310" b="9561"/>
          <a:stretch>
            <a:fillRect/>
          </a:stretch>
        </p:blipFill>
        <p:spPr bwMode="auto">
          <a:xfrm>
            <a:off x="4808538" y="2052638"/>
            <a:ext cx="34782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Content Placeholder 4"/>
          <p:cNvSpPr>
            <a:spLocks/>
          </p:cNvSpPr>
          <p:nvPr/>
        </p:nvSpPr>
        <p:spPr bwMode="auto">
          <a:xfrm>
            <a:off x="4629150" y="5041900"/>
            <a:ext cx="3754438" cy="10509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b="1"/>
              <a:t>Wednesday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1118">
            <a:off x="2065338" y="1828800"/>
            <a:ext cx="12747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6"/>
          <p:cNvSpPr txBox="1">
            <a:spLocks noChangeArrowheads="1"/>
          </p:cNvSpPr>
          <p:nvPr/>
        </p:nvSpPr>
        <p:spPr bwMode="auto">
          <a:xfrm>
            <a:off x="2124075" y="2052638"/>
            <a:ext cx="137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demain.</a:t>
            </a:r>
          </a:p>
        </p:txBody>
      </p:sp>
      <p:sp>
        <p:nvSpPr>
          <p:cNvPr id="2" name="TextBox 14"/>
          <p:cNvSpPr txBox="1">
            <a:spLocks noChangeArrowheads="1"/>
          </p:cNvSpPr>
          <p:nvPr/>
        </p:nvSpPr>
        <p:spPr bwMode="auto">
          <a:xfrm>
            <a:off x="6022975" y="2238375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Bonjour!</a:t>
            </a: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563" y="1373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420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1361</TotalTime>
  <Words>151</Words>
  <Application>Microsoft Office PowerPoint</Application>
  <PresentationFormat>On-screen Show (4:3)</PresentationFormat>
  <Paragraphs>42</Paragraphs>
  <Slides>12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Sassoon Infant Md</vt:lpstr>
      <vt:lpstr>Calibri</vt:lpstr>
      <vt:lpstr>Sassoon Infant Rg</vt:lpstr>
      <vt:lpstr>Arial</vt:lpstr>
      <vt:lpstr>Tuffy-TTF</vt:lpstr>
      <vt:lpstr>BPreplay</vt:lpstr>
      <vt:lpstr>Office Theme</vt:lpstr>
      <vt:lpstr>French</vt:lpstr>
      <vt:lpstr>PowerPoint Presentation</vt:lpstr>
      <vt:lpstr>PowerPoint Presentation</vt:lpstr>
      <vt:lpstr>Goodbye!</vt:lpstr>
      <vt:lpstr>Au revoir.</vt:lpstr>
      <vt:lpstr>À bientôt.</vt:lpstr>
      <vt:lpstr>À tout à l’heure.</vt:lpstr>
      <vt:lpstr>Salut!</vt:lpstr>
      <vt:lpstr>A demain.</vt:lpstr>
      <vt:lpstr>Bon week-end.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profile</cp:lastModifiedBy>
  <cp:revision>98</cp:revision>
  <dcterms:created xsi:type="dcterms:W3CDTF">2014-10-01T16:09:27Z</dcterms:created>
  <dcterms:modified xsi:type="dcterms:W3CDTF">2020-04-23T10:22:22Z</dcterms:modified>
</cp:coreProperties>
</file>