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92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6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53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0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9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6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91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6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9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3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2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240E-7ACF-463B-B684-29CC43DCA4E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4AE79-1794-4640-857A-3FA1004B5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9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666206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Objective: Designing a super hero</a:t>
            </a:r>
            <a:endParaRPr lang="en-GB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14" y="979714"/>
            <a:ext cx="11756571" cy="205086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is time to design your Superhero! You can chose to use one of the templates provided, or if you want to challenge yourself, draw your superhero from scratch!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use colour, and give your hero a name!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is important to think about what you said made a good superhero in your mind map so look back at that for ideas!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9770" y="3083083"/>
            <a:ext cx="5094515" cy="3801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Tips: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what colours make a hero stand out?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what a hero does and how you can represent that in your design.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different! You can take inspiration from others but don’t copy! Your hero should be something new!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" y="3344090"/>
            <a:ext cx="5046617" cy="32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08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Learning Objective: Designing a super hero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Objective: Think about what makes a super hero</dc:title>
  <dc:creator>itadmin</dc:creator>
  <cp:lastModifiedBy>itadmin</cp:lastModifiedBy>
  <cp:revision>4</cp:revision>
  <dcterms:created xsi:type="dcterms:W3CDTF">2020-04-22T14:07:18Z</dcterms:created>
  <dcterms:modified xsi:type="dcterms:W3CDTF">2020-04-22T14:21:26Z</dcterms:modified>
</cp:coreProperties>
</file>