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2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6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3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0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9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6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1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6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9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3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2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240E-7ACF-463B-B684-29CC43DCA4E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AE79-1794-4640-857A-3FA1004B5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0" cy="666206"/>
          </a:xfrm>
          <a:solidFill>
            <a:srgbClr val="FFFF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Objective: Designing a 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comic strip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14" y="979715"/>
            <a:ext cx="11756571" cy="169817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is time to design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comic strip for your Superhero! Your comic strip should tell a story. You can use the comic template or if you want to really challenge yourself you can draw your own!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2366" y="2863535"/>
            <a:ext cx="7741919" cy="3707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Story should have:</a:t>
            </a:r>
            <a:endParaRPr lang="en-GB" sz="2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beginning: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could be used to introduce your hero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twist: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is wrong or there is a problem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gets worse: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looks like your hero is in trouble, maybe he cant do it?!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Ending: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Somehow, your hero turns things around and saves the day!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2863535"/>
            <a:ext cx="3895501" cy="38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Learning Objective: Designing a comic strip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Objective: Think about what makes a super hero</dc:title>
  <dc:creator>itadmin</dc:creator>
  <cp:lastModifiedBy>itadmin</cp:lastModifiedBy>
  <cp:revision>6</cp:revision>
  <dcterms:created xsi:type="dcterms:W3CDTF">2020-04-22T14:07:18Z</dcterms:created>
  <dcterms:modified xsi:type="dcterms:W3CDTF">2020-04-22T14:53:22Z</dcterms:modified>
</cp:coreProperties>
</file>