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FFF240E-7ACF-463B-B684-29CC43DCA4EF}"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24AE79-1794-4640-857A-3FA1004B5AAF}" type="slidenum">
              <a:rPr lang="en-GB" smtClean="0"/>
              <a:t>‹#›</a:t>
            </a:fld>
            <a:endParaRPr lang="en-GB"/>
          </a:p>
        </p:txBody>
      </p:sp>
    </p:spTree>
    <p:extLst>
      <p:ext uri="{BB962C8B-B14F-4D97-AF65-F5344CB8AC3E}">
        <p14:creationId xmlns:p14="http://schemas.microsoft.com/office/powerpoint/2010/main" val="4261929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FF240E-7ACF-463B-B684-29CC43DCA4EF}"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24AE79-1794-4640-857A-3FA1004B5AAF}" type="slidenum">
              <a:rPr lang="en-GB" smtClean="0"/>
              <a:t>‹#›</a:t>
            </a:fld>
            <a:endParaRPr lang="en-GB"/>
          </a:p>
        </p:txBody>
      </p:sp>
    </p:spTree>
    <p:extLst>
      <p:ext uri="{BB962C8B-B14F-4D97-AF65-F5344CB8AC3E}">
        <p14:creationId xmlns:p14="http://schemas.microsoft.com/office/powerpoint/2010/main" val="2362564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FF240E-7ACF-463B-B684-29CC43DCA4EF}"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24AE79-1794-4640-857A-3FA1004B5AAF}" type="slidenum">
              <a:rPr lang="en-GB" smtClean="0"/>
              <a:t>‹#›</a:t>
            </a:fld>
            <a:endParaRPr lang="en-GB"/>
          </a:p>
        </p:txBody>
      </p:sp>
    </p:spTree>
    <p:extLst>
      <p:ext uri="{BB962C8B-B14F-4D97-AF65-F5344CB8AC3E}">
        <p14:creationId xmlns:p14="http://schemas.microsoft.com/office/powerpoint/2010/main" val="671530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FF240E-7ACF-463B-B684-29CC43DCA4EF}"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24AE79-1794-4640-857A-3FA1004B5AAF}" type="slidenum">
              <a:rPr lang="en-GB" smtClean="0"/>
              <a:t>‹#›</a:t>
            </a:fld>
            <a:endParaRPr lang="en-GB"/>
          </a:p>
        </p:txBody>
      </p:sp>
    </p:spTree>
    <p:extLst>
      <p:ext uri="{BB962C8B-B14F-4D97-AF65-F5344CB8AC3E}">
        <p14:creationId xmlns:p14="http://schemas.microsoft.com/office/powerpoint/2010/main" val="4095108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FF240E-7ACF-463B-B684-29CC43DCA4EF}"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24AE79-1794-4640-857A-3FA1004B5AAF}" type="slidenum">
              <a:rPr lang="en-GB" smtClean="0"/>
              <a:t>‹#›</a:t>
            </a:fld>
            <a:endParaRPr lang="en-GB"/>
          </a:p>
        </p:txBody>
      </p:sp>
    </p:spTree>
    <p:extLst>
      <p:ext uri="{BB962C8B-B14F-4D97-AF65-F5344CB8AC3E}">
        <p14:creationId xmlns:p14="http://schemas.microsoft.com/office/powerpoint/2010/main" val="1031392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FFF240E-7ACF-463B-B684-29CC43DCA4EF}" type="datetimeFigureOut">
              <a:rPr lang="en-GB" smtClean="0"/>
              <a:t>22/04/2020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24AE79-1794-4640-857A-3FA1004B5AAF}" type="slidenum">
              <a:rPr lang="en-GB" smtClean="0"/>
              <a:t>‹#›</a:t>
            </a:fld>
            <a:endParaRPr lang="en-GB"/>
          </a:p>
        </p:txBody>
      </p:sp>
    </p:spTree>
    <p:extLst>
      <p:ext uri="{BB962C8B-B14F-4D97-AF65-F5344CB8AC3E}">
        <p14:creationId xmlns:p14="http://schemas.microsoft.com/office/powerpoint/2010/main" val="4203066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FFF240E-7ACF-463B-B684-29CC43DCA4EF}" type="datetimeFigureOut">
              <a:rPr lang="en-GB" smtClean="0"/>
              <a:t>22/04/2020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24AE79-1794-4640-857A-3FA1004B5AAF}" type="slidenum">
              <a:rPr lang="en-GB" smtClean="0"/>
              <a:t>‹#›</a:t>
            </a:fld>
            <a:endParaRPr lang="en-GB"/>
          </a:p>
        </p:txBody>
      </p:sp>
    </p:spTree>
    <p:extLst>
      <p:ext uri="{BB962C8B-B14F-4D97-AF65-F5344CB8AC3E}">
        <p14:creationId xmlns:p14="http://schemas.microsoft.com/office/powerpoint/2010/main" val="3050911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FFF240E-7ACF-463B-B684-29CC43DCA4EF}" type="datetimeFigureOut">
              <a:rPr lang="en-GB" smtClean="0"/>
              <a:t>22/04/2020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24AE79-1794-4640-857A-3FA1004B5AAF}" type="slidenum">
              <a:rPr lang="en-GB" smtClean="0"/>
              <a:t>‹#›</a:t>
            </a:fld>
            <a:endParaRPr lang="en-GB"/>
          </a:p>
        </p:txBody>
      </p:sp>
    </p:spTree>
    <p:extLst>
      <p:ext uri="{BB962C8B-B14F-4D97-AF65-F5344CB8AC3E}">
        <p14:creationId xmlns:p14="http://schemas.microsoft.com/office/powerpoint/2010/main" val="867865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F240E-7ACF-463B-B684-29CC43DCA4EF}" type="datetimeFigureOut">
              <a:rPr lang="en-GB" smtClean="0"/>
              <a:t>22/04/2020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24AE79-1794-4640-857A-3FA1004B5AAF}" type="slidenum">
              <a:rPr lang="en-GB" smtClean="0"/>
              <a:t>‹#›</a:t>
            </a:fld>
            <a:endParaRPr lang="en-GB"/>
          </a:p>
        </p:txBody>
      </p:sp>
    </p:spTree>
    <p:extLst>
      <p:ext uri="{BB962C8B-B14F-4D97-AF65-F5344CB8AC3E}">
        <p14:creationId xmlns:p14="http://schemas.microsoft.com/office/powerpoint/2010/main" val="1040590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FF240E-7ACF-463B-B684-29CC43DCA4EF}" type="datetimeFigureOut">
              <a:rPr lang="en-GB" smtClean="0"/>
              <a:t>22/04/2020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24AE79-1794-4640-857A-3FA1004B5AAF}" type="slidenum">
              <a:rPr lang="en-GB" smtClean="0"/>
              <a:t>‹#›</a:t>
            </a:fld>
            <a:endParaRPr lang="en-GB"/>
          </a:p>
        </p:txBody>
      </p:sp>
    </p:spTree>
    <p:extLst>
      <p:ext uri="{BB962C8B-B14F-4D97-AF65-F5344CB8AC3E}">
        <p14:creationId xmlns:p14="http://schemas.microsoft.com/office/powerpoint/2010/main" val="3654333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FF240E-7ACF-463B-B684-29CC43DCA4EF}" type="datetimeFigureOut">
              <a:rPr lang="en-GB" smtClean="0"/>
              <a:t>22/04/2020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24AE79-1794-4640-857A-3FA1004B5AAF}" type="slidenum">
              <a:rPr lang="en-GB" smtClean="0"/>
              <a:t>‹#›</a:t>
            </a:fld>
            <a:endParaRPr lang="en-GB"/>
          </a:p>
        </p:txBody>
      </p:sp>
    </p:spTree>
    <p:extLst>
      <p:ext uri="{BB962C8B-B14F-4D97-AF65-F5344CB8AC3E}">
        <p14:creationId xmlns:p14="http://schemas.microsoft.com/office/powerpoint/2010/main" val="3666027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F240E-7ACF-463B-B684-29CC43DCA4EF}" type="datetimeFigureOut">
              <a:rPr lang="en-GB" smtClean="0"/>
              <a:t>22/04/2020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4AE79-1794-4640-857A-3FA1004B5AAF}" type="slidenum">
              <a:rPr lang="en-GB" smtClean="0"/>
              <a:t>‹#›</a:t>
            </a:fld>
            <a:endParaRPr lang="en-GB"/>
          </a:p>
        </p:txBody>
      </p:sp>
    </p:spTree>
    <p:extLst>
      <p:ext uri="{BB962C8B-B14F-4D97-AF65-F5344CB8AC3E}">
        <p14:creationId xmlns:p14="http://schemas.microsoft.com/office/powerpoint/2010/main" val="3979993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2192000" cy="666206"/>
          </a:xfrm>
          <a:solidFill>
            <a:srgbClr val="FFFF00"/>
          </a:solidFill>
          <a:ln>
            <a:solidFill>
              <a:schemeClr val="tx2"/>
            </a:solidFill>
          </a:ln>
        </p:spPr>
        <p:txBody>
          <a:bodyPr>
            <a:normAutofit/>
          </a:bodyPr>
          <a:lstStyle/>
          <a:p>
            <a:r>
              <a:rPr lang="en-GB" sz="3400" dirty="0" smtClean="0">
                <a:latin typeface="Arial" panose="020B0604020202020204" pitchFamily="34" charset="0"/>
                <a:cs typeface="Arial" panose="020B0604020202020204" pitchFamily="34" charset="0"/>
              </a:rPr>
              <a:t>Learning Objective: </a:t>
            </a:r>
            <a:r>
              <a:rPr lang="en-GB" sz="3400" dirty="0" smtClean="0">
                <a:latin typeface="Arial" panose="020B0604020202020204" pitchFamily="34" charset="0"/>
                <a:cs typeface="Arial" panose="020B0604020202020204" pitchFamily="34" charset="0"/>
              </a:rPr>
              <a:t>Research a comic book artist</a:t>
            </a:r>
            <a:endParaRPr lang="en-GB" sz="3400" dirty="0"/>
          </a:p>
        </p:txBody>
      </p:sp>
      <p:sp>
        <p:nvSpPr>
          <p:cNvPr id="3" name="Subtitle 2"/>
          <p:cNvSpPr>
            <a:spLocks noGrp="1"/>
          </p:cNvSpPr>
          <p:nvPr>
            <p:ph type="subTitle" idx="1"/>
          </p:nvPr>
        </p:nvSpPr>
        <p:spPr>
          <a:xfrm>
            <a:off x="217714" y="796834"/>
            <a:ext cx="11756571" cy="2384116"/>
          </a:xfrm>
          <a:solidFill>
            <a:schemeClr val="accent2">
              <a:lumMod val="40000"/>
              <a:lumOff val="60000"/>
            </a:schemeClr>
          </a:solidFill>
        </p:spPr>
        <p:txBody>
          <a:bodyPr>
            <a:normAutofit fontScale="77500" lnSpcReduction="20000"/>
          </a:bodyPr>
          <a:lstStyle/>
          <a:p>
            <a:r>
              <a:rPr lang="en-GB" sz="3200" b="1" u="sng" dirty="0" smtClean="0">
                <a:latin typeface="Arial" panose="020B0604020202020204" pitchFamily="34" charset="0"/>
                <a:cs typeface="Arial" panose="020B0604020202020204" pitchFamily="34" charset="0"/>
              </a:rPr>
              <a:t>Stan</a:t>
            </a:r>
            <a:r>
              <a:rPr lang="en-GB" sz="3200" u="sng" dirty="0" smtClean="0">
                <a:latin typeface="Arial" panose="020B0604020202020204" pitchFamily="34" charset="0"/>
                <a:cs typeface="Arial" panose="020B0604020202020204" pitchFamily="34" charset="0"/>
              </a:rPr>
              <a:t> </a:t>
            </a:r>
            <a:r>
              <a:rPr lang="en-GB" sz="3200" b="1" u="sng" dirty="0" smtClean="0">
                <a:latin typeface="Arial" panose="020B0604020202020204" pitchFamily="34" charset="0"/>
                <a:cs typeface="Arial" panose="020B0604020202020204" pitchFamily="34" charset="0"/>
              </a:rPr>
              <a:t>Lee</a:t>
            </a:r>
          </a:p>
          <a:p>
            <a:r>
              <a:rPr lang="en-GB" sz="2800" dirty="0" smtClean="0">
                <a:latin typeface="Arial" panose="020B0604020202020204" pitchFamily="34" charset="0"/>
                <a:cs typeface="Arial" panose="020B0604020202020204" pitchFamily="34" charset="0"/>
              </a:rPr>
              <a:t>Stan Lee is one of the greatest and most well known comic book artists. He is responsible for creating or influencing some of the most famous superheroes known today, including Spiderman, The Avengers, The Incredible hulk and many more!</a:t>
            </a:r>
          </a:p>
          <a:p>
            <a:endParaRPr lang="en-GB" sz="2800" b="1" u="sng" dirty="0" smtClean="0">
              <a:latin typeface="Arial" panose="020B0604020202020204" pitchFamily="34" charset="0"/>
              <a:cs typeface="Arial" panose="020B0604020202020204" pitchFamily="34" charset="0"/>
            </a:endParaRPr>
          </a:p>
          <a:p>
            <a:r>
              <a:rPr lang="en-GB" sz="2800" b="1" u="sng" dirty="0" smtClean="0">
                <a:latin typeface="Arial" panose="020B0604020202020204" pitchFamily="34" charset="0"/>
                <a:cs typeface="Arial" panose="020B0604020202020204" pitchFamily="34" charset="0"/>
              </a:rPr>
              <a:t>Task:</a:t>
            </a:r>
          </a:p>
          <a:p>
            <a:r>
              <a:rPr lang="en-GB" sz="2800" dirty="0" smtClean="0">
                <a:latin typeface="Arial" panose="020B0604020202020204" pitchFamily="34" charset="0"/>
                <a:cs typeface="Arial" panose="020B0604020202020204" pitchFamily="34" charset="0"/>
              </a:rPr>
              <a:t>Complete Artist Write up template</a:t>
            </a:r>
            <a:endParaRPr lang="en-GB" sz="2100"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7" name="TextBox 6"/>
          <p:cNvSpPr txBox="1"/>
          <p:nvPr/>
        </p:nvSpPr>
        <p:spPr>
          <a:xfrm>
            <a:off x="217714" y="3226237"/>
            <a:ext cx="8377646" cy="3631763"/>
          </a:xfrm>
          <a:prstGeom prst="rect">
            <a:avLst/>
          </a:prstGeom>
          <a:solidFill>
            <a:schemeClr val="accent1">
              <a:lumMod val="40000"/>
              <a:lumOff val="60000"/>
            </a:schemeClr>
          </a:solidFill>
        </p:spPr>
        <p:txBody>
          <a:bodyPr wrap="square" rtlCol="0">
            <a:spAutoFit/>
          </a:bodyPr>
          <a:lstStyle/>
          <a:p>
            <a:pPr lvl="0" algn="ctr">
              <a:lnSpc>
                <a:spcPct val="90000"/>
              </a:lnSpc>
              <a:spcBef>
                <a:spcPts val="1000"/>
              </a:spcBef>
            </a:pPr>
            <a:r>
              <a:rPr lang="en-GB" sz="2000" b="1" dirty="0" smtClean="0">
                <a:solidFill>
                  <a:prstClr val="black"/>
                </a:solidFill>
                <a:latin typeface="Arial" panose="020B0604020202020204" pitchFamily="34" charset="0"/>
                <a:cs typeface="Arial" panose="020B0604020202020204" pitchFamily="34" charset="0"/>
              </a:rPr>
              <a:t>Facts</a:t>
            </a:r>
          </a:p>
          <a:p>
            <a:pPr marL="342900" lvl="0" indent="-342900">
              <a:lnSpc>
                <a:spcPct val="90000"/>
              </a:lnSpc>
              <a:spcBef>
                <a:spcPts val="1000"/>
              </a:spcBef>
              <a:buFont typeface="Arial" panose="020B0604020202020204" pitchFamily="34" charset="0"/>
              <a:buChar char="•"/>
            </a:pPr>
            <a:r>
              <a:rPr lang="en-GB" sz="2000" dirty="0" smtClean="0">
                <a:solidFill>
                  <a:prstClr val="black"/>
                </a:solidFill>
                <a:latin typeface="Arial" panose="020B0604020202020204" pitchFamily="34" charset="0"/>
                <a:cs typeface="Arial" panose="020B0604020202020204" pitchFamily="34" charset="0"/>
              </a:rPr>
              <a:t>Stan Lee was born in 1922 in New York.</a:t>
            </a:r>
          </a:p>
          <a:p>
            <a:pPr marL="342900" lvl="0" indent="-342900">
              <a:lnSpc>
                <a:spcPct val="90000"/>
              </a:lnSpc>
              <a:spcBef>
                <a:spcPts val="1000"/>
              </a:spcBef>
              <a:buFont typeface="Arial" panose="020B0604020202020204" pitchFamily="34" charset="0"/>
              <a:buChar char="•"/>
            </a:pPr>
            <a:r>
              <a:rPr lang="en-GB" sz="2000" dirty="0" smtClean="0">
                <a:solidFill>
                  <a:prstClr val="black"/>
                </a:solidFill>
                <a:latin typeface="Arial" panose="020B0604020202020204" pitchFamily="34" charset="0"/>
                <a:cs typeface="Arial" panose="020B0604020202020204" pitchFamily="34" charset="0"/>
              </a:rPr>
              <a:t>He died in 2018</a:t>
            </a:r>
          </a:p>
          <a:p>
            <a:pPr marL="342900" lvl="0" indent="-342900">
              <a:lnSpc>
                <a:spcPct val="90000"/>
              </a:lnSpc>
              <a:spcBef>
                <a:spcPts val="1000"/>
              </a:spcBef>
              <a:buFont typeface="Arial" panose="020B0604020202020204" pitchFamily="34" charset="0"/>
              <a:buChar char="•"/>
            </a:pPr>
            <a:r>
              <a:rPr lang="en-GB" sz="2000" dirty="0" smtClean="0">
                <a:solidFill>
                  <a:prstClr val="black"/>
                </a:solidFill>
                <a:latin typeface="Arial" panose="020B0604020202020204" pitchFamily="34" charset="0"/>
                <a:cs typeface="Arial" panose="020B0604020202020204" pitchFamily="34" charset="0"/>
              </a:rPr>
              <a:t>He was </a:t>
            </a:r>
            <a:r>
              <a:rPr lang="en-GB" sz="2000" dirty="0">
                <a:solidFill>
                  <a:prstClr val="black"/>
                </a:solidFill>
                <a:latin typeface="Arial" panose="020B0604020202020204" pitchFamily="34" charset="0"/>
                <a:cs typeface="Arial" panose="020B0604020202020204" pitchFamily="34" charset="0"/>
              </a:rPr>
              <a:t>an American comic book writer, editor, publisher, and producer</a:t>
            </a:r>
            <a:r>
              <a:rPr lang="en-GB" sz="2000" dirty="0" smtClean="0">
                <a:solidFill>
                  <a:prstClr val="black"/>
                </a:solidFill>
                <a:latin typeface="Arial" panose="020B0604020202020204" pitchFamily="34" charset="0"/>
                <a:cs typeface="Arial" panose="020B0604020202020204" pitchFamily="34" charset="0"/>
              </a:rPr>
              <a:t>.</a:t>
            </a:r>
          </a:p>
          <a:p>
            <a:pPr marL="342900" lvl="0" indent="-342900">
              <a:lnSpc>
                <a:spcPct val="90000"/>
              </a:lnSpc>
              <a:spcBef>
                <a:spcPts val="1000"/>
              </a:spcBef>
              <a:buFont typeface="Arial" panose="020B0604020202020204" pitchFamily="34" charset="0"/>
              <a:buChar char="•"/>
            </a:pPr>
            <a:r>
              <a:rPr lang="en-GB" sz="2000" dirty="0" smtClean="0">
                <a:solidFill>
                  <a:prstClr val="black"/>
                </a:solidFill>
                <a:latin typeface="Arial" panose="020B0604020202020204" pitchFamily="34" charset="0"/>
                <a:cs typeface="Arial" panose="020B0604020202020204" pitchFamily="34" charset="0"/>
              </a:rPr>
              <a:t>His real </a:t>
            </a:r>
            <a:r>
              <a:rPr lang="en-GB" sz="2000" dirty="0">
                <a:solidFill>
                  <a:prstClr val="black"/>
                </a:solidFill>
                <a:latin typeface="Arial" panose="020B0604020202020204" pitchFamily="34" charset="0"/>
                <a:cs typeface="Arial" panose="020B0604020202020204" pitchFamily="34" charset="0"/>
              </a:rPr>
              <a:t>name was Stanley Martin </a:t>
            </a:r>
            <a:r>
              <a:rPr lang="en-GB" sz="2000" dirty="0" err="1" smtClean="0">
                <a:solidFill>
                  <a:prstClr val="black"/>
                </a:solidFill>
                <a:latin typeface="Arial" panose="020B0604020202020204" pitchFamily="34" charset="0"/>
                <a:cs typeface="Arial" panose="020B0604020202020204" pitchFamily="34" charset="0"/>
              </a:rPr>
              <a:t>Lieber</a:t>
            </a:r>
            <a:endParaRPr lang="en-GB" sz="2000" dirty="0" smtClean="0">
              <a:solidFill>
                <a:prstClr val="black"/>
              </a:solidFill>
              <a:latin typeface="Arial" panose="020B0604020202020204" pitchFamily="34" charset="0"/>
              <a:cs typeface="Arial" panose="020B0604020202020204" pitchFamily="34" charset="0"/>
            </a:endParaRPr>
          </a:p>
          <a:p>
            <a:pPr marL="342900" lvl="0" indent="-342900">
              <a:lnSpc>
                <a:spcPct val="90000"/>
              </a:lnSpc>
              <a:spcBef>
                <a:spcPts val="1000"/>
              </a:spcBef>
              <a:buFont typeface="Arial" panose="020B0604020202020204" pitchFamily="34" charset="0"/>
              <a:buChar char="•"/>
            </a:pPr>
            <a:r>
              <a:rPr lang="en-GB" sz="2000" dirty="0" smtClean="0">
                <a:solidFill>
                  <a:prstClr val="black"/>
                </a:solidFill>
                <a:latin typeface="Arial" panose="020B0604020202020204" pitchFamily="34" charset="0"/>
                <a:cs typeface="Arial" panose="020B0604020202020204" pitchFamily="34" charset="0"/>
              </a:rPr>
              <a:t>His favourite character was Spider man</a:t>
            </a:r>
          </a:p>
          <a:p>
            <a:pPr marL="342900" lvl="0" indent="-342900">
              <a:lnSpc>
                <a:spcPct val="90000"/>
              </a:lnSpc>
              <a:spcBef>
                <a:spcPts val="1000"/>
              </a:spcBef>
              <a:buFont typeface="Arial" panose="020B0604020202020204" pitchFamily="34" charset="0"/>
              <a:buChar char="•"/>
            </a:pPr>
            <a:r>
              <a:rPr lang="en-GB" sz="2000" dirty="0">
                <a:solidFill>
                  <a:prstClr val="black"/>
                </a:solidFill>
                <a:latin typeface="Arial" panose="020B0604020202020204" pitchFamily="34" charset="0"/>
                <a:cs typeface="Arial" panose="020B0604020202020204" pitchFamily="34" charset="0"/>
              </a:rPr>
              <a:t>Lee was inducted into the comic book industry's Will Eisner Award Hall of Fame in 1994 and the Jack Kirby Hall of Fame in 1995. He received the NEA's National Medal of Arts in 2008</a:t>
            </a:r>
            <a:r>
              <a:rPr lang="en-GB" sz="2000" dirty="0" smtClean="0">
                <a:solidFill>
                  <a:prstClr val="black"/>
                </a:solidFill>
                <a:latin typeface="Arial" panose="020B0604020202020204" pitchFamily="34" charset="0"/>
                <a:cs typeface="Arial" panose="020B0604020202020204" pitchFamily="34" charset="0"/>
              </a:rPr>
              <a: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21634" y="3370505"/>
            <a:ext cx="3252651" cy="3252651"/>
          </a:xfrm>
          <a:prstGeom prst="rect">
            <a:avLst/>
          </a:prstGeom>
        </p:spPr>
      </p:pic>
    </p:spTree>
    <p:extLst>
      <p:ext uri="{BB962C8B-B14F-4D97-AF65-F5344CB8AC3E}">
        <p14:creationId xmlns:p14="http://schemas.microsoft.com/office/powerpoint/2010/main" val="17064084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141</Words>
  <Application>Microsoft Office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Learning Objective: Research a comic book artist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Objective: Think about what makes a super hero</dc:title>
  <dc:creator>itadmin</dc:creator>
  <cp:lastModifiedBy>itadmin</cp:lastModifiedBy>
  <cp:revision>10</cp:revision>
  <dcterms:created xsi:type="dcterms:W3CDTF">2020-04-22T14:07:18Z</dcterms:created>
  <dcterms:modified xsi:type="dcterms:W3CDTF">2020-04-22T15:15:30Z</dcterms:modified>
</cp:coreProperties>
</file>