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23473C-CB78-4ACC-945C-0A90356DB537}"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FFB905-98DB-43D2-8B58-D14A5A9FEF15}" type="slidenum">
              <a:rPr lang="en-GB" smtClean="0"/>
              <a:t>‹#›</a:t>
            </a:fld>
            <a:endParaRPr lang="en-GB"/>
          </a:p>
        </p:txBody>
      </p:sp>
    </p:spTree>
    <p:extLst>
      <p:ext uri="{BB962C8B-B14F-4D97-AF65-F5344CB8AC3E}">
        <p14:creationId xmlns:p14="http://schemas.microsoft.com/office/powerpoint/2010/main" val="1030016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23473C-CB78-4ACC-945C-0A90356DB537}"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FFB905-98DB-43D2-8B58-D14A5A9FEF15}" type="slidenum">
              <a:rPr lang="en-GB" smtClean="0"/>
              <a:t>‹#›</a:t>
            </a:fld>
            <a:endParaRPr lang="en-GB"/>
          </a:p>
        </p:txBody>
      </p:sp>
    </p:spTree>
    <p:extLst>
      <p:ext uri="{BB962C8B-B14F-4D97-AF65-F5344CB8AC3E}">
        <p14:creationId xmlns:p14="http://schemas.microsoft.com/office/powerpoint/2010/main" val="4031049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23473C-CB78-4ACC-945C-0A90356DB537}"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FFB905-98DB-43D2-8B58-D14A5A9FEF15}" type="slidenum">
              <a:rPr lang="en-GB" smtClean="0"/>
              <a:t>‹#›</a:t>
            </a:fld>
            <a:endParaRPr lang="en-GB"/>
          </a:p>
        </p:txBody>
      </p:sp>
    </p:spTree>
    <p:extLst>
      <p:ext uri="{BB962C8B-B14F-4D97-AF65-F5344CB8AC3E}">
        <p14:creationId xmlns:p14="http://schemas.microsoft.com/office/powerpoint/2010/main" val="2544249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23473C-CB78-4ACC-945C-0A90356DB537}"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FFB905-98DB-43D2-8B58-D14A5A9FEF15}" type="slidenum">
              <a:rPr lang="en-GB" smtClean="0"/>
              <a:t>‹#›</a:t>
            </a:fld>
            <a:endParaRPr lang="en-GB"/>
          </a:p>
        </p:txBody>
      </p:sp>
    </p:spTree>
    <p:extLst>
      <p:ext uri="{BB962C8B-B14F-4D97-AF65-F5344CB8AC3E}">
        <p14:creationId xmlns:p14="http://schemas.microsoft.com/office/powerpoint/2010/main" val="2179338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E23473C-CB78-4ACC-945C-0A90356DB537}" type="datetimeFigureOut">
              <a:rPr lang="en-GB" smtClean="0"/>
              <a:t>18/06/2020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FFB905-98DB-43D2-8B58-D14A5A9FEF15}" type="slidenum">
              <a:rPr lang="en-GB" smtClean="0"/>
              <a:t>‹#›</a:t>
            </a:fld>
            <a:endParaRPr lang="en-GB"/>
          </a:p>
        </p:txBody>
      </p:sp>
    </p:spTree>
    <p:extLst>
      <p:ext uri="{BB962C8B-B14F-4D97-AF65-F5344CB8AC3E}">
        <p14:creationId xmlns:p14="http://schemas.microsoft.com/office/powerpoint/2010/main" val="4178541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23473C-CB78-4ACC-945C-0A90356DB537}" type="datetimeFigureOut">
              <a:rPr lang="en-GB" smtClean="0"/>
              <a:t>18/06/2020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FFB905-98DB-43D2-8B58-D14A5A9FEF15}" type="slidenum">
              <a:rPr lang="en-GB" smtClean="0"/>
              <a:t>‹#›</a:t>
            </a:fld>
            <a:endParaRPr lang="en-GB"/>
          </a:p>
        </p:txBody>
      </p:sp>
    </p:spTree>
    <p:extLst>
      <p:ext uri="{BB962C8B-B14F-4D97-AF65-F5344CB8AC3E}">
        <p14:creationId xmlns:p14="http://schemas.microsoft.com/office/powerpoint/2010/main" val="3312785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23473C-CB78-4ACC-945C-0A90356DB537}" type="datetimeFigureOut">
              <a:rPr lang="en-GB" smtClean="0"/>
              <a:t>18/06/2020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FFB905-98DB-43D2-8B58-D14A5A9FEF15}" type="slidenum">
              <a:rPr lang="en-GB" smtClean="0"/>
              <a:t>‹#›</a:t>
            </a:fld>
            <a:endParaRPr lang="en-GB"/>
          </a:p>
        </p:txBody>
      </p:sp>
    </p:spTree>
    <p:extLst>
      <p:ext uri="{BB962C8B-B14F-4D97-AF65-F5344CB8AC3E}">
        <p14:creationId xmlns:p14="http://schemas.microsoft.com/office/powerpoint/2010/main" val="1290933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23473C-CB78-4ACC-945C-0A90356DB537}" type="datetimeFigureOut">
              <a:rPr lang="en-GB" smtClean="0"/>
              <a:t>18/06/2020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FFB905-98DB-43D2-8B58-D14A5A9FEF15}" type="slidenum">
              <a:rPr lang="en-GB" smtClean="0"/>
              <a:t>‹#›</a:t>
            </a:fld>
            <a:endParaRPr lang="en-GB"/>
          </a:p>
        </p:txBody>
      </p:sp>
    </p:spTree>
    <p:extLst>
      <p:ext uri="{BB962C8B-B14F-4D97-AF65-F5344CB8AC3E}">
        <p14:creationId xmlns:p14="http://schemas.microsoft.com/office/powerpoint/2010/main" val="2158564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23473C-CB78-4ACC-945C-0A90356DB537}" type="datetimeFigureOut">
              <a:rPr lang="en-GB" smtClean="0"/>
              <a:t>18/06/2020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FFB905-98DB-43D2-8B58-D14A5A9FEF15}" type="slidenum">
              <a:rPr lang="en-GB" smtClean="0"/>
              <a:t>‹#›</a:t>
            </a:fld>
            <a:endParaRPr lang="en-GB"/>
          </a:p>
        </p:txBody>
      </p:sp>
    </p:spTree>
    <p:extLst>
      <p:ext uri="{BB962C8B-B14F-4D97-AF65-F5344CB8AC3E}">
        <p14:creationId xmlns:p14="http://schemas.microsoft.com/office/powerpoint/2010/main" val="3336199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23473C-CB78-4ACC-945C-0A90356DB537}" type="datetimeFigureOut">
              <a:rPr lang="en-GB" smtClean="0"/>
              <a:t>18/06/2020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FFB905-98DB-43D2-8B58-D14A5A9FEF15}" type="slidenum">
              <a:rPr lang="en-GB" smtClean="0"/>
              <a:t>‹#›</a:t>
            </a:fld>
            <a:endParaRPr lang="en-GB"/>
          </a:p>
        </p:txBody>
      </p:sp>
    </p:spTree>
    <p:extLst>
      <p:ext uri="{BB962C8B-B14F-4D97-AF65-F5344CB8AC3E}">
        <p14:creationId xmlns:p14="http://schemas.microsoft.com/office/powerpoint/2010/main" val="259107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23473C-CB78-4ACC-945C-0A90356DB537}" type="datetimeFigureOut">
              <a:rPr lang="en-GB" smtClean="0"/>
              <a:t>18/06/2020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FFB905-98DB-43D2-8B58-D14A5A9FEF15}" type="slidenum">
              <a:rPr lang="en-GB" smtClean="0"/>
              <a:t>‹#›</a:t>
            </a:fld>
            <a:endParaRPr lang="en-GB"/>
          </a:p>
        </p:txBody>
      </p:sp>
    </p:spTree>
    <p:extLst>
      <p:ext uri="{BB962C8B-B14F-4D97-AF65-F5344CB8AC3E}">
        <p14:creationId xmlns:p14="http://schemas.microsoft.com/office/powerpoint/2010/main" val="1288523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23473C-CB78-4ACC-945C-0A90356DB537}" type="datetimeFigureOut">
              <a:rPr lang="en-GB" smtClean="0"/>
              <a:t>18/06/2020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FB905-98DB-43D2-8B58-D14A5A9FEF15}" type="slidenum">
              <a:rPr lang="en-GB" smtClean="0"/>
              <a:t>‹#›</a:t>
            </a:fld>
            <a:endParaRPr lang="en-GB"/>
          </a:p>
        </p:txBody>
      </p:sp>
    </p:spTree>
    <p:extLst>
      <p:ext uri="{BB962C8B-B14F-4D97-AF65-F5344CB8AC3E}">
        <p14:creationId xmlns:p14="http://schemas.microsoft.com/office/powerpoint/2010/main" val="1219032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91544" y="1772817"/>
            <a:ext cx="9073008" cy="461665"/>
          </a:xfrm>
          <a:prstGeom prst="rect">
            <a:avLst/>
          </a:prstGeom>
          <a:noFill/>
        </p:spPr>
        <p:txBody>
          <a:bodyPr wrap="square" rtlCol="0">
            <a:spAutoFit/>
          </a:bodyPr>
          <a:lstStyle/>
          <a:p>
            <a:r>
              <a:rPr lang="en-GB" sz="2400" b="1" dirty="0">
                <a:latin typeface="Comic Sans MS" pitchFamily="66" charset="0"/>
              </a:rPr>
              <a:t>	</a:t>
            </a:r>
          </a:p>
        </p:txBody>
      </p:sp>
      <p:sp>
        <p:nvSpPr>
          <p:cNvPr id="7" name="TextBox 6"/>
          <p:cNvSpPr txBox="1"/>
          <p:nvPr/>
        </p:nvSpPr>
        <p:spPr>
          <a:xfrm>
            <a:off x="1757772" y="2309972"/>
            <a:ext cx="8676456" cy="1200329"/>
          </a:xfrm>
          <a:prstGeom prst="rect">
            <a:avLst/>
          </a:prstGeom>
          <a:noFill/>
        </p:spPr>
        <p:txBody>
          <a:bodyPr wrap="square" rtlCol="0">
            <a:spAutoFit/>
          </a:bodyPr>
          <a:lstStyle/>
          <a:p>
            <a:pPr algn="ctr"/>
            <a:r>
              <a:rPr lang="en-GB" sz="2400" b="1" dirty="0" smtClean="0">
                <a:latin typeface="Comic Sans MS" pitchFamily="66" charset="0"/>
              </a:rPr>
              <a:t>I am looking to book a holiday – I’m far too busy teaching and marking work so I thought you lot could help me out!</a:t>
            </a:r>
            <a:endParaRPr lang="en-GB" sz="2400" b="1" dirty="0">
              <a:latin typeface="Comic Sans MS" pitchFamily="66" charset="0"/>
            </a:endParaRPr>
          </a:p>
        </p:txBody>
      </p:sp>
      <p:sp>
        <p:nvSpPr>
          <p:cNvPr id="14" name="TextBox 13"/>
          <p:cNvSpPr txBox="1"/>
          <p:nvPr/>
        </p:nvSpPr>
        <p:spPr>
          <a:xfrm>
            <a:off x="1991544" y="3652287"/>
            <a:ext cx="8676456" cy="461665"/>
          </a:xfrm>
          <a:prstGeom prst="rect">
            <a:avLst/>
          </a:prstGeom>
          <a:noFill/>
        </p:spPr>
        <p:txBody>
          <a:bodyPr wrap="square" rtlCol="0">
            <a:spAutoFit/>
          </a:bodyPr>
          <a:lstStyle/>
          <a:p>
            <a:r>
              <a:rPr lang="en-GB" sz="2400" b="1" dirty="0" smtClean="0">
                <a:latin typeface="Comic Sans MS" pitchFamily="66" charset="0"/>
              </a:rPr>
              <a:t>I am going on holiday with my best friend, Charlotte!</a:t>
            </a:r>
            <a:r>
              <a:rPr lang="en-GB" sz="2400" b="1" dirty="0">
                <a:latin typeface="Comic Sans MS" pitchFamily="66" charset="0"/>
              </a:rPr>
              <a:t>	</a:t>
            </a:r>
          </a:p>
        </p:txBody>
      </p:sp>
      <p:sp>
        <p:nvSpPr>
          <p:cNvPr id="18" name="TextBox 17"/>
          <p:cNvSpPr txBox="1"/>
          <p:nvPr/>
        </p:nvSpPr>
        <p:spPr>
          <a:xfrm>
            <a:off x="1991544" y="4268992"/>
            <a:ext cx="8676456" cy="1200329"/>
          </a:xfrm>
          <a:prstGeom prst="rect">
            <a:avLst/>
          </a:prstGeom>
          <a:noFill/>
        </p:spPr>
        <p:txBody>
          <a:bodyPr wrap="square" rtlCol="0">
            <a:spAutoFit/>
          </a:bodyPr>
          <a:lstStyle/>
          <a:p>
            <a:pPr algn="ctr"/>
            <a:r>
              <a:rPr lang="en-GB" sz="2400" b="1" dirty="0" smtClean="0">
                <a:latin typeface="Comic Sans MS" pitchFamily="66" charset="0"/>
              </a:rPr>
              <a:t>We are looking to go somewhere HOT, with nice weather and close to the beach. We don’t mind when we go but the weather must be nice for the time of year.</a:t>
            </a:r>
            <a:r>
              <a:rPr lang="en-GB" sz="2400" b="1" dirty="0">
                <a:latin typeface="Comic Sans MS" pitchFamily="66" charset="0"/>
              </a:rPr>
              <a:t>	</a:t>
            </a:r>
          </a:p>
        </p:txBody>
      </p:sp>
      <p:sp>
        <p:nvSpPr>
          <p:cNvPr id="21" name="TextBox 20"/>
          <p:cNvSpPr txBox="1"/>
          <p:nvPr/>
        </p:nvSpPr>
        <p:spPr>
          <a:xfrm>
            <a:off x="1887041" y="5624361"/>
            <a:ext cx="8676456" cy="830997"/>
          </a:xfrm>
          <a:prstGeom prst="rect">
            <a:avLst/>
          </a:prstGeom>
          <a:noFill/>
        </p:spPr>
        <p:txBody>
          <a:bodyPr wrap="square" rtlCol="0">
            <a:spAutoFit/>
          </a:bodyPr>
          <a:lstStyle/>
          <a:p>
            <a:pPr algn="ctr"/>
            <a:r>
              <a:rPr lang="en-GB" sz="2400" b="1" dirty="0" smtClean="0">
                <a:latin typeface="Comic Sans MS" pitchFamily="66" charset="0"/>
              </a:rPr>
              <a:t>We want lots of activities planned for our trip, we are quite adventurous and up for almost anything!</a:t>
            </a:r>
            <a:endParaRPr lang="en-GB" sz="2400" b="1" dirty="0">
              <a:latin typeface="Comic Sans MS" pitchFamily="66" charset="0"/>
            </a:endParaRPr>
          </a:p>
        </p:txBody>
      </p:sp>
      <p:sp>
        <p:nvSpPr>
          <p:cNvPr id="23" name="Rectangle 22"/>
          <p:cNvSpPr/>
          <p:nvPr/>
        </p:nvSpPr>
        <p:spPr>
          <a:xfrm>
            <a:off x="488536" y="1311152"/>
            <a:ext cx="11214930" cy="923330"/>
          </a:xfrm>
          <a:prstGeom prst="rect">
            <a:avLst/>
          </a:prstGeom>
          <a:noFill/>
        </p:spPr>
        <p:txBody>
          <a:bodyPr wrap="none" lIns="91440" tIns="45720" rIns="91440" bIns="45720">
            <a:spAutoFit/>
          </a:bodyPr>
          <a:lstStyle/>
          <a:p>
            <a:pPr algn="ctr"/>
            <a:r>
              <a:rPr lang="en-US" sz="5400" b="1" dirty="0" smtClean="0">
                <a:ln w="28575">
                  <a:solidFill>
                    <a:schemeClr val="tx1"/>
                  </a:solidFill>
                  <a:prstDash val="solid"/>
                </a:ln>
                <a:solidFill>
                  <a:srgbClr val="00B0F0"/>
                </a:solidFill>
                <a:latin typeface="Comic Sans MS" pitchFamily="66" charset="0"/>
              </a:rPr>
              <a:t>Planning a holiday for Miss Boyle</a:t>
            </a:r>
            <a:endParaRPr lang="en-US" sz="5400" b="1" dirty="0">
              <a:ln w="28575">
                <a:solidFill>
                  <a:schemeClr val="tx1"/>
                </a:solidFill>
                <a:prstDash val="solid"/>
              </a:ln>
              <a:solidFill>
                <a:srgbClr val="00B0F0"/>
              </a:solidFill>
              <a:latin typeface="Comic Sans MS" pitchFamily="66" charset="0"/>
            </a:endParaRPr>
          </a:p>
        </p:txBody>
      </p:sp>
      <p:sp>
        <p:nvSpPr>
          <p:cNvPr id="24" name="TextBox 23"/>
          <p:cNvSpPr txBox="1"/>
          <p:nvPr/>
        </p:nvSpPr>
        <p:spPr>
          <a:xfrm>
            <a:off x="1524000" y="-15190"/>
            <a:ext cx="9144000" cy="1323439"/>
          </a:xfrm>
          <a:prstGeom prst="rect">
            <a:avLst/>
          </a:prstGeom>
          <a:solidFill>
            <a:srgbClr val="92D050"/>
          </a:solidFill>
          <a:ln w="38100">
            <a:solidFill>
              <a:srgbClr val="5A8B25"/>
            </a:solidFill>
          </a:ln>
        </p:spPr>
        <p:txBody>
          <a:bodyPr wrap="square" rtlCol="0">
            <a:spAutoFit/>
          </a:bodyPr>
          <a:lstStyle/>
          <a:p>
            <a:pPr algn="ctr"/>
            <a:r>
              <a:rPr lang="en-GB" sz="2000" b="1" dirty="0">
                <a:solidFill>
                  <a:prstClr val="black"/>
                </a:solidFill>
                <a:latin typeface="Comic Sans MS" pitchFamily="66" charset="0"/>
              </a:rPr>
              <a:t>Lesson </a:t>
            </a:r>
            <a:r>
              <a:rPr lang="en-GB" sz="2000" b="1" dirty="0" smtClean="0">
                <a:solidFill>
                  <a:prstClr val="black"/>
                </a:solidFill>
                <a:latin typeface="Comic Sans MS" pitchFamily="66" charset="0"/>
              </a:rPr>
              <a:t>Objectives: </a:t>
            </a:r>
            <a:endParaRPr lang="en-GB" sz="2000" b="1" dirty="0">
              <a:solidFill>
                <a:prstClr val="black"/>
              </a:solidFill>
              <a:latin typeface="Comic Sans MS" pitchFamily="66" charset="0"/>
            </a:endParaRPr>
          </a:p>
          <a:p>
            <a:pPr algn="ctr"/>
            <a:r>
              <a:rPr lang="en-GB" sz="2000" dirty="0">
                <a:solidFill>
                  <a:prstClr val="black"/>
                </a:solidFill>
                <a:latin typeface="Comic Sans MS" pitchFamily="66" charset="0"/>
              </a:rPr>
              <a:t>To use search engines to answer queries</a:t>
            </a:r>
            <a:r>
              <a:rPr lang="en-GB" sz="2000" dirty="0" smtClean="0">
                <a:solidFill>
                  <a:prstClr val="black"/>
                </a:solidFill>
                <a:latin typeface="Comic Sans MS" pitchFamily="66" charset="0"/>
              </a:rPr>
              <a:t>.</a:t>
            </a:r>
          </a:p>
          <a:p>
            <a:pPr algn="ctr"/>
            <a:r>
              <a:rPr lang="en-GB" sz="2000" dirty="0">
                <a:solidFill>
                  <a:prstClr val="black"/>
                </a:solidFill>
                <a:latin typeface="Comic Sans MS" pitchFamily="66" charset="0"/>
              </a:rPr>
              <a:t>To </a:t>
            </a:r>
            <a:r>
              <a:rPr lang="en-GB" sz="2000" dirty="0" smtClean="0">
                <a:solidFill>
                  <a:prstClr val="black"/>
                </a:solidFill>
                <a:latin typeface="Comic Sans MS" pitchFamily="66" charset="0"/>
              </a:rPr>
              <a:t>read, send and receive e-mails with attachments.</a:t>
            </a:r>
          </a:p>
          <a:p>
            <a:pPr algn="ctr"/>
            <a:r>
              <a:rPr lang="en-GB" sz="2000" dirty="0" smtClean="0">
                <a:solidFill>
                  <a:prstClr val="black"/>
                </a:solidFill>
                <a:latin typeface="Comic Sans MS" pitchFamily="66" charset="0"/>
              </a:rPr>
              <a:t>To manage and present information. </a:t>
            </a:r>
          </a:p>
        </p:txBody>
      </p:sp>
    </p:spTree>
    <p:extLst>
      <p:ext uri="{BB962C8B-B14F-4D97-AF65-F5344CB8AC3E}">
        <p14:creationId xmlns:p14="http://schemas.microsoft.com/office/powerpoint/2010/main" val="367763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4" grpId="0"/>
      <p:bldP spid="18"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8536" y="1311152"/>
            <a:ext cx="11214930" cy="923330"/>
          </a:xfrm>
          <a:prstGeom prst="rect">
            <a:avLst/>
          </a:prstGeom>
          <a:noFill/>
        </p:spPr>
        <p:txBody>
          <a:bodyPr wrap="none" lIns="91440" tIns="45720" rIns="91440" bIns="45720">
            <a:spAutoFit/>
          </a:bodyPr>
          <a:lstStyle/>
          <a:p>
            <a:pPr algn="ctr"/>
            <a:r>
              <a:rPr lang="en-US" sz="5400" b="1" dirty="0" smtClean="0">
                <a:ln w="28575">
                  <a:solidFill>
                    <a:schemeClr val="tx1"/>
                  </a:solidFill>
                  <a:prstDash val="solid"/>
                </a:ln>
                <a:solidFill>
                  <a:srgbClr val="00B0F0"/>
                </a:solidFill>
                <a:latin typeface="Comic Sans MS" pitchFamily="66" charset="0"/>
              </a:rPr>
              <a:t>Planning a holiday for Miss Boyle</a:t>
            </a:r>
            <a:endParaRPr lang="en-US" sz="5400" b="1" dirty="0">
              <a:ln w="28575">
                <a:solidFill>
                  <a:schemeClr val="tx1"/>
                </a:solidFill>
                <a:prstDash val="solid"/>
              </a:ln>
              <a:solidFill>
                <a:srgbClr val="00B0F0"/>
              </a:solidFill>
              <a:latin typeface="Comic Sans MS" pitchFamily="66" charset="0"/>
            </a:endParaRPr>
          </a:p>
        </p:txBody>
      </p:sp>
      <p:sp>
        <p:nvSpPr>
          <p:cNvPr id="5" name="TextBox 4"/>
          <p:cNvSpPr txBox="1"/>
          <p:nvPr/>
        </p:nvSpPr>
        <p:spPr>
          <a:xfrm>
            <a:off x="1524000" y="-15190"/>
            <a:ext cx="9144000" cy="1323439"/>
          </a:xfrm>
          <a:prstGeom prst="rect">
            <a:avLst/>
          </a:prstGeom>
          <a:solidFill>
            <a:srgbClr val="92D050"/>
          </a:solidFill>
          <a:ln w="38100">
            <a:solidFill>
              <a:srgbClr val="5A8B25"/>
            </a:solidFill>
          </a:ln>
        </p:spPr>
        <p:txBody>
          <a:bodyPr wrap="square" rtlCol="0">
            <a:spAutoFit/>
          </a:bodyPr>
          <a:lstStyle/>
          <a:p>
            <a:pPr algn="ctr"/>
            <a:r>
              <a:rPr lang="en-GB" sz="2000" b="1" dirty="0">
                <a:solidFill>
                  <a:prstClr val="black"/>
                </a:solidFill>
                <a:latin typeface="Comic Sans MS" pitchFamily="66" charset="0"/>
              </a:rPr>
              <a:t>Lesson </a:t>
            </a:r>
            <a:r>
              <a:rPr lang="en-GB" sz="2000" b="1" dirty="0" smtClean="0">
                <a:solidFill>
                  <a:prstClr val="black"/>
                </a:solidFill>
                <a:latin typeface="Comic Sans MS" pitchFamily="66" charset="0"/>
              </a:rPr>
              <a:t>Objectives: </a:t>
            </a:r>
            <a:endParaRPr lang="en-GB" sz="2000" b="1" dirty="0">
              <a:solidFill>
                <a:prstClr val="black"/>
              </a:solidFill>
              <a:latin typeface="Comic Sans MS" pitchFamily="66" charset="0"/>
            </a:endParaRPr>
          </a:p>
          <a:p>
            <a:pPr algn="ctr"/>
            <a:r>
              <a:rPr lang="en-GB" sz="2000" dirty="0">
                <a:solidFill>
                  <a:prstClr val="black"/>
                </a:solidFill>
                <a:latin typeface="Comic Sans MS" pitchFamily="66" charset="0"/>
              </a:rPr>
              <a:t>To use search engines to answer queries</a:t>
            </a:r>
            <a:r>
              <a:rPr lang="en-GB" sz="2000" dirty="0" smtClean="0">
                <a:solidFill>
                  <a:prstClr val="black"/>
                </a:solidFill>
                <a:latin typeface="Comic Sans MS" pitchFamily="66" charset="0"/>
              </a:rPr>
              <a:t>.</a:t>
            </a:r>
          </a:p>
          <a:p>
            <a:pPr algn="ctr"/>
            <a:r>
              <a:rPr lang="en-GB" sz="2000" dirty="0">
                <a:solidFill>
                  <a:prstClr val="black"/>
                </a:solidFill>
                <a:latin typeface="Comic Sans MS" pitchFamily="66" charset="0"/>
              </a:rPr>
              <a:t>To </a:t>
            </a:r>
            <a:r>
              <a:rPr lang="en-GB" sz="2000" dirty="0" smtClean="0">
                <a:solidFill>
                  <a:prstClr val="black"/>
                </a:solidFill>
                <a:latin typeface="Comic Sans MS" pitchFamily="66" charset="0"/>
              </a:rPr>
              <a:t>read, send and receive e-mails with attachments.</a:t>
            </a:r>
          </a:p>
          <a:p>
            <a:pPr algn="ctr"/>
            <a:r>
              <a:rPr lang="en-GB" sz="2000" dirty="0" smtClean="0">
                <a:solidFill>
                  <a:prstClr val="black"/>
                </a:solidFill>
                <a:latin typeface="Comic Sans MS" pitchFamily="66" charset="0"/>
              </a:rPr>
              <a:t>To manage and present information. </a:t>
            </a:r>
          </a:p>
        </p:txBody>
      </p:sp>
      <p:sp>
        <p:nvSpPr>
          <p:cNvPr id="6" name="TextBox 5"/>
          <p:cNvSpPr txBox="1"/>
          <p:nvPr/>
        </p:nvSpPr>
        <p:spPr>
          <a:xfrm>
            <a:off x="1757772" y="2309972"/>
            <a:ext cx="8676456" cy="2677656"/>
          </a:xfrm>
          <a:prstGeom prst="rect">
            <a:avLst/>
          </a:prstGeom>
          <a:noFill/>
        </p:spPr>
        <p:txBody>
          <a:bodyPr wrap="square" rtlCol="0">
            <a:spAutoFit/>
          </a:bodyPr>
          <a:lstStyle/>
          <a:p>
            <a:pPr algn="ctr"/>
            <a:r>
              <a:rPr lang="en-GB" sz="2400" b="1" dirty="0" smtClean="0">
                <a:latin typeface="Comic Sans MS" pitchFamily="66" charset="0"/>
              </a:rPr>
              <a:t>We like to look our best on holiday so we want to make sure we have packed everything we need, including our hair products! </a:t>
            </a:r>
          </a:p>
          <a:p>
            <a:pPr algn="ctr"/>
            <a:endParaRPr lang="en-GB" sz="2400" b="1" dirty="0">
              <a:latin typeface="Comic Sans MS" pitchFamily="66" charset="0"/>
            </a:endParaRPr>
          </a:p>
          <a:p>
            <a:pPr algn="ctr"/>
            <a:r>
              <a:rPr lang="en-GB" sz="2400" b="1" dirty="0" smtClean="0">
                <a:latin typeface="Comic Sans MS" pitchFamily="66" charset="0"/>
              </a:rPr>
              <a:t>Just make sure we don’t over pack! </a:t>
            </a:r>
          </a:p>
          <a:p>
            <a:pPr algn="ctr"/>
            <a:endParaRPr lang="en-GB" sz="2400" b="1" dirty="0">
              <a:latin typeface="Comic Sans MS" pitchFamily="66" charset="0"/>
            </a:endParaRPr>
          </a:p>
          <a:p>
            <a:pPr algn="ctr"/>
            <a:endParaRPr lang="en-GB" sz="2400" b="1" dirty="0" smtClean="0">
              <a:latin typeface="Comic Sans MS" pitchFamily="66" charset="0"/>
            </a:endParaRPr>
          </a:p>
        </p:txBody>
      </p:sp>
      <p:sp>
        <p:nvSpPr>
          <p:cNvPr id="7" name="TextBox 6"/>
          <p:cNvSpPr txBox="1"/>
          <p:nvPr/>
        </p:nvSpPr>
        <p:spPr>
          <a:xfrm>
            <a:off x="37829" y="4572129"/>
            <a:ext cx="12154171" cy="2308324"/>
          </a:xfrm>
          <a:prstGeom prst="rect">
            <a:avLst/>
          </a:prstGeom>
          <a:noFill/>
        </p:spPr>
        <p:txBody>
          <a:bodyPr wrap="square" rtlCol="0">
            <a:spAutoFit/>
          </a:bodyPr>
          <a:lstStyle/>
          <a:p>
            <a:pPr algn="ctr"/>
            <a:r>
              <a:rPr lang="en-GB" sz="2400" b="1" dirty="0" smtClean="0">
                <a:latin typeface="Comic Sans MS" pitchFamily="66" charset="0"/>
              </a:rPr>
              <a:t>Task: </a:t>
            </a:r>
            <a:r>
              <a:rPr lang="en-GB" sz="2400" b="1" dirty="0" smtClean="0">
                <a:latin typeface="Comic Sans MS" pitchFamily="66" charset="0"/>
              </a:rPr>
              <a:t>Open up the word document and follow each of the steps.</a:t>
            </a:r>
          </a:p>
          <a:p>
            <a:pPr algn="ctr"/>
            <a:endParaRPr lang="en-GB" sz="2400" b="1" dirty="0">
              <a:latin typeface="Comic Sans MS" pitchFamily="66" charset="0"/>
            </a:endParaRPr>
          </a:p>
          <a:p>
            <a:pPr algn="ctr"/>
            <a:r>
              <a:rPr lang="en-GB" sz="2400" b="1" dirty="0" smtClean="0">
                <a:latin typeface="Comic Sans MS" pitchFamily="66" charset="0"/>
              </a:rPr>
              <a:t>When you are finished, email me your chosen holiday destination, with the task sheet to emily.boyle@abbotsleaschool.co.uk</a:t>
            </a:r>
            <a:endParaRPr lang="en-GB" sz="2400" b="1" dirty="0" smtClean="0">
              <a:latin typeface="Comic Sans MS" pitchFamily="66" charset="0"/>
            </a:endParaRPr>
          </a:p>
          <a:p>
            <a:pPr algn="ctr"/>
            <a:endParaRPr lang="en-GB" sz="2400" b="1" dirty="0">
              <a:latin typeface="Comic Sans MS" pitchFamily="66" charset="0"/>
            </a:endParaRPr>
          </a:p>
          <a:p>
            <a:pPr algn="ctr"/>
            <a:r>
              <a:rPr lang="en-GB" sz="2400" b="1" dirty="0" smtClean="0">
                <a:latin typeface="Comic Sans MS" pitchFamily="66" charset="0"/>
              </a:rPr>
              <a:t>Good Luck!</a:t>
            </a:r>
            <a:endParaRPr lang="en-GB" sz="2400" b="1" dirty="0">
              <a:latin typeface="Comic Sans MS" pitchFamily="66" charset="0"/>
            </a:endParaRPr>
          </a:p>
        </p:txBody>
      </p:sp>
    </p:spTree>
    <p:extLst>
      <p:ext uri="{BB962C8B-B14F-4D97-AF65-F5344CB8AC3E}">
        <p14:creationId xmlns:p14="http://schemas.microsoft.com/office/powerpoint/2010/main" val="249361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228</Words>
  <Application>Microsoft Office PowerPoint</Application>
  <PresentationFormat>Widescreen</PresentationFormat>
  <Paragraphs>23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Comic Sans MS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profile</dc:creator>
  <cp:lastModifiedBy>E Boyle</cp:lastModifiedBy>
  <cp:revision>6</cp:revision>
  <dcterms:created xsi:type="dcterms:W3CDTF">2019-09-11T09:59:21Z</dcterms:created>
  <dcterms:modified xsi:type="dcterms:W3CDTF">2020-06-18T10:38:22Z</dcterms:modified>
</cp:coreProperties>
</file>