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80" r:id="rId2"/>
    <p:sldId id="385" r:id="rId3"/>
    <p:sldId id="386" r:id="rId4"/>
    <p:sldId id="387" r:id="rId5"/>
    <p:sldId id="388" r:id="rId6"/>
    <p:sldId id="389" r:id="rId7"/>
    <p:sldId id="390" r:id="rId8"/>
    <p:sldId id="391" r:id="rId9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file" initials="p" lastIdx="2" clrIdx="0">
    <p:extLst>
      <p:ext uri="{19B8F6BF-5375-455C-9EA6-DF929625EA0E}">
        <p15:presenceInfo xmlns:p15="http://schemas.microsoft.com/office/powerpoint/2012/main" userId="profi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6600"/>
    <a:srgbClr val="CC00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24" autoAdjust="0"/>
    <p:restoredTop sz="94660"/>
  </p:normalViewPr>
  <p:slideViewPr>
    <p:cSldViewPr>
      <p:cViewPr varScale="1">
        <p:scale>
          <a:sx n="83" d="100"/>
          <a:sy n="83" d="100"/>
        </p:scale>
        <p:origin x="221" y="125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2F660-5351-4BA0-A88A-34B1A65E5DE9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77030-663B-4D2E-BBFC-D02D275D2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371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C0E6AD3D-B183-4EC7-8440-B42734C451A5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49C0ABE5-483A-4DCA-A1C8-A2D82FD1E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816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ABE5-483A-4DCA-A1C8-A2D82FD1E4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216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ABE5-483A-4DCA-A1C8-A2D82FD1E45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173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ABE5-483A-4DCA-A1C8-A2D82FD1E45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767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ABE5-483A-4DCA-A1C8-A2D82FD1E45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327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ABE5-483A-4DCA-A1C8-A2D82FD1E45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599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ABE5-483A-4DCA-A1C8-A2D82FD1E45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005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ABE5-483A-4DCA-A1C8-A2D82FD1E45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574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ABE5-483A-4DCA-A1C8-A2D82FD1E45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30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103C-C7FC-467E-8B58-8AF878ADB3B7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D4C3-4F3F-45EE-B831-BAC58464F3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103C-C7FC-467E-8B58-8AF878ADB3B7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D4C3-4F3F-45EE-B831-BAC58464F3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103C-C7FC-467E-8B58-8AF878ADB3B7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D4C3-4F3F-45EE-B831-BAC58464F3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103C-C7FC-467E-8B58-8AF878ADB3B7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D4C3-4F3F-45EE-B831-BAC58464F3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103C-C7FC-467E-8B58-8AF878ADB3B7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D4C3-4F3F-45EE-B831-BAC58464F3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103C-C7FC-467E-8B58-8AF878ADB3B7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D4C3-4F3F-45EE-B831-BAC58464F3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103C-C7FC-467E-8B58-8AF878ADB3B7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D4C3-4F3F-45EE-B831-BAC58464F3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103C-C7FC-467E-8B58-8AF878ADB3B7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D4C3-4F3F-45EE-B831-BAC58464F3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103C-C7FC-467E-8B58-8AF878ADB3B7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D4C3-4F3F-45EE-B831-BAC58464F3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103C-C7FC-467E-8B58-8AF878ADB3B7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D4C3-4F3F-45EE-B831-BAC58464F3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103C-C7FC-467E-8B58-8AF878ADB3B7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D4C3-4F3F-45EE-B831-BAC58464F3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0103C-C7FC-467E-8B58-8AF878ADB3B7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6D4C3-4F3F-45EE-B831-BAC58464F3E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hhmi.org/biointeractive/biomeviewer_web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w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2" descr="data:image/png;base64,iVBORw0KGgoAAAANSUhEUgAAAz0AAAM5CAYAAAAt+V9jAAAgAElEQVR4Xuy9a6xtWXqeNde+nH1udenqq7vdbbfb7XbaF2zHAocQEaIgBQmUmIDAiHAxQSCbIIEIKCGgKCAigYSQwo+If/AjxEjkB8ofEEhAEhKM7Thpp2132+52X+pe537bt7V4n2+Msdbau06dc8pdp1w1+1mlU3vvteaac45njDnn947vMhZTf62Wq9X43Z8SkIAEJCABCUhAAhKQgATe7wQWO4sFbaj/8VL0vN+71POXgAQkIAEJSEACEpCABLYJKHocD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8D4lsFpM02L1+JN/83bLfGmnvvi4fTzu88cf3S0k8LtPQNHzu98HnoEEJCABCUhAAhJ4WwTeJEQQPhFAviQggYcTUPQ4MiQgAQlIQAISkMB7jMBjvStPS+TEbbSKesJ79NhzeI8x83Qk8CgCih7HhwQkIAEJSEACEngPExjiYxOQtjnZpy1Mnvb+38PYPbWZEVD0zKxDbY4EJCABCUhAAjMjMNwu32qzHrefp+U9+lbP2+9L4B0goOh5ByC6CwlIQAISkIAEJPBuENj2vDz0d8LSptNpdbqsfzvL1bTM39Nx3ptOplW+tEzuz04VP2CbBLPt7ubX5bTc3Zl2d/amaW9/2ruwn43yvi8JzISAomcmHWkzJCABCUhAAhKYD4ESNMSzbb2WESY7OzvT6fJ4Wp5EyBwdTdPJ0bS8d286un9nWj04nE5v35pObt/Izxv5eWs6vntrWty7PR0eHk7T/aNpdXg8TbvZz+liWkUIIXam/cV0+OB4Wlzen/Zf+PC0+Ognpg/9vn98euFzPxhBFBHkSwIzIKDomUEn2gQJSEACEpCABN7fBFbxyMTtkgIC3UsT1XNy/GA6vXM7ouXOdHr37nR6/fXp5Nb16d6t16blrbvTyRvXpt07N5vQuXdrWt2+P+2cnMSrk5/HR9NR/uHtKS/PajXtcgj+XYiQWV2IYDqcFscRO4t4f3LcE8TUweXp9NKlaefHfmT6vv/wL06Xv+OTT1QS+/1N37P/diCg6Pl26GXbKAEJSEACEpDAO0rgbGhZQsR4Y7welRuTz04TUjYd34vX5cG0iqA5uXd3Wt68PZ3ceHk6vv7GdHrttWm6EU/NrZvT8RuvT9ODbPvgfjw3d6bFSUTK6XELXYtgaUIpXqHTk3iG2oI9q3hvVnl/Wee000La8t5ilX+LFrJWH2X7OHymvQUiqAmjaWcxne7tTfevXpk+8R//l9OH/tA/lSi3tp6PLwkkRvLJSqM/6XbvIlJFz7sI20NJQAISkIAEJDBvAiMsrULRIjJOIixWCTE7vZWQs3hqlq+9NJ288vp09MZL0+rmtfb3rdtNAEXcLO/fi7dmNe1F1CyWES75HQGTXyJcEDa8F28Otmc8NNNqr30ecbOI+tnZ35tODxP2topQiYBZJXRtN8qG8+G1zHt7ETX1d5J7VomhQwixD84dgZTMnyl7mJ7/E//m9PGf+Y+mvYsX591ptu7JCLwHhcyTnXjbStHzdmi5rQQkIAEJSEACEigLqi9kw+/5dbmKEElOzdGDu9N08/p08vKL0/HLX5uOv/7b0+nL35xWb7wxJS5t2rlzJ7k4ES/HkRYn98pDszwutVGT6OVtGV6XeHWSwIOcmU5yvAUVCChLcIrIQdcskuOz18RPGXV4dSJ8Klwt+4mHBkGDB2iVygX1vfy9d+Gg8noQSrv57xiPUT/2aUTPcY7Fexf+wB+cvuc//0vT3rPP2+ffpgTekZLlXSwtM5Ypp7FKPhrjFOE98tQuRlhHlDxVyoqep4rXnUtAAhKQgAQk8L4j8KjSzmXAxVjD+ZKcmWU8OCd4a772W9PJS1+fTl78+rR65RvTlDC15e3bKR7woDw+u8eHLSQN2YKxF28Nht8CsYMBGMGCuEHkJD6tyqslxSbiBDUSb00qrC2PlvG67E0X9i9PD+7eqxyc3YsXYizGc5OQt53d/YiV5Omk+hpCBwGzexCRsxsh8yDHjF5YET0AACAASURBVDDDE4RQOsnve7vJ68m5IHDwEp2uIoCo6MY5RXCdfOb7p+/7y//jtPeBDz51g/R9N0a+zU+YHLQhtodgHj8Z30cpsnGScXU/18hxJgPuH2VCIO+134/z8355GinM8eGPfmT69Ke/a7pwkPFYO+Eae+cBK3reeabuUQISkIAEJCCBGRFos90RDXhoUint8Hpyb77yG9PJV359Wn3jK9PqpVem5Y3rqaJ2f1rE07Nzkp94chAwFUaGFYeQiddlL4ZeQs9OUnVtlVyavey8vDBsEiFVnppUHEgQWnlqygbMzPhiL+pnsZ99RqxcOiiRcnwvQWiIo17lbf/SxarShqeHzwlV43VwcBAnVORMwuMoR72bz08jkvACYaCesIMIuVWFu8VblH1inJ6miMFn/ru/Oh18/FNPxQid0RCZb1O6AEHkMFa2PTQnEe78e/Dgwfrf/fv363cEzmk+O+y5ZoxFhPvBwf50sH9xuvLM5emZZ56pf1evXq0x+jSEznbHKHrmO0xtmQQkIAEJSEACb4PA2VAePC475c1Z3bwxHUfcHH/ly9Pyq19KyFqEzhuvTatbt6bdiIxlZrEpH70XobOMkVe5NBQYKPHB73h0IibicUH87O8fpKBavD97F6YLFy60WfHTo3hwLuaQu9NOhNHqpJWmxvNDVNtu1s05PoogwgsUgZIJ8uk0fyNQ+M5pzjOKZjq4lJyeKCgMTDY6Obwb7XQQURURdswKPjmnZO1UQYMumIboubAT0bTMbDwGLjP0H/jQ9On/9r+fLn/uh566Qfo2uslN3y6B4TlpdS7e9CrPXv4R/oiI4Sf/DuPtwwtYf8c7g6A+OWqfDcHDuGKsMc4v7MfDmDHHmOYf7/NzP++vf+b3nb792lP0FLw6D2unouftDhy3l4AEJCABCUhgngQIa0NhpFT0cUpFn8aTc/wbvzYdfulXp53k5yxSInpBaej7d2uNm1VEzoI8mail+E7K41JCp3toCN2p4gNZ62axRx5NwtAiJmqbeG4yb56QnislXNj2JMUM9i9eiiB6kHPI54t4dVJ04Dhr6FDQAKGz2L8Qw/NBjhuPUUpPY4Dy/skJBQlieGa/p71K295BPo+xehQPFUbtXsQRwu6YcDvC5eJByhlOyxiinNfpccRUBNcRuRf53oO9i9On/uu/PD37E39Q0fNeHvFdzAzxMk51/D28MwiVIWL4Of4ur0wXOrzHay/jo7RSxtN+xg2ihbHIv90LyQRD0CQ8knHL7/zkM16Mw6r4dz5M7dx58p31610QPoqe9/Ig9twkIAEJSEACEnhXCJSnhDLRL6XwwJd+ZTr84i9Npy9+Y9rNGjgrqqsdJQchomSUicYL1Dw4MRDjseFVRQj28j7eHQw/CgsQMpb39y9dTT7OpYiLGJVxspCPsx/jcbVzqUKA9jEc42HB44P42U2xAb53FIFzOWvnrJY704Oc495+vkzYXDlyIohS1prQOJxIw6vEvnd22jnlDOrznZ1IrBivVHvj8zpfvE05T4zYMpAjysr4zfGP4hV6EAP4O/+LvzQ980/+M5nBf1e6wYO8BQHCy7ZDywg1G0Jl+/e1B6aLGLYZ36vxQO5Y/jFWECl4Yeq95Hrxe4WgEQLZhczwVq6LZfSiGY8VK9Tj6MUKhtAaXqQhuJ5//vnpypUrbxbU5vR4HUhAAhKQgAQkIIEnJ7AOVztvRKFUKn8mBiGLfn4t+Tm//oXp6MtfnE5fenFaJnRt/+6Naed+QtcO71f42iJFAlYVQobIiceGPJuIBELZ9mMknlJimqppUQe7B6lEdUBRgp6TQyhZQtL2L14pgUF+TVMpKTKQ5O0LB5cqbCiZ31X97SQlp0+z/0vJc7h973Z9vtjZb0bqxeTnpIjBzunhdHg/XqOIpJ3dCKSEpRG8Fn9QL0/dcnMqPC7nscCbFH/UTgofYAiXUyuhSeUpwkBNWyiKUIZ0vErHEWL3c5yP/pn/bPrAT/6Jtyd6npLR+uQ9v7XlW53L1vsrYBD29xbhX4887qP2v/VFHIgsPBuJ2cRxflvF4za8MSf8nj5HGOAxJOdqmb443vLOtM+Sg7X+XoRL9ntexCBYhoDhd8ZN5XlteWW2xQzVzd+q7a3GX39t8dn2Ko3QuCFmhgdpnOterokSTfH+VKgbY63yew6ad+hd8PLQAj09v6MryC9JQAISkIAEJPB+JMCMeaz5rJnz6vTg174wnf7q359WCWFbXHt12r0fj06qra0iShYRHiWKSswkZ6HCdQ4ToXa5hE4ZUYiemIQ7ybdJ8Fg8OZcrLIy/ye3BiD2NsXf5uWdSxSoGaxK8CUlbxuOyG8/LTr5/EoFRhiUOnAcRVSkLRx03wtSOUuEKM5nteO3kvQcUU1hGhOFJSmGDk+wzS/Ek/yLnFiFFJbcdLOw+o09e0ElC4ShsQEEF9nGac9lJaNLexf3pKKKvcnvKJj2okLvK8cnrzuvXpmd/+menj/zMf/Dert72DogshM+ZBWbfanBvCyMqjXcPzPBqDDFQ6yBF3JxEuJQnhn5I+CA/EaFU2UNgIhQQN2zXxFAvZtEFSlyA00H6FLGw/a+ETLwzCIohetqYiJhibCIyIrRrvaYarOcatM3sIWJm+/xZ7Ha0YztEbpScHnseAmvk73C+nOc4r/yyqfj2Lgmd7VYret6Pd2zPWQISkIAEJCCBJyIwFgtdsbjnzZvTEV6dL/zitPzNL07LF785LVKkYCfhXIv7d6JpInTicalQrl6St5w0GJIx4C5dulyGa/w5dezj5V55Yw4RR/l54XJC2BLqRgjbSQRMRZPFuEth61SsagUG+Jsqa8cJWyuBlPdZf2fvwsUmau5FhFBlbbzyGcYlJajZ9ogS2DUtj4DJPnOs01SLe3D7fuxj8nwOartVxBSf1YKl8UQhgk5jYCPk8OiwrFDZwlRyyxlSXastdpowuuR47KSy3J2sLXT5J//56ZN/9i/mpLOPMxYk7iG2P2tQnykGwSaP8CK8rdLEb+GFqRDD7ZArjOlHemw2voshMkaztnNgtpP7h3FfQiBCguWTyouRCnwjtKz93ULOzoSesfhrWCMmS0T3kC/GQvP2pI8CaS8ewEuXLk2sV4MHZHhBdhGnVPyreMZNw7bFzXY76vcudmpZJ0IhexfhNdoWZdWuHP+Yc864pnmIMUIsDxPeSNlytiG/pwRXL1BwMeeHsMdjM4TNEDdnihM8qh+G6HkHBOsT3QhgALTt4RrF+jtx7j3p8dxOAhKQgAQkIAEJPD0CY40dIruYPScX57WXy6uz+OLfnVbfTOW1116dptt3InTuxcqL14QKVTFgKzwtUWYs3rlLCFsMwoMLKSyA6IgxWuWkma3uAmY3if67V65G4NxP2NjFKlrAGjq8huG7k8IDzOZXNbV4eRZRQuTlnKS0bxmUHCcq68HdO9OFiKG9VHA7TUjd8WFE2l6+x+KhEWIHlKyOB+qYE0SU8HeM0EUMbdboOUqJacTW3sVWrADXTeUGJSyPV3xOdQ6IIcxgwt3wXhFuhfeB3KPd/QgjqneVJ+jidOv116adP/SHp+/6C/9NhFJyLx726t6OR3XoMLTPex8eJjq29zNylLY9IPU5wqGLnVFGmffaRy33pcRFQFSZboQjoXzlwWrFJdoCr+33CgvMNgQHEvZY71FKPCKlHDaECJZHJz9rg2axr0pctEVlES4lIhA3LBq7FYJWoWT1CZv37zKWKH8RUci2tc3wypS46SFh+V7tu4smBHKdZw2y3k78geSY4dzJllWoogQV3j2+24RVfd5LmTNmimF2c8SYYt1amp/vHmTMXk1J6cvJt6Gc9PDc1PiBa76Eh+l8iBunNBbGXVct7IJ0kxNEuN1OE3W5jt7Nl6Ln3aTtsSQgAQlIQAISeDoERuU19p4Z6tNrb0xHX/nSdPSlfzCtfutXp8XLL077d26mKMGdhJGljHO8LGU+YuzttFwLXDO7MeZOFwkxS+gYhQIWIwcm64tgSC6SP0M8GZ6SneTXsKgohuxe8m4q+6GKF+BRwZTODHlydsqWre2GQd7EDjbpUdb92c8MP0YpwoeZ81o/h9C2GKAJispaPuRkxHsU8bOXGfbDOxFreR1cPpjuJ+9onxyQk3irysBs66nQsBJeETkXLqXc9YOcMKWu48HBkj+luELO7TDeLaLnKJ+NMbuKiDpOaeJd8oneuD6dfN/3TR/+c//VtPPh72gGfoXO5R+esLK7e5vKlidHpU/h5/inhF5hn1MCG6u6Z4ec96jUN/saMAiNzXYccpP3svnszd6atbDqemCcxvqctgoBjHwaTq6MdMZAFZ9oQ5Mx0FtTfVY6GmO/xEYTIWP7JkDCtQpbNPExXk2oDA9P0WriY4gyxl8X0oSP8arvjzWTStghVjiBtdTZsCINjKIU6ZMS7D0scXi/htOLdtEmPI8j3I2xt8o433h+Rj+1cucsaFsou5isNXP7eY/8nyFGx3Ean/aqhXb7a3Ad7yHYv/M7Pz59z2e/N/MA757wUfSsu8RfJCABCUhAAhJ4XxLA1orQoSjByUvfmO792i9Nq3h2dl9+JYkpN+LVuVVenRU5NYQkValmDMpUTOv5MhjyS0K/MsuNoX5CNau9S2XEU8Z5ETGCkZeon6rChuG2yvd3n4mnJ8cl5Gwnnp8TjNgInMMco0r8XsAIZt85Xr5DIYGjmxEtycuhQMFxRAkJ3hyTEDZyJpgJHxWvmqcn543Rm3PEc4N3B08N2+5mJp/Z/QcRdHhuKEt9Ut6NFtm0gwHdcykwVllr5SAepQtXn5mObqf0doU4sSBqBBh5LTGg8TLF6p3upqDD8Qeenw7+/b8wTZ/43tp/icJyRJA/0iPJhpG+E4/C1DxLIwSw7OYSO0OotBAxqshtv4agaYZ0M6M3Bjm/E4/XxUb38mwvwDrKH297hZqQYr0kFmEl1G/LEK9wPs4Lb0gTNJXX1MdFaeh6H6HSDf6c95JzL30SDuUZKv/NRhytvT/tXOHQxB/7oUx5K0awl8IUdUyESj/+EE3lQeLVQxv5FQFcRSdgs15ItomLETJHe8rXRBhlcRyeoCZGxrZnuY+2tXV6RghelQcsUdbEGt8ugcbxOIUSTXxEdcDmqapTZjx18bXdPzUmujBD2D/77LPTT/zEP1yeJAsZnLkU/EMCEpCABCQgAQmUHbd5YdhF1Bxfe206/fKvTae/9venRcpML19/NZXXbkfspDBBPCA7qXJ2kjA28iLwOFQ53uRKLCjNG0M0UqaVc8a4Yz0SRA2WWMLR4uqJh4UiAXnn6vOYbrhDmji5nMIFWQsHD9DJvbb/BSFshO1Q+KDWu8nx4p2hUttJhA7C6DhFBwjvIfyMXA7CsHZSROA4IoT8ifuHCXW7HM8Rxu0Rxu7xtBdxdHR8v8KKygjO0Y5YFPVecnkSLkd+0C6LmnLMGPr7V3NuWd8nKqzaTAEFKsYtD6k6l0IJMTqP4vWqkKX8XcJkL8dbRuxExF2MR+tewgKvBcvFn/0z0+qzP1YMSlwUKzxkOLBGhbo2z19FH7pPpBnCQ/Bsj97hDWnG/ZvC1+pdRANGe/xxZ5L8N56gEibD0xKv3LYniO8N47uOUWFsLQRteG9KfNHrvNe9JSW0erjbEBfb51iGO3k4jKUezjY8ONvbjd+b8GnDtnKz+H4PVUMbEHZY1fOImutt2T73dRvRioik7nmp8MQSJk1M1L/+3lHatcv21SFN1A4PVLWvi5bRI9thauUd7CKm2odjr3vr2qK73fOV96sKIB6yvL+HiGQcVX30fk5DGNV4RVA3rxf5TIybH/3Rf2j65Cc/qejZvjT8XQISkIAEJCCBb28CGGrMvO9iACfnZfXqS9PJV38zQicV2LJw6M6116fF9ZupwEaJ6bvJ08k28bbg1cGIK7M+hjFhXDsJVUvWSnkt8MaUEUZBgXh51p4GwpDwZhxcnZa7MdYQHhFDiWNrRlot0ENeTXJ52Deei5Y0kZCyeJViGOdsI0iyPd+b8vPBnfzePEZlaB/dm+7fujcdPJe8iXh9Hrx+I96lHBcnSMTDcYortMl0RFH0S0LR9lIV7jSV33b3L2XvFDKgbHWrAobOwlNzmOPsR4ytjewYwCcRWvtXLvdCCymJHQGEILuQHKJqM16snDti7N7NCMbV8XR47dp0LUbqlYiexQ/8oxFsOUBVscPAbdYwJjxir+W3tBLeQ/SUwZ1zXBA/1l9D4GxGM3kizQvTPmsehRaW1kRPfRYxNwz2dr4tD4fjljeCqnxl4PP9nsMywrG6KBhhXyMMa+3BGSF6FcLWcnbWoWH9s835brxQw3NxZpHNLXHzsCt2SYW9eOq2Xxxzk7fTqshxbunpVlocwcD/+5pPg2GrsrdZv6ccMgiMCrNrv4+wPCr6Vd0JPEboW3KWEFyEO/ZzHlXg+LuJ2+YN3V6zp/ZfHi4KN7RqGOtwun5MvssxeH9d2CGivHmBMmGALsq/7/3Mp6ff8/nPV87Qu+HtMbztYSPS9yQgAQlIQALvRQIj8ufdPrfzx13HtnyLJ/KI9qxDaDBmETmsp/NqvDgvfW1a/saXpuXXfmta3Lie8tOpupYcl0XydCYqm2X9Goy5xBSVQ6LltzQPBUUFoioq3AgjmjAv7HGqmy0x8CIAdinXFi8Qs9UrZrKvfqB5dgh9w5tAqNLVhL3Fy7Ls4WbT1WfjVcHT04ocxJUTYy+5MtlfiQRC6MjVYDo/+TvLVGjbyYGXGI1UZYsnCNGyn31TOWsv54UIeRDxwXZ4isj52I9AOyQk7fRB7NvdlMJ+IYJnOR3eeyPvxXsTb9FJ9nN45/XyxlxIkYXlKqKoJ9lT2Y02s74Pi54eRGghfgi7WlFCeYQopVDC6fHd6cG1m9PtiKyLP/Onp9UP/WOtCEPaU2vO9Bn+8lKUldzEThnBVCzreS9jhKw9FPBtZnYXZd3DVu+1vBheQ1AsYpRjqG/C4857hproGd9b5xSdG5rr/JMzIW49LK2/15wozZM0wuKGF6S+3/OCms8lYWpdbK3D8LoAac3rIWblHdmImnFa2+virEPD+rE3l9eQXgSbsQZU+/b25Ycwr/d6tcGN16wXN8h5n2QMNU9LEz3LXBt4q+ocR19S/AAvXfVrcuIyJqpvEz5Z1xOVASu/qonT9g9/I95T9kOh9RYiOLZrfdzOl4kHrrnW800McU1+4uMfmz7/Az8Q0d8W032aL0XP06TrviUgAQlIQAJzI/B2hVdN3mMwYl1twTgvnMZ+SejGILubks7XXpmWX//qdPrib0/TN76Wqmtfn3aSu5L4r4igVGVLeNjyQRbqJIkfI5sqWxiAERksxEieDV6cMuTy/gEhY/GQTCk9/eDm9eliSkxjjFWFMwoOXH4m+8CDE4GC2OKVhUYJjVpconpZC1krDw/fIXcmHpEpnxEexzkcJ3dobx8BFc8O9vNIbM85LQm1u/JMkmcioiLWdivfposxtssCo0fJTdpn/4R1RcDkf7UAZYXTXco+cw6HN25HhOWcKLTAOkIxavFu7CxZy+UgYXD3YthmzZ8IFmbqqxobOUhpF2Wu98ujtUhp6vtt4dO05TiLoFLY4DieMkoxn4Tx/Rs3pjsRR5f+9Z+dTv+RP1z7qgIMCJytqlxN9DQvDQbvaULmdhEqVXVs4+VZe0/CCjFHuNnw6rCLJnA25bornyr92KqpNU/dMLbb9t14j4dpkz8yPDHldKsX4YvrfqhwO4x/hEDageFPQYNydvU+Xw/TTdGBFkKG+d+M/+GROh+aV5Xh+n5LqJzzNpU4POeF2a5SN4RNO4WeB5V+bGGCDXN5t8j36Tk3tQZT/7xxybXQw9iax2yT97POt0GQ1AK97WSOMo6Ld+Uo9dycvleEEZKmXV09bC5iZ2e3FQAZ3hyKbhCO2bxLhLFtCiWM8DbuAy0/CWG8yjV4afrc5z47ffrTn86lxvjur7d7n9l88y1/U/Q8ASQ3kYAEJCABCbxvCDwFY+FxbT+fI3DGcGlWWnvrTecWI+o4lle8DLUo6PU3pumVb0zHL351Wr30zYicV5o3J5XMdiNuThE5CV2LVZ4wNqpWNaOKXAaM2sqFWBxX2ejyNsRjg6Fcs8ocO1XXdi8/V96XJeFSCVXbJaeGULMYjstaBDK5NREbe8l5wShD3JDzskCsYCAnxGyRkDYWjVym8lqsvHiQ8OjEm8O+a1HSeJ4QRXwf7xJCiSlvQoYQU4TzHD9oxRd66BdelNP8vXtwpRYxrXygVOZCoJDTQ1ntk8qVSG5QeO3neHsRZMusB3QUz9HFVGg7JK8ooXsky0/J5zmJMCyhRNJ8wuCOI2YQbFcuJ5+HxWby+4KVTcPu8NatYGmhYcOlcJw1jF59+ZvTwU/9W9PhH/gjlXy/G08WQmQIn23xU108kvB7FbJWFa+C9Kp/yj7HmwNXKo+tPS+bqmcjF6WS6jG2y3uwyQMqQ3174c3K1UHcNiP+fG5PnVc37lvkXC89XYOySpqdG+JdbKy/1xaoHW1g4Z1RsGGIY1qIN67YrI+12e/IuynRcy7cjoOfLfHcPCTjhZCirDmCpNqHoKgh1Qo1VHEL5hVoRzgcU5AiG7QSF5tzqGul/9nyiprYgy/XCAGZkY9ntuEcRpvq2DmHZY3ZJqQIpUMLbarsMQZakY0zIrLak4P1kLnx2Vhk9VOf+Pj02c9+NkJqMw4ed995u58ret4uMbeXgAQkIAEJ/G4TeFh42e8w5OwtBcsj2rj9nUd+f8xoM/fNrDz5NawdE4GzSAGC0zden1avvzztvv568nJenI5ff2mabt2Y9uKpWLGQZgz1/STqp3xZhYwhIsasfws3Gh6Htj4KeTAX4nWpBUXz5zFekoR0nSacp8J/alHFhIDF4N+78my8OPH64K2JIVYen52skVOel1atLVZ5hYlNCJ7k5ZzcvBURkXV4WOwzYm2VULpFREbl+aRtZdZFDC34jJAmPDb9xRo6I/eBogUIsCmepulGijAcpoT2QYokcD6IHUpqk3NDnk6ETZXg7knjO3n/+N6dlpsTA3uB1yvnf5SiDRRGIIRv50oWuMzPu9eSI5TZ8720BXF0imcnM+tHzPzHYD5Ijs/hfYonRIQRBhVBd5JQwgVV5+KtuRvRef2lF6fdP/ZT09E/8c+WWGsltSky0Az1EjTdC1LV8MI9uEuUjFwfvBKjXHLlr6xD3JrH5c2vJhy2PRgbT84QJBtVsAldIz9o7G8UUGg5Q+NVXoheTa19b3hzRlhbM+CbCNkUTeD7JcHQ10M8jMR+2l+CvrK7zgmYIbjIS+rn1kt+11zACEsD45b2agUFEDstdG0tGBljdR209u/gNWN/5J89ROSUPixdOzxU9a3atuX4ZOw3xVb7G8ervmVygLbyjXEtF78WwsZ+2nm0UMUKLWQl1gqnZG9t8dXBvK6PereJrNLb+Z2y65cvX5x+7+/9vWe9PQ8ZGd/KW4qeb4We35WABCQgAQn8bhN4QrHzSHHyhPtYN/W8x2YYa8wADyMoRv4iycure7em5e2b0zLr5qwQNddenXYx0JMkv7x9fdq7F0M9q8Hjzaml7kneP0kOT0LAEB2VB5CwrxVem62cCYwycnEw9Y4jMpgg3mHG+7kPTEd3I07YPtsQBobRP+0kDyeCZcHaJAiI5z+cEtYpeMA6ISTls3hoPD0lRLCXI7zKuiMcDqM5IqOM3ZR6LqFEuFud4+l0Px6fi1mcFDFUKfDJpZnupBhAvDmIC7ZZIF4QFyyEmpyZ3Sz8iKF6EvFXVd8iyBY7iI8YkJkl30mxglRQiEcquT+It2dy3ISercLiNEJwj8VQFxEw969XOBzeIZjgbcAbg4GO0DpI1bbmOQqnFC7YOdidLkbEHR7GG5V+P45HCHG2GzFIe+5nraC9HJu2HkWUXn/5G9PBT/5L0+4f/RPTSRggWLB3exG5M96CMmrxwLAN4Utb+TMlWBNelwC17ntoooQ+gvMYQs0p+GZPy9nLrIeoVdgaJbK74GwqYi06RsjXEC+Vc8S5nREz586zi6B27kNYtXOtUMESPoSXNUbNv0J4XZ1488RseXqacKOJkRnrnKCN56k+y74QL5VvQ/nqfIfqawjxtbjpguaMMFrnH/UQzi5shqgrj1JflLSJnjakqzx6iboI3RwjK1LVej+twADe0lZprW4L5c2psh+tbb1/ysHTBU21kP6tcM6WP4R3aC/hirX2UxeJlVuUsUxQXBUZIWy0e/B+zw98//SpT30q46pxfBovRc/ToOo+JSABCUhAAu82AcKziMlfW485gT7jvlmQsBlHT/IaXolhyC0wwJAY5BcgTvC85PdlqqRRQCCxVdMqnpDpZsRNBMzq+vUsBJrQtHglKB29iEdhgdFOoQE8N4SJ5fs7LI5J7D8hR8kfGa9lCgVsZvCZlU4lNBZMTIgVBjeiCCOaPJDdKjzQ3TvxtPB7rU2DiMEAjbFeIWX8pDoagqxER3aE4MK4vUQFqRjQF+PJwQSPcUaeT72X0LoKU8OgR3zAkJlxQvM4HqFtGHxYfRVORhhb/qakdAROVRNDVKDMcDpQ7ABvUUpYl1uK/J+IvSiZ2r6JrIR/4ck5xLDHGo1hGhFFiBNCiApue0k2x6imVPBJxONewu7I71lmO/Jy8Kzx3oMbt8pDc5CCC8c5JjlPiFMWKKUy13FyjS5dfDbhczk/ihjE84S36f6Lr083X/zq9Oy//CenD/zJP1XhgLwYQduGfXklEGc5HmFz9yICCRGssUb1r+6FG2FuCJ22dg+v7dCxTWGBJgQ2oU5jPLZyzngPhsh4mKeI/TahsiqjuomTTVGEs1fAm0XKdojVxqN09trZ5AaNa2Q7r2ZbuA3xNNa8GZ6PUcJ5eJs2Quus92kjqJrnqYWytTV0xkKq1Se9aEItlMrf4O/iq6KkpAAAIABJREFUZrBu59or5bEuVFVU657JfO+kqg6wlhDImuDZLBxLeBun0IszkJ+TIzUvXP+H56m8QO3Vjo/ySfhcxu5xjrWoMupt/SOEHWtL/b7f/xPTCy+80AZXnSRffsjvZ7vubf2l6HlbuNxYAhKQgAQk8LtIYNsQOOOdQTDEsM7Ck1ThwsDAe4JIGQYXachV9rfeIuYf67uFyeySK1ClerGmIkaweDDoER4RNHgKdmL8nOZvckuykMu0G8MWDwQemkUM9tMIlt0Y3hjcsaSyXbwc2QXbLxA5iJ0YxIvKY0n5Wj7jeMNYouAAM8dVQaqF8+yxvg15IDm7lsjf/l7FUD/KsQ9KzES8UAK4PAwtnCYxYS20DEHBzDFeFvJuOF4WB622YZhVUn5EFAIIA73KUTcDrURSzxUq0ZGSz1EGbT+U+WWbeLKmhOWUQGLVUl7x2JQoLMGZmW4qte3HQL4U789xhM2CY7C/mK0RJhiL5fWpUL2cT3JrpkvxHJA3BLcWR9aEDz2G0Zhf79y9MV05SOEFGKWtp7eS95SKBwiCEi5UY0tRBQTGTrxCTdykRPXV5B2NELAKs4p3KNsO45iFUZf5/tGd9OnN+9Orv/J3p6v/3L84Xf7pf6fKcw+Duwz1XkIZwVM5ISmecJJxR1+VsCnPAFXB8O/guCLDp5egJhelVySrRUEZCusS1Gerqm0EzFD03XswjsEY2XKBbHJJNvk1Q1ydFfMt1K6qkCGQ3+TZ2RRs2F7zZ4SAjUVWy3NUOUaUI+8iunqrV4GrS25zLa6FAP3Z+7UNno03aVPmeyMO2zZDzI399c8rrKy1YQiQEktbZa4RMM3r0sLSqqIaeVOVlsP/tiqz5W/OGb9NJRDV6WWsdIGznlxpEvgMf7xCVVY9ld/Y79pbRa4Pvd5D+hgn/HsmntEf+/EffeoLlSp6Wjf6koAEJCABCbznCYwQtTOhaszsv/TSdPTLvzDtfPMr0/5hvCox6hEkVe0qraoJ0zJcMMz67xhb5XlAgPSV3iujGUN8s4r9KsY+a3y0PJW+ngqeEvaDcc+sMDkQJNsnfKpCvyKcmoCKkcVxyVNB7PRzwAAfidTsZ5fQLr4bS4rQHDwGGGy7l5sYoULbOn+E9pCPU94PSkhzmLbgaIWtYTynLPTISajQtSvPJcyOUDaqtPUy0jAhh4YFR0uk4LHJud7L71h0eHwwDmO87VBamuOV6CEEDduTeLoYmQnFK654hHBB1XoxefsoQU94hU5SeIEQOr4frxbCYcKjhajKedc5V2W47CPhbauE/JUI41x54cFCoIITgVnloCP64kG7cHA5h8NgRxixkGo2TTvp1mMKQ0R4HkXAUJwhX6mfnPa9O5xz9NqzqV6Hl43+ST7QaY6znxDBveyPMKTjG/emV37l7037v/8PTKt/NaJnn3wpihi0GXxeZbSXMGNsNQN8FJZoQpQQp5YLU5/1ELP23e6lKU9ZM8DPh4m16m3nQtC2jjWS7M+cT7+Sz753PuOlb9QgN/6jPVs/zxRMGGsRdWFR2zNm81UE3LaAKSGHQEiIYvPsUGVvW7RtlaBev9/C+lplOUQhRTY4Sjs32tMqw7UCHlXprbhtPDcU8qgcKnQ112UPHaRaGuOkQtK6uOEaHBXmanx2EVmZSXhTe+GJkYe19uYgnNiWogw9DK6dZUnbtcip0LgalH1R1h4SWPl98OHWkPF3IXlnP/7jP6bo2R6S/i6BRxJ4uzHpM8b5O0lMfiyO7Rnmx27sBhKQwLtBYEX8/9e/Np3+b3992vv6b0zL66+mCEA8EmNmdhikGPXjhYGKIY1gIKYeC5nta8HE4e1phnsTSN3bgDGGp4Z9loeGbTFaEVhYZIStoEAQIzVtH4MoBlgyBpqjookgQqragod4JdAaOX5EwTp0qFfJKkHAtlTDwuhFbIwXYoXTo4JaN4gpUFCCgnAwwt0u9BlwBANGNa9n8XLEEEtS/24M/lo0lPNFYFT1A86/eYyiKOr3KjONuIHRsxExGMgJ/aoS1RQ1uJvcHfZfmfp5UZGMQgXsjyIHuDCyvxOqo+W8yAla3XijeaLYDo4jlK4KCWSdnnhm6j5OnhChShEk9TvnSV/idQJ/xCchbxcuRbhFSN29cy01F56PRsox02+sGbQDk3s3i+VxhBiLsJ5EMHFaeMH24qlqwieCJ56uk3gLl1k0tUKaUjb8jX/wxenkR39w2vk3/nRE37PVb7SdNm2q5tFPeM+aCC3x0oVgeVF6mFvzZGy8J9vXyHbo2JtCK8+EaLVvsc0QROPv86GbZ8Ijh6fsjGflvKeFLt8Y6MP71fY7PCxDuLSCBVVZr5/fuGTacft6Rr063wjLa2ff1onCC7ZZrHSzRlF5XPpaR3hjmneN0DKEMQIy+VlcW1RC6wKmVyA4s3ZQ49JOnf5gYmAI09LSGQ8sMkufrcPk0pZMgyQfZzvErwZ28wRVdb4RYtdYlADrggYhVL+vD94vC65lQjOz2/jDSngdVlVFasZN00c++qHpQx/8yPT888/XArnr0LbtQfIt/q6n51sE6NclIAEJSEACT5XAsLHaxHozhtEU/J0QpKO//r9MO3/vF6a9m69Ni1Q+q5Comh7GmO4eigplw5hnB/k3wr6whir/pOXnVNhXrwTVxEuMHMLmMPoxdmr6l7Cuvl3NQDfvRs0Ox5NQYW4x9svwi4ekKnVV5jRWVjPammcAMdM9BjHEK3mfMs9kCXSRsWCBGkLOEA+ce4y0ahtGEaF8GKjx6uC9IXRndxcvTo4NoHg4FhFHK86BbZLQv6KyW1uxtEHECBwiCy8L6/0sso8PJreA3BqOQ/U4Fj5F4OCdoShCuJ/cifCJYNvH+3OB9vSwNgy+vFcJ2uU9ynkjitgfL6a3I1aOkt904fkPtZwfxCSGc8IGF8m7aYx6J2c/hKkdryJurn6oxB/5TsmcSLRciiDkWLspvrC6fms6eXBn2n8hi6mWgc4Me7a5l9yqVGTbTShgCSDCFJN/RWnieyn4sBshtRuPEeWxKfhQJb6pAhduR8kFeukXf2E6+aHPTwf/9p8tjxmiqRZ6RYz2gV9ChkCmWsCyGcS8mofgrMgZYuVJr5kz3pNzHp/yGDRXyFp4PGy/Qwxth6jVtdQ9FuP97WM97PchiIao2eQClT+j5SnVdQP/Hi6GeOnV6tYFFHpBg1pvhxDA7qlZX9fj8/psIyzq9/q7Mnrqe9X2PlS2ixycCXFjP3wLEd9zgcrvBbtege68HwxmvFecEGflzNt4s7aPhUgax+Mar7wd7gkp544QxuM0eFPAYPTXWKCUY1GCnTH1HZ/4WNbt+VzG5aby4ZOOlcdtp+h5HCE/f18ReCoejvcagXMG0Hvt9DwfCUjgXSBQU7/xHvz6r03Lv/Y/TfsvfSWCJ0UDYszW+i/jVR6ceAUQJ3hyysNTU/HlmamYJwQIYVdjfYxREAARRMgUoV3lHeoeIox+8nrYbw9xqu0q1oZj5AcFADg26+9gOlVBAATA8L40I6gEFPc0PDeVJM95sm+KCFA1LR9SYICQmcwSV2I7RiWJ/z0fqHJsLkeQ9PyUZcTEzjPx4pR3p3mRSjSxr0rgR7ARChdRxOd8RpvZTxl5jdEygmAHoUPbOMkIPRZwvPCRjzSWHD8iCTFV+yxbjmnsdr7TRYQarML2QTjgEUAzdjFW4gkezRptwgpmVeSgt5P+QWix5k76Y49E7yqlnS9V+ePumcv3lhWyFoHHIqQUtCCML31y9MY34wlKOyJsKCCxOrpVoW+IIHJtyKnYvxJxmO8cp10Xct6nyeEilG434+Kr/8/fnJaf/cx04Wf/03i6PlDeAoTjgupyRYyiES17rPR0iRwM1v45Iigijs+2PS/nvTK1r62QueE92QzmN/+2LQgeFt42vnF+X0PsbAubGo5dBI3fx/fPv/+m79EPtU5U82LyqtyqrWIN22e/8WqGUf9elbuuvC68ly2M9Ox5tGunVV9rBRpatbdWjnt8r7xIFVbWKrCNEMJN4Yd+HW33B7eTnt+3rrbWQ+7OMGbY9XLe2+sRjfOs71KWHkFG63O9xGeUc6u/etodbRwheZvFSwnlO8o95bl4ej7/+c8reh418P3s24BA3U3fJ+1k1oVJviFQ3ien7WlKQALvHwIsrnn4v/+v087/9X9MF7Kg5+LuTSzqZjgjJpKgX6FpiJPutUF4LPMeOTpNxHBfJXQLT0+5XRoAjPjygnSBNL4/wsAqvGpsj9HVqqLVi30xS4tBjzFfIiWfl+DpYWJ4dBA25P6UEMtnVyNU6tyzPaLquY+SmJImpYQ1QgAxUjPTCJVsO4QBtjXeFsK/CG3jWAeEm+XcOfb9HOP5eE+yYGmdW7whq4gfCiosc5ydq3n/mYS9IaTusthoZrMjhAjFqdwbzovvsu8K20s4H2vZsH/2g7jI+jcFsyq/0fYYfeQVsXgpi4veullV1xbPJFenwvzCF5ZjFp9y04TFEZaHaIlwI0wOT1VxK0GW/SKyMLAvZM2gFEHY+0C8OrcjlnjYVOW5bB+v0Ek8UawndHrjRgmdvWf62kJhcXQ/hRLICcl+CGHajfeLpu4+88HOLMegkMEbN5LT88b02i//f9P0PZ+eLvypPz8tn/tQogYzhqrqAAUn+hhiGHEKGNLba9fkzarChhdrKzzsvAgZ3qBtT8zDBMjDhNDDQtiGET62397X9hW+LX7OhrJtBNrY19nz6QJ/a2fnhdAQPOcrzdXcALzIhalfmvdkeFKQH624QisZXeWi8WhVsYbhaWmenpYn1cPiujdn/XcJqHLPlHdnFDkgHwxPKCv1nGYH5PTUJY94wtvS198ZTavqgKy/1Hx5/Tyb4CpxRWhk90gtI5opSF0ese6tKu9S92iV9wfljzCuUvTt++Sd8bqacfoDP/iD03PP5Xp8Cvaenp7t0e/vsyXQYow3cy7fSkOf2Jt0Psfo3RZtj8pxesRnT9y+bwWi35WABL5lAqfJt7j7P//cdPBLvzAdXPtGwrAS2lbFA2JMMNl8kapmhKzFiC0jG9GRD/A89DCy2p4XHpDarqaR661W7rbnwhDahmOBkKaea0DSfYkWbq7DgB+rgiIIEDWV6J+fHJtkfQwdPA7sA4ER7w7J9qxR0wRX/uHZIMxu7e1IG67yXURM4v8jTkoMxOhv5542ITYQOkTzsZuE+S04ToTQggpvrJtDuymtzecIJ0K9KvcnRiDhZcxOZ5sqLZ3vrnOc2PZivk/Zas6NNrM+Dy+8PJSl5jsItfJO5dwRKQgx+Jai6AKMNg3PD8UaOG/4IK5qfRIEXSsLndiz/A/xGTFDhTr2y3fpEr5HW1IoYZXwu8qtKWHJ+eH9YQcxau/cjGYi76RVidsj/I9zJYco4YFHt6/VWkd7l5KrBCNynl59NUMoeT1ZMPL09Venl37+b07Td308np7/ZDp+4ROV01MeN5LYMZmH966P6BES1cZQ9+j1z4b3YluM8BFGNcb1KFN9PmRtlK7eDtnaFhnnCx1si5lHeXPqHM/l+PRTffiP7o0ZH55vR7WFfdYGTYxsXVLrYyFYKqeKHu7heZsDDk8N+S5tIqHOERFRO29V1aqNvNe/WHk0fUHY7ZMf7cOTw/mSu4OQGuv31DkjWIdnqcQG/dZylsb5j3V+hgevfZ59ZdtakBYRlrHeKsINEce5t8IGZO4gdAh1qzazTg8VDKn6l/sUP19IaOYP/8gPRbsj8jevd8ouUfQ8cnT74awIPEZ09NDYcr8+7IZRSZlnPqg70dZV2X+vajRj9qurrTEj+lY31zG7OkpatrIpddOpG8yZxbraLMmZV83mtHfG2gfr6jl9w/I8jSY8bgbl3RZosxpoNkYC7w6Bk+Rw3P+rf2W68Mu/OB3cfjlWB6FWeA9yfIoZxBuAIV7FCkYOy7ivlBGFKCHPhvA1Qq243XTvDTeMKsObz/CqVHGAHmPfHTotXyg3E4xtcloOuxAY3iHCsCp0jvC6vAj3Yr/sJ4UEylJiXRr2Q0lnFgHleOTtpJpT3QOZAcbLgwhhBprvUm2N9YAu9RCwvZavU7FjCBm8W4TrEdaGCKvQLsLtEFKIAiw8wsjw0CBgOrcIi9OIpd3nIyQI32K7Cvvra5JwDsObVSWy834VGMj7VS6tixLOJe+1IhE5Hl4bvgeLEi1UkEN4EAKXc3/t1Vq7qCq4heHpMqFneJ1Y/yhMVhdYUDXnQhheCkWcZrHX3bSn1hriPV60M8erst47iK1U1Kv8nP4sqVDElAuOF2jvYgQOwici7iSeIELVdq/mOBFQC0TRjSway6KtGKvXXp+++Xf+1nTywecrvO34w5+MriIcsBnQ7H+ds0PuUULe9jHIK4SyzOAWdlUOh01+D0bx+apsIz/nrcLa3ip87VGhaw8TJePqfCsP0eOv3vZcbt/fFB9o59eKF2y8JRsBUE7C4dk7bzu8KZSNs9gSPHVS4wHeFjGtttXirKjgJiwqjDDV4rZfTUCO73LNcNm2NX5a9bXmqWmv1p+M3eaBank/FVXK/nsoXgkoLqMcL6Mw60U1o6KJroRMVvnsFgJJHlB9tnWs01pHKNtSKj/HZtweMuGQnf7wD//w9AwFQ56CHaLoefzodov3E4Fx3VZVobrDtH88VLnwy53K73mvQit48PcEXh6oVfuUGQhCQvrnNQvHjQUDgNnL/KzP+F7fNzd3Zl2YVR2Jw3AbISPrGvf9vLjrVIlOvk8YSn72GbqaAaWqEjcU2sPDFANgCB0emPwbCbgsjFcx5NmOByv7Yd98r2YISbwlfCT/yt3FZ/3zej8PT1zN3NXqO31mt2Z0icXmaQXHxyml99NA8Vwl8P4ncPziS9Phz/0P08GXfnXau/ZyGamJV2rGPyFG3LJGmBn3LAQHQqfyRnrORXkFCJvq9zvuAVzq3DvGPWEsNMh+uRfGYK7wsMTrl7enPDl9kqYW38l2CA/KNFX1slFxjHsd+S+5T1ZoXVdPCC6M8Lpn4tnI+yzwWTYY5aERcKxZk2NwryOMrSqyZbusC1Tr3+QeWffgCuej2lzuoXlvcdBLPye8rLw+GOx4T2ph0JwD3hS8WYiuUbiAMtkItXEvr+OFGbPP/BxFISo/iHvoeMbgVcvvCMArEWa0JYxW8WiVMGL/HJNwOvaP8MHTdT3CI0KnhFsVm8g+2ZZ7N7/z3YTTlbeoeOf34pI+TqheiTNYhNFx8nD2EXm0MmJr9zIcdxPudisakDWJYohWqGBboHWZBWMRazsHESaIH4RdZ3sUwbPIorKv/vzPT4dXd6e9n/3z0/HHv7s8Pbvp0xIt6cfdUeq7G7ll4Obf8N5s8lya4T2EyMgJOR969rBQtG0PD9/HK7DOi+F4W2Jiu6LbuMrfyvOz/f7j7gjtvEdRhnOToL29rX2b4gNjnw8TbCPMbZS63m7D+H2EsA2Bxf5GmeohEmudnSE6eqn5yuMZldZ6KGvtY+0l2oSklUClnHXNejSWtW+8Qf298f5oT4WsIYbQ2lzynFcPcVtv031Q41wIjeNSGaXq2X5wGZ69j33sY9OnP/3pXOZdzD+uU97m54qetwnMzZ8uAcqvlmnNQ3Y9O9GFCDdiKgZlRqzc+uXqz++UCyUsI4meFY5AzDMza7zHA5rvZZaywha4OmtdiT4jx8OiFs3LNggWhEPdGHh4VSxHazAzgTWJw7lw1XZ1xba9EkmLX+/fqUTZbgTU/ra4VVlT2tff3PLSrD1HHAK7pR20lV4dx+Hv+g4PwP5vCCKMh3bXzXOO/echR8gHomYrpr8e+DxgEUjMKNZ6EBhMPSYckVWrh+cfD/ohtFiEjwd1HsarzCLW4nkloDAaiEUfgqmfd51jrcXdT+uccFJHPd0Lyr2/rwisQzi4ZXD/Y6b/XtbcuZ0FLTMrTwJ83SNihJ8mj2Rx5950+Nd+brqUktWLa6+2+xbXKKFKeDK4H45JDEKzuM9xS6uYerwuXejgBUmifbvvYkD3mWK2YyHPMYHE8cf1jmCpkLZ+T11fy+QB4Z3Ofqq8cp9owkgnpKoW9cx54IWq+xfCIO/FyCmRhkhCqCEeqrhA/iZsjHvqEEYlNvr+EW+cboXacQ+n3T3MbAg3Gp1QrRJSFHpATOBhwvjnGNzrESH8ey4CqsRGzq0Mx35P64nqJRbpC0Lynv9w9pl23EgBCTwpFGLgJ6KpBB/HY6HWvJdzPo53qqq9fTAV2Hg21do9iCieI4Tq9XtwuJykKtseOTb02+jDWty1VwKrtYL6JBrnE2G4yho6VVqbMDU+qz7NfHr6dwdvGOOJNXYIq4MZ3COmTh7cjAOM0t1pM+eOEZ3tlsnpWaS09Ss//7enu1n7ZfHTf2q6/ZHvSTMvJJKwTb5R1KDESybcWugUTJsXoMLfthb8XHuEHvo8YGCeFRLbouZxF/LDQtS239sWUhV6Vd6LzcKlj/IWbR/77HHaOW/ve4TZDa/Pulrbm9rW7ICHiq6tNYjag5MJ2W6LDHZ0Xz3qswhoFxPn2zvOey1iMBu2ihMMIcl2jQmn1ELoBqNRKpttsEe4LxGeRohchaxlA4oRtu05o3ht8OjRtrEWUHmPWaerL4DcvUXklB3H7qr56Ajwg3iCf/zHfzwRlk8nn6dQVu30Zs7VK0bntnn2uHHm5+8FAjXyH3EiW58/Ki7y/GdPHEO5ffztuonnPQN8xsNleF0yyEvAsGBdHjYLYqRvJyadhwQ3+psRMyRcZuaqhEkSM0vs8GCqBwQCBAHDLEVPIh1hGhVnjmrow7k8PG024/yNdf2gH/fbqqbTjQGwUkt/3LwrOZgYbly/+Yz7Fk+PsQYGv1d4W39t3azqxjOMCR5iXGoIMxIWeWDQDlzVFXqBaMHbw0wID12sAaZUmK0dQqcbJhgIPOxpLw/PEQpHZaZehaiVDOr7rUuc37t44i+q8YzEZWYTx6sMiT6NQ7sr4RgjA7HEeWD4IMrywCRMg4RezudyfsfAyJoOqzxEa0FAPs+Ce8sYFMSQrxJm0mahmVHOTwyAWvQOo6knyG6P6zHO3o7X6Wltu325Pe76ey/cIzyHd4TAE98Tn+Ro58cNfzObT+L7S1+fpq9+Of9+I79/o70fIxkjgfvRMqEj9x/kZ675vQiRy4QzUblthzCxXGepflSTGoSQMWPK9VqV1BAdXdhwX8UbVMnOhJrhQcHwZTu84eyLCQ7uP4TMYNkweYKgwQDLdYpXJVXSKszqZooosH8W44wQqNLLTNawTd2z+v7Z97gvwalsEARAzpNzr/C03OM5BoY91cYq1Czfw4jnPYx6vlceb+4/iCueH3lmjNwdrv0STUzedOHCPTTntbxyuYV9rQVKtuW5Qt4MuUN4QW7Gy1Hb9HPjvlqls3P862+0++kHIkqYQGMb7tep9rbgGXQ1xQUqZK7nHTE5RxlqXrUtXPoDh2IT7JvnHvfUmrjqE2hhf/zKy6msluNeDte76TMEGYvB3k5luVpkNeWlCcm7glDjuZKfl1L+O31fE325x3L/rdC5PBerxHcms0aJbMZWE0F9YdeLlA6PIGAspLjCdOve9Orf+b+naw+uTzs/9TPTg+/47gjuSyV8EDy1IGyeATs5diW7V7hby+egSEKFtmUCDi9CRTGMkDgWfSUUaj1h10TATsVMtWfbw0TP44TQeXEz9lM5NHlotwIBo7z0my/U8x6Zhwmns2Wrm8HPa7tAQR2XNvaS3SUKxvo2Y8Jz86Ctc2qvjbgZCwRvhNPmWNsLvJ5tRRMY2APnWdXfxbzZFg97nfWIcW22cVrFB3oI3SqCvtbq6rZCfYcFkilB39fW2vbitXL2PZyOnJ70MTk9XCunrNuT7xznd8pc4+n5zHd/V+Y3mjfynX4pet5pou+n/b1dY20YkDwzh54YJRbHLEYvUVo3fB4iPKTwxORBMz3Iz1v9Jw92hE1u3PWAw0vDzBffK1FUl1mb7asAVA7a4Zbx3sTFuGxrxfCRcMtm3EDGQ4W/x8xgd/nWbB3G/Ah/G16QEklc6F2gVaUi1qmIKKtwCEIvumAZYQg1m8l6EeiI/pAcno8Kb+P4/dwx9rkJcndcHxPDv4uSCq0jZISbUxcC/ET08RpCpu6NfcG+SijlIdmFHQ9FONKKSjTNa5x7vZm2VQlavpPfa3pnnOR2+zjeturo51j7433+8YDO+fbzGYujVXtKHI2HQU98JZYcoYPxwL6pZMRMKQYRJWc5d4wWfmfFdWZimbWOgFrFGKoE4wrXy8/uMVvnMG2d67py3hOKnnfUmO1d7Y9vYwJPMu5yaZSxwLWaClnTb//WNP3mr0/T1387QuebET+3cmmmyhrXWYWl5Qe3IyaO+PvO7enGb3+1Zuaf/9h3t2seOwFD/NlcO9zruAfXhEOuJ75Xly0Gds+xqXsNSfy83XNNcs9qhk+uU65Fwr9GUYLykHBds9ZLnzxhwukUcYHXJ/snTIvrtyqN4X3nfBFbTIZQDKAb/SPhn2HC/Y3rHEM7Ho465/IQ9IkZnhFUKEDEPRtBVyWmc1+m+ECtywMf2pL3aRuFBeqelLZSea3ujTm58uAAkfsekQP5hye7ihtwP8oMM15uQtaoxoZXKIt0lhhjIqdC0iLobmZh0avZNpM4060812DNd5MvU7zIXaowvLQpz7rTm9dSIS37repyiL6ISCb6LuU7leuT84E7OUDVbvop54xoYrKPsCEEDMeEKSIqIuk0z7jdLHRaHhy2aV+s++Rpnr27z/W8iModyvHTzmX2g0FKeNhuFjFd3r3ThMYoHlFFCVg4E445Zvrvtb/1t6Ybt16aTv7YvzYdfefnKmzwNOe2m/szwnYnY2I3i6yOAgdV0prnZvjv1GQdC1LGC8SY75NyVeAg45j/qCRWXiCGTxcJDQJlsFlziUccnoVRxjkSqtvD9cTu362Ihv4c2GXBct3nAAAgAElEQVT7bthve3GybFF5JnidN/w3f5NvwgTjtgBp18QIXRvhZs243+TEnM+l7dZEG8tDQGDw9/Pc9rac9zadXTuoeaWGEGotoA1t4VcKG2zee7OgOXOOPUyP/Y0CEe3cRns3QqflJjXGg8849yFgNyF4vbpcZzcYtWNvymufFVarpPDFV5Vr+0EmRBBNP/zDVm9bd6a/vDWB34nh9lbenXp/iIyK+cZ4xyAn7IubLlVwEC2ZXaQc6O3Xp1W8NAu8M9ykETrc3PFkVGgCIqIZ4i0srd3k6+bK7E89lLgn8GDuF2zdLCtdrs3y8arwsh56xowNMdt1Tv2BPdZg6A/zenByfG5+FcOeV8Ur530ESOKZy5BuQbLtwcd364bE3XFrpoEbYFU96jOQ9Rl34/xAwBEqULHUPEyZOW2Cqa3x0M+/Qia6sLnMzB+/M3PK+zk+hgOCAsOgzjX/8H6wWjmztRWrzrYwwiPSb8zM+DFTiNHAZ2UA9IfnKKKAgGAdCGYkWWxwhG9UjHr+EYpRXYJ64xj5HWY86GFYCc/5DKOnjs929BEidesm2+IamoE1ZGn3aLUwOt7unqvBt3KJ6B9+0rR8mb/pJx78eIMqNyDneCWzqMx8JtFxFQNoQYUqZmcRSVdI0MUwI2Qv++Jf+mGZB1MlkXb74pEJkqMp23qvnbUvCZwhsB2Otva2P2oyic8q3PbBtMIz85XfnBbJx5l+O16da6814xuRwPVXRjrCIddZjX+8IIj9fMZilgmpuvPlX63k3+c+/qkkj2c78lIIDflQwq541X2OSZAeSlX3lH69j3DcJMm3sFxe+T73shHOWtdtjocRn4T+alo9F/JbzwMoD208J/U84LPaPudZkyv5u0LguJ/1B0rdo/vvfLY+txyb9vF97lU1KdPDtxAefG+cC+fMPQTRwn0P8cHx4lluIc/xOrEtHqDnPhjW5L1Q6Sxr3MAX71NNmuSFJ+uQqlfcqvMe7+MBqvV58jv3zLqfoQy55/Z7Yk2+MAFG03h+5fNiwvMoxmk+p7JV3bNhjreOyZ14c8ozxn2Se9a9HIsCFDCDB9tWPk8TfcuI2516LmLYxpMC616CnAVHFyW28szl2UHpYARfRNowTE8Rb4iScKhxQ2ns3AgP8+w7+AATS63owTpXqZLiuaen9HCOfZpn+f1f//J0M9UB7/yRPz7d//j3VQgi4ZUnPJfCYJ9Q5/L6JM+HY+Xv3Zxvhb7l+VeGdcYbAojFZlvVsI3hXwY7YVUl3DYVy6raVzAhYIZIqj5LX6xLOpfgod/6M7RGJ+JkXKrtOGPdoG2DHb7t7825jG8NI/9h4qSugHoGbpWKxpOz5T0ZZborb6W3dxyvfXcYWO2IZ89rnMVZscG725XgtoXUWY/UaBPr/RBCt8n5GeJmW0Ctv9snkocQG5MfhMQR0lYlqzND0gRWO/9WnKA9NPH04PEhxHKVBy6evub547qJVyfjd5mxT2jcSWwUhHf9iw13crzMnEa8jmHzIz/yI9MHP5jxOvrwUffUDaon+k1PzxNheh9t9NgZxja7ct4FXKFNGPQ1s5WfeGaYsSI3JiUtpySBlvHLz/o97/OAJkRiJOuPEK8a/d3wZQpxeFwqNIxRzIMCcUFeTrYbxnefEWqL1XGn4+HIgz8/S4hwY0M8sR9+Zz/dQKgHbLapOOf+O+eBoVCeo35DHB4V6tTHQGCdhgoJ44ExZnbqAu1ejTLw830elGWgE4LFDRpDpIkAYp9bdZIR15xt9rPPqjvPg7o/RGjnCGvgHKvqzpZoqIcmRj6Jpz3hle/DDNFR+TL5HjxrP/U0aPyGeODBiXdtxG1XLG2+ViEjGDtYIQgXhF4XK9tihm1gOtivE3e5K2OAsLP8HLkC2A2EQFR/9ZndKgjRlUP1d/6usMZ+k+d8ie2nLQi5Yt0ess3z1AUfht4QePxch+1hnWS78hhR1rLzIBYd8YdIQgQ9FwOH2VlmvjEMKMVKwnPaRHjGbuUj0b+0rV0XjwwTfdi1tX0zfuy19z66j3iqT0RgTK6OeZo3falfBmW8M0GUKl3TN74Sj05Ezktfm6ZX8jcTHFwzIxQXzwX3o7GOC8Y11wJrtzDbX9c+1+judPyLv5jb86vTcx/5jvzZJww+mHF/5YVpdSUGKXkcXLOMda6Ncc8duTbc86v4CvdK7qfcIwhHy3VRQiJmZ469zoXEeGXbkTtDg7mXIGoQLyTBD3HCMctzjQcqv3MNI17WEx/cL5iEwRPFtvkcb8+N11q+TMLBarKH++F4tnSdwu2xJoe4PxESTVgaEyL1DOhCkciCWq8nDLh1plhAMXjhY3m2RSRcz3PtWb6HMKH9+YxbPOdNJEI8Hct4rGr9Te61POtYJJV79AgjRogkpG4nhv9JxNfeM4gIzqOHX3OcKq2dfWVCcAdvD/c8XqPAA2MkRQbKeByWekUKpH0RY+ucKb5DG+uZyX09n0eQLXNcDFvCzUYEBOe4zBipHIw81xYIG0KL00c7CEHEIrwRsyXCc77kgnFfr7yrvJ/76elrL8UrsjPd+MIvT9e+/uXp6J/+qWn5Qz+Ww+TzjMvTtJvy4Rx3r4ossNRr8wggfkC3l+ffCI1qWeztc7xCLYqNsLhm3VZOUPcSVVJ89rdXj4V8pxvAq/4cWRvqiCdC54YpMfiwwwpxb4KqMeN+D5c2kEpAFKNeiAixVIuothVp+kn1HwTHMQl7VqDUIrBlLnRv1UZtbfqTUykvTfMWtXV7NsUOmjBpN4vzPzfCpgmsEZ7XTq4JjXbrGPlBrW1t21Z4Yfw+GG97tNo2bdLj/L75O0viVoW1CouLq7mt99MZVcGG9oxvx2ltKjOrnx8C6DRjiupsrMUzQgMrSraPFcpn8z22Oc798Hs/973Tpz71qSqi9DuZzB9sHvZT0fMoOu+Tzx46KMaIG2FeDMbc3HBVl9ueWcYkwXKznd54vYWZIXhu5sFAXDQ3QhI/KzcGzw6iKDcGbjBjUnBz1bUHNDeJ4UWpTLh+wz4vbLixlkufGOK2QnXdfWq2qRu3PLiqDf1OtvZlYzxzdfIhX9x6lShCRNQG7cHD93iYcfPjgctrxFBz4+bchhep1q2ou0V7cPbFstp7XeRUeBr5N9l3Jdh20VWN6AKGmywzgHVz5oGan1d46OdzZiGH8CkvECz67F6JmWxThnjOYQi/8gZlV9sL/41yp6WDujAaYXmjWEMJPp4YXSQiVGsGt8fpMzPL+Y/qbtVPMBkPvpxHVRfqxhDhMyVc836ERcWGMzbqez3cjDHENhgqCJkhTKtSXffQDTf/aCPnVDPcNJLxmX3yYK7VxrmBI5rI6+pieD1DxgONcZTPeYhzg6zimT1HqoYIwogxQCw+ZWvzk5wDvETPvzAtnsuMODNKWWV8YpG/4oORyb67wK3Y8zeNtjfdHR5rAL/pG74xKwJD9DLuCFVCoCREbfrGV+PRicghfO2VV9o9tgoS9PsB9yMM+PJO4jUhp6S/RqUzxiOCAC9MDPJVcncWF5+f7v/i/zvdyzoqV1/4cC7jGGUY1Xh5nkX4dAGCdUEFM66hunYxbpm4YGIl1w2Cg1fdwnPyVYAg21WOS64FrkUuAELLuGZHVTUM5UNCuXJeta98VgIlx+N9vK7cBzGsyePh+mU73ue5gre/jB1mirnmCXGNaGA/Y3KGyYqsQVMV0FibpxbvZBKM+1r2Wd4q7vXcR/M+kxzl2e7PhlHIpsLzuPciOpiI4p6afVXIWo9EyORaPY8QCHVvzDnSNl4on7qXcb9tt/U6Xu5Z9Uwkr4USwjxO0tadcDhJ2Nte7j01408IGpEPR+GCB4n9V0nefp5jfSTW0iHXsXtGlpl03GGcIBwrHLsb4jUBRtsRmwQXxZi+0tp+Gl675P9w64R3th1i5zTenV2iAeIRoyQ1rDnXUwQgi1TWWkj9nBDZhPHluXXzC1+Y3vjqr05X/+Sfnp7/4z/VclNLpPXcyzFey4DuxYhA1YUAeWMw5+/yhvSfeAia4zFGce73y/AvnYzxWwnurUIYL7w9Y4JvLKbZwrPITxk5OoTtRdjVdcNYpoIh46EJnrFdTfxiq5dnAws9P8c5tqMlFI8cHLx7PBP7dpUThJZvnqbx2oR9rU39EkjlYarCIITLtVyneq+HHTQP1EbwnZ+MZv/bQqnEIxOtObcK7u+hqDXh2r05w4u0OadWcnojaDZhcgjMwbjOpY/H8qqNMtMjD6vOG6/d5vbEd/AAEZJW3pq+1g7emyHkaj2esrP6GkOV39MXXR0BmVVmu4U3cozPf/77p49+NAsT8+pid3PUb+03Rc+3xu/d/XZNMTzkkHUjRgwgVPDUJHSCJFJ+v5Mb2/WETSBqiBuvnJruxcEjwAU5jHsGOvtgf2PWvQ7XDXAGbj2M+msY6/xJks/EjRnrsD9Uyujvhn/NQnKTZoaJGzZeAx6uhCwhDPC49Bt6iQ7uLHyHG1dL3KxXTSHwWTeA6+HVH4BsVyFa3eNT1c54mPYwhZHMWiKiC7lh3FbyPN8jebMtmFevvo5FS/7MuUYMLfPg3MFIIURlhImV4OmipcI5uFlirCOKMGQIx0hbmC3kgVXtzt+spM1DiH6tQgGbWalVHsYLYuorNILYfM4RvhgufbawCi7kPdo4vtvju5u3pnOCS3lRuuet34TqO3BDVVX+Eow5f7qIBwUCjpt73qjZVoo6MBuWfTNuiPsmxp0bOjONZbBwk2Mc5XdCz9bFLbIvPuPc2VeNv/xkmyoPm88q1ALjiv5GeCACcyzCNyq8klnIbuQwhhBLGC6Ingp3YRy1pO91yN0IwxkhdOWpa7svgwVDDWMLYwTj5LmInyyQNj0fMZQqSxNx9OQoDOFURiIP4DZEnnQm6km321xg/vZeIvDI/uN6YWxyn70e783XInB+8zen6ZtfTdhaJpUwrKtoC/fSMRHTZ0srT61PuNQ1gFDPv/GT8GG8AozxCtWNuZPcmMXlD02Hf/tvTLde/FJSeD6UxSUjCriFfOq7M34/lG2ytss+9wXEFfc7REz2Q0I7Qou/MaizCGXdq075cvcwcMkjEJj1JyQlxngZkiN8i/sY119VKcOgLUuw3W/qoshPSjHHiK4CNT3Rv91TuO+HQeUV5WdKLrfiJ+yrP2sq3JbnAlyzr7p2+/0MjlUgAAGU92kjxXBo79oDzf0p9/HyKvd7UXmECS9L24lWYL+IKp6XLO6ZKnUrSvSyj3qO0IY+ITXCd8c5jYFZQo/293tzed45Tvv+KqIPQbH3XPKQ6BzC7irnkoYloft21szBw8J9vKqngSSGOtEDFQbO/buPrcqN4j59IWWm75V3qSZoeK+KNfTnaC9PTN8dJ9R8/wMRwJQYT5jaMkKshE0Vicjx8ERlnJ1GSJNyf5L39zM5tEzBBJLMDw9vZ87w4nQ74W2v/8YXp+f+3T83ffBf+Fc2ovJhF+iw+7c+2zbma3hseTnWHhB8CGUf9zA3REeM56OM3cOMlcP0Ef9Idoc3eUh4PdfrBBHC3P9xjJGrcr4wQX2Gh66Ls5YT2kTBSVhG7rQgCmQFIhJJ2b0Y23kteNCGx6g1FVM+Xqu1x6U9IDhOE2ZtIdGRs1SJ/F2IDVRsN3KGtgXRaMsoDjDaPL637R2qy7B7kri+mqjpz1OER1rU5oX7+/He7HBd92iHml8uW6mvA8RznL+GAKVfCH3MPYFqbDznh8gpoZPxx0/eK+9NDgbHmgenaAH/sS8Ebu9r2nMQO+ICRY5C8NOf+e4qW13LZbzDL0XPOwz0Hd3d+ubBKMZg7Q8VZsQJPePGndWWq5LM7fyrfJr8ncXG6oGG8c5Nczx0xv4qnIkHAUYkoqKLCAZ7VdbhI9aK4QbOQ7Es4P5A6g+CfiGsZ78Y0FSAKT8rDwAGP7k6Q5xkgxHWMPbfb14bY78Lm3qAYoxnX/xes4fkspRbo59bf8iM9QpqXQoeyhjnfUZsJOoT4sADtcc2N5GX7ZnJwxvCkwZjmwdPzYDmb4QJD76Ui62HFO2th1LfP7Odo9QonGrmlocddxM+48bMrhENhJb0mSeOWX9nX/fTV/XQ5NiDLzcRjt9mdOrYtThevs+q4eyWPiYhmPPjjVrDoRsAGDV46Dq76hMejLV+DwZGz/spzwniMvtNLG29MKxqFo5jI9o4Z0QNorGPkVqkj+7NcTGc+KNmIfvNqVcTqjZizNQ5thttOec4NwREzdZ2oUsbyQPj6c75M7PGuSAuOF/Gb3mKEH89xGSE+xGGgkhiJhuDBg8m42yMfQykqq7EzxyCIUa8RBWj6Myrrfm9h/a1Gbk+XjkfzqNC43Lez0YIPY9XKD9fiDHBIokkVldoHefeDKAShjBl5pPLaFx74+c7fy9/R2897uwtCNB/9F3dO7m3Zmb+1ZemBd4c/n39m9P0+jdaMj7XZHV+N7yZ5LiaMVOTC4h5DM9urFYOYN6rvL6Mt8qDZJKB73Jtd5HC9rzi2cHgvf83/s/pVqq8PZsyy4QtHRDu9V2fiXBnXGbMYuDX5ALjuXsws//VpYSscanH4K1CCrVOTvdwsP8qyzzuKX0iiXPmWqi8kBjFbMcMdq6blh+YHdb1zvcRNwiG7uGpfAvu0W3g1/2giq/QPrwbuR5zTS7Iz2E/FTLH/ZOJlXYd1auET/aJNwzPE16kuv/mXEde4/D2c81zb+FZOULwLlJIgfyg/rwY9xWEZO6rC7xpfEYfpRJb3VvrWYE1zvkwycK6PzyLwoP8GbzbYxHWcU/h+9zn8AThPcKKHiGB5ZXGg8Y+KAv9em7X2e+FnBteaKqpYSBX2e6sVJ973B6TgDFOV2kzBQGOI2AufoQxAOP+PKMfK8KAAg/pH7woFCtAVFUhm5xDPX/i2cEbVGv1IPDyOfrq1q3oxxYid5r79G7G0uEb8Uym4Udff3F6LaLn4k//e9PeH/6jzNPXopMtvDr3u/LGNCO+DPsaDkO8jPVguseBNuNBqWcGdgI/KLrctt8O9YLPqFxG0Qpe6+T+kZPVjfM2QEDacnywRaqUMpVRK6+EMLS9dspDHG1VOeN0duknjlHlmIc3h7E8Kp5tbtzNqG9tq3OivVveIrYskTRE6PoER/7Q8Pwww1Bqt/qoBdDxf7xPLRSuhcQ1eVaTL3U9tJAywgTLzOg8hiA6L4wGuyHc8MqMPqoJjZrQDKNcp4ShVSgawh2RlJ8nsYuqeZxeCTm8V+3VFkQ9+1BrUW/NszVEWbUt7x1nJ1XUouxIzn+VOY6W+4VI+sQnvmP65Cc/uRY97+SEoaJnPRDfI79gTPIA5OZf1c96hTNC0G7FBY3AuYHYyUMVg48bAbPdGGzchLh2MGYr2zQ/R44GP8sD0QZdbTgGKeMdA5cHxwi96jGetd3I+Vg/eLj08qpj9odZ3Ww4Xp9RGDgr1KvP7P//7N1rrK7peR/0d62995zHM2M7seM4jpO4TpNQCiogWkgr2qJKTWlRIKiUBlHRUihCCITUj62oVCQkoCpf+AIIqfQDfOAbEp+o2kAPSdPm5MSOc3B89ozn5PF4Zh/W4v/739f9rnev2Xs8dUKaKH3tPes9PM/93Ifrvq7rf53uHehpg7nMgXNe28VfgT8xy2PRGg1jjYWgcbp4t0l32tX3O8yhFkIKbX4yf8Yqz6XPLqq7Al+3Z070uaVZ009eMMCP/hFBuaLWtJd2CJUmuQ4YKZ+a8c09iwOw2ubHxoA784Eg2tZGB8Il7MWcWOsKyxGC2xPjbysb5W9P0R4FaYPGrimAlt+1Y2zGivFQthumt6xXC1QBbXmWsxwAUfe0FCwLKqXBvEbA73wiCgJArcQq2uAtbLy7OTB/7s3zWrb7BOwMwFnnVQz4AljFwfe69AmtaqcAdca1K0xZM0qEdrwoNnLLKD4V2gvU1hprPuUJmCPWddbLVlWK4tKDBPO9/VGL5oB84BHltBrTUrIacgJYtWADDxFhzCou3G7ou/lHSG2ArOeyxobOWlxCuE4Ski/fm6IKzyVfIArnpXM4eIgAJUoHq6pwEYqlXhQcrWb/yes38AwQzJSk5nTwTjI2hQ9/IeDms78Uj86nVp7Oi/nOntxhWbX889iMZ8EQeRWs/z7rpqGiY4wA+ncJeWdg8fKil4KS7eFJH9Cs/UM5D6h5/W/+34dXPvlzIbknYxtKGWFK63d8NPSo+AcekH+8wBL83YuvjI1jFfoYunZdc2Hckr/bO8o4QvGn1G2AtqMDdpI+PlT+im8NoDPe7PXLVPZqCKw+KIRAnilhX28t2ZU9iT/asxTyDXiavZ42eIFzzWU8G/Ukm1OyT3U68qC5N7OHC0aAw/QVH6lHxcGj+S5jawlq5+rYi63uZj/jB7kfj7L/LXar0OW3Xc3smIOUW9r/8PTyXLlKeCH+MPy9Z7uZQ3JnvPTGydodcHS2Pe4tipN7amjKe4ajUTxX9Tjzg6fnEM5EA/TwyvCRM7yq3rJV5aqheDMvPaQUUyHLASFjG4s9BfcmHs7S3/vwU8ZBRkxeRcCWvGFEQrfLyHTn5RcDhB473P7U5w6f/diPHe79W3/28Nrv/H25ZeXsnOdvw4lbwWwOmgQ6RqGtdR+J63/zoNbQmuxOGR5Qs4sMLG9DlN804KDUegKyTjfT0MoLWq9T7832iAAhrfB2X/W3XLwVb32xNA3j0i+V5ZYXpp6U8R6Zt5vCFW2NKuXruVc5Mr5bfdj92GW313hWhbWdS7M8L+M14YERxgWA8Tbtvk6onEp287i3jLN6QuZGhT/PWd6clU+0+rPC95a3i/dmAZPdzwflDa3vJiRRfzL/+6DUNWZ9XeO9ygM6LsOM9SQX7bg+AwTrP7TODOArJG+D4h29c3Wo6niQQhvPpgz+d3znt3dPXK361XN/Ne9+y4Oer4cgv97vJYaNfr/eSizaubJ6TxWfQ2rs10vDqiKfJnG0h5cnz0Y8Mxc0gdDyzXkNX11C9gTctPH5sUI310887Pp+k8/yxBytC7vUM2+KTV6leazgp+NzXc+EwZiyAY/5OxhG7hslrop1PS9juWwoF4HKmjkAosyZVPNKe40JHxCyEz0LZMbaqU8EVZVninyYdL1AETopubni4fUt3z1GyU1b5o4wFf7UcydyX0uOaiu/CYvA3JvcOOCAAGs/006rr6Udgr95OWKwR/FvzoopHUsbIeK7fZCc0MJt+fTcKhRA5QCAo2eH0Ml9hGTBlXlzvbj7Ubb1z/t9YJ73dbekjxvU1ItFqAEDuy8RkPvle2NvgixBPUK21d6GNgCZlprNa+ddobshseX5wXjHI0fgu66HA6bf5lx7FA2HkAWsOA29QIwQZplNidRjiEwt3aPsUAowxM4pEEYZAugAk7S3Q+2AiMbmLyF1LMnLcmrNvpq9tBWXWjHFuadNCo3P7ueBMoSCSevvuihM8tt2AvI+e+N4KvvMX8NIzQ9azN/Oj301ih86V3GLhyjzfJlwuVqPJThLMK9XKJ95itATyy4lqntEn+wLCqTxrWbvA0cV1mu7PTSH6Po9V1Tw8He/BkUYrvPBd8wX30n/vsFrTvvwdv3pb+i8HmpKUT7Yw3gxg5MS0s+HP+9/zcuxPzczRgOUUUYQRpbQNWUeyCmPYWAAeCfZWO4iwOEVmqox2F7C47q33YumKcSU5nzXQjM8DULWcl+AzCs/8rcOX/3sp+N8fCKPuhXQk98+8KGVn4bmeA/Q/DYQIKaa4fUnjTzFQIDvUnTxW/uYMcYeDM0DaM+sPJsqy+4XSqbAwAYM9TYvQ0CNGjWq5V9DUfOWNyg8up6d5tiRL3lR1ie36NJBq8bfwi257rXMe3N85DcBCJkXRQdUOlMiOtfXgh/vRPfw5gfLjJ/HG5McnfAgQMSaOPPNCxixT81lcz/M64TaKaG/Q9X0rd4QPN86+4xfDi8QqiYXsGWox4CnffLIXXKQ8EjtV/YM326+FO89GhjQw0NXHh0+ZV6Tb7iMmviW+Uu4+jYa7ipx9cSZ34xTFVMevVYt9TnzqQiRVz1KpnZAI7nddQAgv5ppSAibsN7mnE5frbeKbCIdQh9vfu6Lh8994h8ebvzbf/rwtX/hDy35fhJaJp/pfDwNZ6IB7vJwr71xXVkGNvrdDmc/XrPyZU6rga3y1hLond+2QtJWaNoit+YH8cIcz4TgjVhFCOSn3HOg6kXGEYPwrjjWdBre/Ckc0rN0xitVlSVPrCqT57RqnCkGJOaMvWM1srEeXD/kdIei7UNbT+dge1ZOz/m5AkxXLH89fnlwunSAA4/SBpYPmtf57fp8r1Lf9xdKOOZa3Qfqln55dV7Qevbp69RrczWuxfsKXtCNNRwP2LpmrWHp+AgG1ywzYN7hwQogBlqFzAHoH/zgB5enZxsHvxGZ9tbu95vf8qDnIfNyn1bxDQnvLFIP3sLIMSIC8s0wQ1bpFyI8XwhTT1jEwSnayjtzwbM4YQTbWliXeP4JL6LU7io7rSQwQrZEm9dmILXu+TyKaVd5lPe+L1dZEr7KftpiAeqZCqz3rOGaH4V6xwxXGc+/bZEjGGv51gaixkhZj8baSZHfB3Fur00T0+dVBkxRHC+E5xrfjm2nDO8Y7mojA7YmHGIJ6NzvDAbz2zhslv/8rcdp5rFK/sRn7zLO20I5DKUCVIjGTrrXj4Y4LGvXyk/Jho1gqjKUPpQmTLGwA8KJAK/ST4hR1IEQ3iPPFj5C0AFa6aPnsnxSsNEE61/LMo/3ZxdNWJmWa97717qa35nDDXBrwWPtjEWUoAKGH5WAm/4UNEzISEEX5YRCw6qZNincFXT+jRC29vsUdifBb0/S0xHwXjwlEfYVTizUhC697vYo/ubfeHb4oHGbG30RcqNfObeiA2o+Q659NfthexQBGEqOgT6Z64Fh1t39cnJ7koDPKCIAl/5SAEoHO68M8Bgg1DA6a5rPO4ygeUm+YEQAACAASURBVGdzr++2B/RI08utf/Y6QwCa4qFLyEiBXp5b4BlhEoWhe3znKrTyleWaRarRgZS1X/IWTRkna+5UkutZKJQcYXMqznnvLwv7LmM74T+XQoCue4neTiC8HZg5Tbzfe2HP8a9WyHzDIGoJx1NU9w3x3ytquXqn0lA+nVUqz9e74ACwwWDB2JTDIA+f+Uz+BuikLHTBcD0K1tH+n8mxLzcw1xzA8GzotbacXLeNVA1V5U0AVoAYhg7GkhXX3kR1eSGbTrWvj67ZxUfs7yb05y/QbAChm1f+9t85fOVTv5Rt9USw0GOHmzw83/rhw+GDAT7kRkPI0G/oTiimPqh21gOFAZ7sFzyhpZrzzPJNvBQfm8/1JlOcyYxZH30cD8bK0ROiFt6DB+yiI9uTsmWT62oUGaMSvtSQufHsbsDTCp0ZJ7loDijP2bvrIEvGgfRl5NRlFP0qr7wGWb8aGHi08WqeakYsstXev5nr6oHO8607Hs4br0+v4xt5JvlWkJhneP7ORTIHXp6Nr+W5FwEE5/He1RpeT0cAVpm7kD90BngtcFCa3kbCEMjtgGfK6E0GuuY9krcjs/Yzc/+90OUNOVg9KiH5QTGKKgfdlyWR3xOj6bnxxfPcKAIE2LDoKVwD/AJZxhxPUeveAH47R0i/Yhy691pC3uSqZm3vfu1Oq7Hd+5py2WeH1z/9hcPzn/rY4eaf+FOHN//lP7pCm/bYhFjxXJzkXzRULD2pZX9HA7TToxzP9tt5NcdNOuTVz1u38Z7nB5s+Xmim13727Htz7X4fH5SgrPVbde4o1pmWKu2a03z0ldpmAbb9/Yn35nqRgXbj2u+rmxPqBZSMR2d38/TzKdC5L+RreG8x2ITbtV37ZxcWAGgmhOx+wDJjmvEf86Pum/PVx9V/zGmvwZ5sf9c1BVr0m8mp3WF0u1jEMReq7V95tbqyq5n02jmEnnfljQJoCogasrcA3D307Zvwi8u7CWtT3S06qGu/67u+6/DhD3/4n+T0HOn9V/vmG1USrj/3agcuohF7ySuDWRKWcmuEQnwpQpQ3h8Ww1uQQAKaNMAoeRoBoZOc6LKpf/yG4ThnAotDFKPermwOnne9qSQkz87ngQTuLEFdnR6kHCMRU51rFJttuvTiuYc0GmEgH4OakjZ2HUlCAuVMwPZNVktJCsRgh0yRZSi+Brwv5jfLffrBMVUtYzGifCE7ItK18K/SA1aoWu1wbcHgZ61VDnLwaCpZrdzU1/WkYFsXC7yMkatEcqxeg0TyctN9+UUoiCAh2wphnqYUQCHod8zbXElDAoWdRJLQp5CBCRqz1Ok9hzVVDU5x8rfxqhdpeG+MYoNIBeMZYQFvkIF9RmAoc0jYAQPB3LdZcrX7nLwuumPIeXsrDk7G8kWvflbGYh8nRWsBFYi8PBHA6oHUDamPwIiy3QkNpsHY97C/zKYdlX0dZKHCb+XFqurCVruLQdD2DmWdKTRSPWiMbDjIAC2q0H3pOCFoxHh406zGeLZZW3FRIJ4+dF2FuPDuOf5S1nothLlOhqN4s86e/5q+eOIrL0P/JORhrLwyI1g9jbggSiYjeoigk1O5MqF09Q0sZvIyisUq9A1X5K3/IujSsEu3kH9C444n6nT02gOgItGZvGBtDQei9B7HaCztniFcIYFRkQSgfsI9eASagN7S+CkwsptQTszd7uA5o1ixevR7GD9+OT15v49f789cDVae8mbJg+0wY1GV49BkQ/SIPO5ATIxTj00vjaWcx/9oKHcHTeoZYKz7if4woeEMGzMBhvXYhj3og8z3FexsRdmVI9HgKKgBaMgFvQ/Pu3d6G8qMFqo9hVuiGbAGq8RGegezdrwT0vPKZTwUvvysYJinYMVbc+PBHD4cPffvyrOKBvIrompcVreJv2m8ZYx5ynhK8LNcAd624Np7z0FTBzNG0vvc2IxkjSvqFlzY8D8mP4t5c0jwHv7SX8KOv7lyaqpxLZhTI5Z5WrLPXxjuBH6P3DfTslRpi3Dr9ND4FYvb+6ppQ9hnQMp/Nj5k96Srn02SezpSB3qHK+o+XCaHjvdrV33aI7fay8ZZUpuKpI7OsBRnhN17d8KN6tPFh8x4DzDJSWE9rQevOv8qhBfQuQwNnaMBLSfPIHZXWeB/OVPyslyZcVWEBBrbwnMvMrfC0u2++minM+M1RrkswWs7wyRonp/Ti5S8tzwS+rFgLMAfs5SqSvh5BuVnyjVzHE4B/8tTVA5W5i1Hp4vUXA+yeONz5pc8fPvuzP3Z47E/+mcMbv/ePLVrmUcm1pyFUx7Azz5zc3q7PVBhduV+tO3YSZub5UX7hQ7DxRK9ZJaKnfDQj01j89hk9pq1AhNpSPrc071Nw0nkOHe9DNh/Eqt7ijQIAkLOpGKk2VFuFfSvvu62dZ3Ta9oOKN+y+7YIED3rubqP14ozL8068OBtkdVzz/R7v9g7t6nZ9nutmTh409t3O/nvap6u8rNWHnXfVdmvIW8DntI2+P+YjLQ+TCm88uetsnuXVqYfbH6qR3CHt53d/vz2A55+Anoet1q/n99a24S3ZWJgh4SFx+vmAmpwtcPjC59Z7paAxUhYmyiuBQfhR0mqVGoGxgUyVKJanSaAuSsYo7DgKu/e7HfdjfphHC//lY1nIcQMcrXsDeo5J1dvDs0Oo6m1JOw3TmLHVisSqPYp6Ac8w/IKYed98jFxKONXVTSlAvd2lVwqjdmu5GwHZpPRRAPzWpF7JfmHFvj+NlRYm5HpeFIpr+nTxaBJ2KSHm3709HTz9bdGE6Z8+HX9Pf9vHAWGu6fk6A2h4EjAVz6fQiNmv8h2F01y0TDNGmvsJVeEWlG5KgRLehFqtjgQZ62ja3xXk0AllFQj2fIpKwQmAkzkjYFoSOuPblYYK1PIgoRAsfNpTwCDPqBBx+GBLO+dVwAp0LFqoxRKdJWTh0hkIlGIW7CpQGW8Px2NZTJ8atgEAAG3pn3lpfLh4cgpL/tUohN7zD7jqQXy8Xk5wj7D0PBcVFPF2LeW7XpusU6+3Vj0xfDyI+npMQM3tiRmvRZqysUtrt7KRZ4/HjbJnUSj6OyeINdb1BPmTaJbiZk5j5ZXz4/nmETjhkbJPKQjyKiikUSLWQbD2Ytp5NsrCpivP8NJegc9Yd3dJbbHToUmAdsfdryp91n/meec3bQBZJSgMPYpNw3gaNjn7vB5caz5rtfMjSKtdLrwhqLmnVmh8AZgEioTHJYTw2Xi+4h26zMGUZwVKea+aVc9NWXvkmHQMHHVfr2H+Y309ALy8xbNTiX2tl/u7UQoKdvFQIVgsilF6a4AShiYP0hktUQQLcJKgfklJR8P4Ugu91BqzaKplYc191oxy2OpY6Hb4Vi3z6D40xHssNHL3T8iTfYc/5LaLgJtznv13B3h4bQUYr6wHwrpkbckMN+zztBoyljZeyt6sd4eBYfbFDifLHv3y3/2xwxs5S+Vdzz0Vcohil3tufOf3Hg7f8q1LfqBDIVjGaf94PtkE2OFl8s3w2Ut8aIA/A1JBUPZJz6wZI0OLvYyxpN44c8JtkL/lAZNv0kOUx7vaogJD593TAP6Sd+i3IWrxDl0+FYOIPdk8GfsSeMl7bTJWNDxvGRIauiUXb7fLS7NDAdsnexePCh8ouMl32wCygSuvXvk9vjVeaf0zJy3jb/xkNpBJ/qbRFIto457HwLENIMf5so+Hp+rHV40FYYx85JkIUG7fW6hiKejlszWWnFyPlwBu/Z38C4DynOZD4ZWZqzmEtNECphg/G0B+J16oW4B1gFeLGYQf3PtydJTQ9w1A0fhaQjwJ6ulLVYrKxTyTscvcBPjf/srzh0fCV+T0fO7n/sHh1h+Pp+f3/+C6NrTr8El6y7k1BT4YCfK34Wbkej2DFGR8dIMToXBX+srORdlgZ/GmCQM9hq0tBX+/lkfiKmRrf79AQAXX8drr4MMPV56PqyT7Y9vuPnnWsaGT+07bOP399L3+mafrwObUy7NA4PJY7bC407ZPQc3pOB4I0sxJp+5+EHIfeDrxHm2gtudy9X0XjkCeew7R9PL+7Oc288chpVPwYecBHfOD0gWenGZYJMTQoaS9lzzm4W4fl67YSnC71HX4qc/KVX/P935vtljuM6arpX/YdL/j73/rhbc9yEL4MKFqWSjDmBEhKSTnRWFpwtMG4PDmUPhY1wmlghPCiRDGsAgShD1gqXS1wcFYfAuElvW9AGVXPCvIACbSxlYa3d9Qg3ltL8y2ulWpp+iPoktBE/I0zuACJEreiTVlgZqlIF5EmWsyXaulYWyjMJ16asqkMXPgAygRsrWYHs8CixGB3RjjnWXXkIY8uz7mxRBXIi1gMQqxZzTpXtMUAKBsBHE5AYEpwTBrAqdtd3oZ64zBIXWUB0AD09/K3THBFHhJvxp+l/Z7HpD5H0WSZ8VL4q/CEBSTblZrm77s3JwNfjy3B+vlGlZK3xdsnsxb20xb+9ycUYB7HYVkhz/W+zCeForVPtNHjHSEt/yYo3AsHYwiMOEl7bc+GAuwpQ9KPXtZ4x12sgFY6Sj9Bnq2kleQbf1ZnkfZMVcqPvVMJcrOqtZzBnQZ+6mAoGQojS5heOd/GXvBa7xeXN9o5smEx/HWKZhgb7Sww+ydSoARXJ5dhSr3CB1CUy2TDZzNmmzPzI6V1/8mI6N1Q7Q3WVrT1yeAVdbPKFv+9iC8XE/Qq4qnHwAnhVNOB35f794yclxmHs+aBD20WvCf+X4ifWtOQ+jFy/eJ7W+YjTlR1EAbLOlNNNb3tBEPwuWdhOUYs31ZJXzCfzbdabOhKKM8HkuI57sNIKs8pw1A81zIoLFmLEKhWmghCpsT2SWAo1FhUJTzHuaae5oTl3+KgOxcp9LNIpHmnPh8AjaOJsQ14qGza9c84Lej7QUtjFKz8pTs47y57xmTY1MASwkdZZrXkveX0sqDYI5SxKK0J6cCyMUD7D0gtkry8KujZxWvGR6sn+YFfTW/KvMAYO6k9rWoiyaEIUoixvNZtPHI5ggKF7OuIwsYax5dJZGXcQe4GsCLN9UotpTqy9Bd87TPeYAyBrxx6O4y9L+Uo9zbQi9jiMjlr/z9n4yn55eC2Z9K1fXHEgoVvvuBDx8uv/Xb6nHqffGYdL/mmQ1/krDuuQFJXVi0L9esoZn5LE+Ggo9OrX/LXWevAPo7r297nIW2apthpAedjoeqPHApOR2YuanZOtcBXXW9pXFzXCtTrudNM/9jUFoFCvCg/I5Gd65O5YTPeBoZk3G0hLb5cxK8Q1nTtnnf+xQf2OuA2dVjA9xkjfocBQ/sITIn/dQvRXN4f8zLsex22q28wyfz0t8WxxnP2GtfSWW115P6I0+P0Wf2rXCy7n0gWZ7hAun1vhdgkm2qsyV3Bx/b8nZC4m6H7h7BPxPaW6PJDpfVh+Q8sp6vJH7AN+tUgIre31zgz3qFr9wJnd5krHEmUcZ6DrTjJ8aTfXL79qs9juHmjRxkSh/J/Tcy3nuff+Hw6Z/7h4cn/+SfPlz+0X/3mFuyvDwAzd7oK79mH/DZxPp85qHZIWSnLMH7owI/oV1HQFJWskCknJ7lH1oVxE49GdpA51u5P7Z/Giq2vRH13O5zaxD3ei3+NuB2+tTvRtk+ep+2rnB9ELuNqhIPAFKjbxnbDvhYUZlvvXaPo157oWAP6M9178r1sLpTD83pHJ96jdYQ5DatkLM1j6sYwrpndLzj+7VWx/LTvW6tz/FgUnvhHh1ttXn0zHXeeSPXftghbh1H1ume54eP7FLXzzz37OGjH/1IQc+v9eu3Huh5yAxeRuGqtbDu/zA5npvPffpw8aXPHc6/MOEPX4lQJfTkDzT0KtcL5ar1ewgAEbfEoEUcsFNmTyk/EbAbDHnmtobVZZx/DdsaLlLPwQkwqNUo/3Z88PYQ2Rm+1/8me4/3ZiePtvD8bPINkPYzCBuEK8QNA/Zo7kaHpDXvZpi3Hwi2KgXeZzx+2+OiWFE4fG7IRsbR9vLc5l6M9rTBA2ZJEa8A9VBjZ4F8allsa37St5nbHXK04+rr2Zl5msTK48Fv1pkHKGu5LEf6MMJlj5tAIpymQtplPCvr8FbeHlYzwolgJIwpUJlTa1UFGhjLMx4XWpdNnOTaVhdqkYD8Tui08pBwRvSS+VWRye/OTSjQyXW1CFszXpnMF+9OY8vzTKFRLbU8gMk0eY/mJgb/Mha9AhF9bfw+hSvt7dLVHfcAsFYEosAI98pz5fPwesgzaxWp9K1jBULNA4XMGlLYrJ/xjQJC4UQ3rMfNVRrmxEDg1VO686wm20ZYSyhetUmjlEQxq1cKA8w//SpYFFakLXNqHLm8QCdtUhApDgEIx/yCfdL7DlVsgu+yMte7UwDD0ms4aa/Jz49HiaFwAPUzH2pnpqhFlUvr6ewkeXMbfPMGUnR6pgWaSHvowR6Q+MwSvoEsyxQPS6+h1Ob5lNpnU82NYgbAAboUcnNP6W/fMpcAe73I9hVJk/5txbihlBmftatnaGjKrmm1xwl9qgEjX25QuPPT7C3f2Y/2hflxdkee2zEbl7CslDIuYMq6dhyeay8LP9rVsVqsQTsbIK2D/lzbv561Q2qPxpUBNMdKeLZN+I2vy0uH3tAS5dBeUHACYDGP9kKNSxmrz61sCZij0VFKaz0feu9cUUaFA021P9Z+47Fu+gWwtywwGh/+iVUXCFN+KUFp46msF0Acz1zzGOItrBep3mTgWx9yo71gLQCxFklBXxTskQ8Dcrs/mq/juYABQrdnTvh8K3khojnA2T6yR8t3BliEV7z8d/7u4aVf/mRYypNhN49m6XKGmPA2Rge5HNa2uUfjxRWvA9Tbr3hPSzLjcUNfUVgq14TJHo1KFGIGgNxbb3aut7e8bzlo8gEvxjus2cxn97shpE0ySThhk/8VRgCGKNu5Dy/QtjVv+/oYjy0jS+lWKFbW2v4euVart/UzdQX815QjPBrfGEv6kiPmPdfWgzI0QL5as9Lg4nUXmStKdj06u/Jn5fTIzx0aWyON/QrsZY9H/lVeNmwaj8n7zQ+N0eddhAU/aS5grgXaW0ENAGPgWW3ezb+b1ufx8B98T1s9tHnm1XjwDv1qBr59NzKAB8Yc4X3Gkrlq7g8vqD0//ORO6Pg8Y75hv3pW1vbuay8lNyxrlLbvMR5oIl6rz//ixw9P/NAPH27/kT9ZmbMPC92K+zGkbIoPuG+Fno2M7vc7X2T9tl7Lu3DqoTn1xPT58qZOqohdBwtaWufe7DZXy/vz9gotD5Nr1hwuILVUE9/6pL/bQ3V67S5YsO/bgGiDuuthZzO445/r3pk1rqvQtf352O/xAJ2O43qb+/P9QHGNa/dvt3sK4k7vq2fOti8eGZRnhmY+C9TGq4bcHf6qfPUGOw0+BFgm9zm+mrAo8j5AlTeoejLwdlXe2/k+OxS7fZnQxVtTIOU9731vQM9H06+hnYcN/Bv4/rcO6NlrGcre7jJAh8J2xkr4UmK7A3J6avYXPjMHeUYxIZi8METM5qi4Y3ijjO88gFIn5dBDRnlBRBZuhz5hAFV2XDsbdG/CMJ7mhewwhhLDAIijZQezPllpAnO3XYCTH+vtiUKTxM1WrqlQGoZYJZMwb+MnDRFohND0n1Kxkzcz9osIi/MeFjrPN3T934myWqoXIG1TWvap4jsB1hgJVooKS9fEES/vSJQFykyZomfsMeR9cyXSJqFFiairn+KX6wsuRiHHxPSt7n0bMtdSjjYo60F7c83O7SmgZDnF8Qid/BNmYp8BMIQX8OJ7wr0erAgGIVlVlHKhsJOGauQvZQe5bO+R77b3YLwnl/FwnBG8+b/D4s6ejnJCeAPZPU+H8FrKzvJyoRUK0iT1NsxD/HUUM6e9nwsxAxAoyjqu4bxvjpAwRcIk39WinM4Z767QUzA1luMds1/wNQrW7QmbYIktWHIAYDwXig/A1FUKBlDtMzLqNaCwzUseTPsyIS+U8+cyZkqc5G1nGmmPxTNjbwS3eawxIf0bUNVwuh6aSrmx9hQaynfm2J7c1s+sRwUoJRlIws3vTPU3uQ2l2fSF0uo97wAa6wnmlIP0Za81mqQ0euSEDKz5pRmb49w/IVW+PwNc7LcdxthiDKOEuP7JgF0v1wF3tYS7ZJQhRgPra038HqtxaakVsbJ2lPYaHsQ9C8e0P/ChfL33QwuCFEksumyy+FSx8jz7A087Vm8coVuLWsZTQ8MYMsoehqe07DgL3jrzoky0ZyoNXzmCCbfk/lqP91xpwxjxUIrrEn5VSNBVwwLtaX0e8DOGnxo/THe8rvWo3DHnAPfQZOMnZj3aB3xCe4u3NY/MHKGXZ95rIWfsy9q9lERnqeTreidmDprwLvQp46awy9G0btZrK8wtLoDHpK1vStv1YORZ7quhYYws2pJDRF4IRxxjWOfAM3kBkzB+zOMjjxouDCylf831kSPIgwFYzJ7Kur784z9++Mqv/HJsA49kiz1yeOTpxw83vuXbDof3fmABHzzLGBhfWsxAeCde4fu0Zd/WCxvaaq4ivre93YBbeIgDmN1TQ9CseSMagB97F8BkRBjNEV/p9DNCoCt0gPfHUyq887n0oWDEfeRX3jMQkQ39Pv/0wbraj55Bpjg3x3zZX5VTJYysnRyXAfvbE9bogbVXKi93dEELVmTvuxcQ8VxhdTzi5ScZn+2DXzXsLf1w2EsPO06b+HULGWS9vHZOUI08YwQwLsa/HVIaGSJPp3LdPhtDV+d154VqGz02rCwe4k4lTRSwNndfiy0uXpp48pzH1LGlQtpFzg26kzE+yliW7++lbw0926HxjLC5V3U1hpgLnpuGJdNwzZ3cmxxCmiIG+nae8OlbU+TgQoK583w8P0Ds85/+xOHmH/nBw50/8sMtV30DX6GvmOAJXeuenvdLnt9/wCVmuoJtupHKB3blte0V8P0O07oOYtakryVdlczKnI9tnV7/VuB0qu9ctdH2pkjAbv9Bfx8WErd52YNCznY7p79t9W2H0O0wsvu9NWT5fq3xvZ0H6Xp/H9Sn0z5ssLXXYP89zt/kZO3ze/bvO6wN/R0BG5BTfqvPAyazJ/ca9rwfkRXO+ZGQEQKoNzC04kye6if5/sYAdeGYjDff/dsCeoQV/xq/fmuAHptshGBd1TkFuQfIffZTATn598XPr4IDQm1YqVomOa9tgfN+J6HuhbXZCkRwp1nwbVUqheb3rWSXEAYw7Da3m3QLRpY4z62bj7AbpWqHO7l+W3i2R2iHaVQJy78qLhQh91PowwibT6OtDmgx855ej+mvmN9jRSmkh9hdvy137sPkewq95mczttIX4YZRY85KFWKg+Y6QNhcs5C2DvRjcMTfCSd3kA6sj5Uv+DKWetbleLO36fpQG7/3r5shrK9Vte5SCXanLHNSKlrlkBcbg622ZNRDPTLkyDsrlnquW8Mx9hFXXgfU4c0Tp3eEUO1eHwl7BsawdVa69qlhEIM2aHhW7KoAZKys2a34Vogmr2BV2CtrQwCirPRcn9zjMs9bo9KfKwYAsWgXLKa8BwNAKeWMp3rlOVcpn3QuEKR9DY62UR/EbZec0fHJ7EVu2OvfX6gfMpv9+q8IQcKH6zfYseYy1kHyrLeEwyR2qc77AVtW2/E5ZSA3+gp6G71GQAa9RTloimgU/z6PctHCCogHCTAa0Ntwz/Xgi/fKitOb9mfKuu/jFLg9LGfD8XQRD7pA9QLHUhvHYJ17bU9fCFLnu9fADStHO+6EEbUDUvUc5G+ANSKEZc7SBdEOyMi77oOyeix/t5VoVtCignYs8L8pYE8axFRa2VpdbCsRl+trck4LHAflCpTaPaR8zJyrNdfwAbnaikJd69fI8+73rR+FNd8xJjTZ5KQluP2/+0j1ob+Fr27Ks3wOGTi3N28hSa/OAHG1uY8jRsJO2ahRxzeztbTSqQprvfN45UMKmsAeAomdSAcn2jP3PIznzMzkgDQ87tQRvz5h+AZOUWvlcQhQDIs/sG7yNV1D4767Axwu2w7XKmwZEmS97r4neQ7P4S89zAqjet8A2ekcjXtXu8OUdkoaueC3G6OUa61NALC8I0Mo1e/8VSIzQ79lSADGjTq4PQBCi+cpP/dThtU9/JkN8JCw6/94V79y3fWdyiL45JdKjoFduUKiHt6Hb5rXZ1/muFSMz/4oGFJhSsj1jDB8AXz0Xeab5nzDV0pg9bI8eDw8GhPApwGH2Kh7fcNC8rFnPz8l87HA0AKDv7acBmjEM1SjR833yzB0tYA+b29LC0OJ4dhft4unodXghnj4loBs2bi6HNx3PStqytHSH1+SeVjuzb8ib3KMv+rDDTguq8aCM1V6yR7JH72YtbwolLf+nRwTcC0cD4MIDLl9+tfkztxSPwK9DC6W1DfBUF6wpnaU8+at5eyvzUw+0cZJ7ZF4UwaZbxGPePJCGAC5lE41e8N6MAZSn4vab9yISs07WMjrO7dDOzRjNKspD44slLXl2L4dR3wCq4tW8iHfnXuThecZ78ebl4XO/+FOHR3/ojx8u//V/v/yp5ZwH9Jzm4+ziA7pzuYH7hJo9DMTsssrdNv3PW8O+1gDvf90fjrUMODtfaF/5Vg/L8izVDhzj2inYetAzVndWgYVTMHH8/ADA9CCvTufjxJPi8/Vy16fA4Xr/j/rE/HD6+fpv5hD33vPd3+e7B7W7+3a9ndP5OK28tr9/UFjd9THs0Lc93sV8Vhnt4yv7D9hRwU0xg1vhyR/5yEeiZoUuf41xz28a0LMqcxh/zQQPo837v7fqGCSrKVDz6V86HH7h4zlQ7hOrsppEw4bwLKS5YqUp2IQvTlCOdqVwX3OdVqBsC/lOatxKdEPAxHjnGSV0SspYIHc7W4nb+R/1UuS52+rUsLBlIV8xp6xbNIHlKlwJ0cBHQjhYVBBTwzu0E0VQmMZWEDsQCg8LYpjntlwLr9gnZ5dZ5xqMY+RjJQAAIABJREFUlTAz9FojKSwz5/Vc5YfmeYw7HkOuB2as58fqWxR3FqmEKqiBUuUdAMtzmhMTQU7B3dW7agnTtwElO5yh7RNgLK9CsqwToQsQjFKy+1dAMdc2XEz4Wq5FA04pd93Oq3gU17NGuc6rie355xwI68YDZeko0EikQtu1gI78GnOVf4+l3a8mDr9zw1qYuekNcnGSr7EPEN1AmeLWAgdCZghwYTYUBQLNnFFs01YTpfO803MgGgKSZzTmfED3BrtogZeEImXcR2v+KCHW3Lgs5VbE9FnRAvNS4Gj+84x9Pk3Ba8bH4gIobNrteTbayT3m3MGh7nMdxftOxt85ylwR6uYSeHLuQ4s2xGugmtL2TlK4uvcoH/m7ytYs5WJ78NCJsLAJIRRGai7OWu6bhXTyuFpm3RIQ3umLMctTkOAv/Mz0WrdWWdsKEi8eD9YKm1qhjqOI+34Ul4YCmkDgyVwZi2dtLymabNJ74vMLeuLmV9Y2fTz7arwFUUCOhgNx9RRu3qYWTODFQ7PZz83tS8PGWwBEocsz9cO6uhbQsR68jfZ9D4zFb/KMenjT7/ILdElhsi6zdzZvc0/zG6wnumKAoMjn2h1Gq23eBfPXsMyhoZ4lZR4pXYwP6/sC1Bop0MJ4dYQN8RarBmYG/eeoGAMGgETWAP3uwyJrlFhKYPlRATfmg4/kWcLxqqRrcBmhGsrmt4ZuDt9q+GO+82xW6JzbsUqiG7d5AsTM/8wTuitQNAf5W1B4YuTCD9E8A4lQLfvCXBtvPSUUWvfjD9Zk+EuLfTye8KkoqzwH29BgrvbBm3hNxQ7+ke+z/itUkzEhvz2qrxlwPEeXoc+Xf/aTh5dSQOfd8fQ8mrYfZ9SRz/O+b1kGkfIe48pfXlfjBXBUcuteA1wYAmwKfE2/rVve92wy9MA4MTxj8yv7WB/RvbGrBIbXKSyyvd+tcDkGinrR8CsyCH80N3l2ZQjlxzovllKDksNeGZHeEzAJGOCpwssZpHoMAL4cuisoywfAhAEBj+4c6rD9kb+qotVTpb/mIwUUlJeuBy3fN9cnbQJMwnACzJYH4W5wUABCq9vZ5rlfXyrDIm1V57QuSmULhywonOcIR9t5iRtIVr9Is+nj3UQANLdmV5hjDX8lAOOplWtzxtjl4shKuTVKY9dTljlppED6ei/A5IZz0AJ6lrF81nPTr/7uvLTwGOFH5565DQ9os8c4kIMLXN7NPufFkXOhEumdF1/pEioV/tlf+NjhsT/6g4eLH/oPVwGK8YqaK9Z6WTU7R295exQy4Kk1lwEkGwDNMt9f/ni+nD8PAg0PCl27z4Mysmkr7tvToMmHgS2/7TY28Lp+7fW+XAc/u41T4HcaXvYgD82DxncKqHhGTqvNvZ0X6b6Zc2it/btDCjt4cvWqcMRu69TbczoPvl+hcPtcHZ+zvmOkas6PQhPHPCA0qhgGUHgdHCJ4+2af31PG3+94GOmF+9DV2vuzt+6FVzh49UMf+lDYa4yZW7e7n0S+4U+/aUDPQ0d4Wphg9CSKQw8tU03tF3/2cPjln8/hcp9OyegvhWmEoW1FqmER+6ZrT1A6T0RxY6vRzKo8sglonSkywmzHOVdQdYctomuOwYCFYxjYABMLT5nfVWCq6Lv2tI0hEAyYkG5Z6HKgpWg1VnIEcJl0d/AI4Lzf+SWUAWEiu5rWDluTZ4LmxEwXYOSeCqf527Kao4hqWx8x9lb0iQDdVrIdrtbzYBC0TQHg5X1r+aedWrBGwaywG0VkK9FVVOeaWrgp0hGg5qhzaj55AHLvnmNztUvB7mTiY8W7WYcqTHkWIbLPntngynRFaJyV+WfejtXCWDZz31MRvluZ3PO+Q3Za/Y3ARwejpNeKns/ad31CWS4Tr93Ycwr7G8IzwhgiiM5yiOZFlILzregZ0w4bspY9RJUnJgu0QU+sdJf5rgplvU8Ah3lDDO43hswd5UoVodDlOgU8z26lsSlqIJyDQtTXzLm3TcTOc6sIUgxZmmeM2maFBnaeTpgWRVA+lrU3J1ux019zPXkfLRhgnihFQo2qJAw43nOuYETLSeN6+k/xt2Y8E/s3c4xYp581TBgvoAgAjgGjlZ5m/goiLDJlI316KiFISdRtOI6KVbxAgFJDG4H8mQtrdUPSdxQM1nwv60Hx2BXquvcphvlbL0DmYSumQt4S/3d2yHfNf0j7QAfgEMRVNrJzKOoJQ+f5++z7ljzgYdr72n3NVUkbrtn5S+5psnv6ukMWGxqTZ9STSzFawmaX1D2eYVTDjD2aNq1VzjxapuPhJ0h78ucuhR8ULM8+2sAdu3ksCr+Qo1QL7GsfalmPojnPPc2rSb9qCMhL6Bf25eDGhudRWDN/VcKBxOGp2/JfDyWl0wPTZsMaxxMhXE3oYsueL8/oygNBs5T4PKhnWMWqG8/aeT1E+Tfe9Jbo7TkueT5vEJ5j7wDrXs0LkUthLwqFGu+rPtkbDZM94bubJl3f9SVb8Cs8EKAbT2krZAKjJmLP0fQXnVYxzvV+J8caojYAMMr0Zca/k91f+NEfP7z6hc8H9DyW7uXfu9LPD31HqrcF+BjH9p7vhPlWqxxABdA0nCt9sK+aD5q8N7LOHmlpezRu3u0fRovs3XrcyJn8vguQNFTNnpzxVq7m3tPCBAcyjJcDvxiaHy/RZUJdqzRFOT/r2WG8P7k0YLkyeBsvFdqw176a5/DMCBfswcOmlMxgJMqeEHpburPv8DRrOGtf4woew4iA5ux7si3jEYZoTQOM1thCXw3RBSAAYPmCUfJ3qJq1bU4dPoQ/uXf2nfEIy+xZfbdbzUpRgNTODstmYJFXt5TuhsbyblfO41+vx1ZzO86cfB8D4ZsvvZjACvszz88YAbF6f7IWl8mPuIdWMw4hQvhNFVcqZfbYm3n+LQYHfK3zkYIF2TOtLDb7jTen9G8Ppf8Nacs+ufPC88sTkvdf+uTHD7d+4F873P3BP9uqhDdy3XmUIoem2nPrvKTZD7lL+Jt7C4oGAHWZsv5d66ns1nU2B9eNyl3Une+zdSN8ar1OlfeHAYvr4W6nXqCrM2tGfk67p+Dlujel/R+Pz9t5RY6dzJu3FFg46ftpW3tMxz5mTnbPjqFkD/GAecb14g6n87Q9VfsZD+r7ns8CHiDl2nycjml7eBqihq6Z3AuUrtbyQaCqYHmKuSh5Qbbw8Kw5X+f69JDSfP9I6OoDH/hAItwZcE+f/qt7/xse9HzdcnU7hADT4SHJmQWHn//Y4fBzP5fy0Z9dcfFbQO1T5rcFcAvwDTSqcZRK88r7TPpC3KX0LorvV+WqUTZ5HBoD75qxlgETsa4drR6InCDRRkMFMIe8x2gaez/k1UcMYOpv3R0rbKJ5Q4Q5EIayatrBQdazvbYCjhEiqCb8D1Nv+dJpcxchaHhR2myoSP7qUwU2ZX8UQM/tac0EHwsaS1qu2QzO591XDJRCjUi1q83khdTCq79VpFmWAIOxgNZCnmfx4DSU4KTqmuXoWQizLrvaG8HEk7FDrQjyOXytc2uOdxgTRUP4Us+3oAACYAQ0ABarWoRoNyFlpzHk4tgp5pOgO2uwrPrps/Yp5FV4CCoWubxqFc8cURCEqvB2WJed0yQETvv3eUtYLQlSYRWU1MwFnaGhbOmH6lv1vIzi3VCsWCnR0pTcPdwAUs2nZ43itC3X2/ND4XqC52EUQsCxJ7tn3pDTLqpQbwMle9FFad/U+0wR8Wp562pIazzNV6PI5LvGteevOa+yNXR5PK3cOs/8Awjmr+ui82mnJZspLQAaMEGR0GZ+bnJ1rm9oEYCU62v5pbznvbBBe0fOUMu5q4TooNZRVnaysL0t5Eblqlm/FlngSQCeGj4zgKAA3942v/qSz+iOdR8N1qs2ijH6rRGgxLDWuRWc8lHulRDOAvvMWT2WGVcLXfCS2CfWNt/NOVTdX81vSVw9z4n5orRQ+hvuld+F4VBSnHa/wx7rcaG88lJmzoCSnvWR1xwG2ZK/QuqsO6u/9qqvvr4OOayBxpgpWCy1GVQBfb5vwRCN5a/Das2XZOcChVHadm5ZQ23xx/xtuJR+aDvf7cNrCxTS/u53c8Io2/m+oVn4sL037ZTeKN0WcvhbvSz6Nu2g11bIw7MmLKyeK+DJfkufzTVPoDXeRSVu4SlRSHn5XsyYakTIusjtMtcFl2hjeOPwvu4rtFB3gD4NiGhFN3310/xmo+Iv+8UzUuU6/dNGeXw+t3omOsbjzdvMR0Ff1lxuXfIPn/+pTxxe+/xnD88993iqT98KiYTOvvWDh8M3f2CFVXpuzlkpDfNC7IIvxg1Y9Byd8YJaZ2XUKTIBiTdTcAXt+bwO8cz4q9CjB4Yd/Ab4GfnRUD1zhlYG6IqoQC/6jQ83wiDzQ2FvAYF4VXk7yxeT+PzaG4cbTzE6mDN0k2sYbeTFBNz17BlFXgpU9BVdD1CwhxuinL6aO4YN3jjX1CgDjAPhc39pybro0wDpgtQoXRn/rRrzZu+YG+1LuH7ppZBGlDUhZRnPjWNFvVlUfRc9AkCG1gqQPJvswaMbBj37LPR0B9DLTzcfsxeHn2ePXIRn6c2j5K/9KlxuDm8ESqq0n4bkenxB0Mp/vPP6S2sMkNUuqpGx381aVlXI3PK2nIU33QlvuKE6HMCjzeypi0RE3E65dQDrPG187md/+vD4D/zhw5s/9Oda7EF42yqzjN4Nmo6z5qC6zjYU53MV6jEA1yCUyACg577zc+qRMN+EzpROvu+7q22z371dyFf7cVKU4EHA6LQd7089Kg/yrjzI2/TWXr31m9PwuP3rfaFnM3Gn3qkrjwuWsnSg/XcBihVu1zmw7XjTmkpgTdZr/X6SQ3ltjGutdsW2fd+KGqoXZj11/s5aA7tlE2ux9zlNp8/seT6Ro8cCCC4Vtkl37ltrnd+NIfvtIvKsIYc+5ze/Pxpa/m0pZvA0b+jQ1TuZ6693zW940POgASwgRMBmgQlcYWs///HD4ZMBO5//zBLEOzZ8V5DZls0KLAISo7sijmPOTpnOXux5+rYa1sIVNlQXv/dj3erKF7EsprUZ/7ZkN/aesBuQU8ZPyZUvMsp4k9sJYWEzBkiQUAiAGhSd7yjTLQtKIAIL7lnEtN4TRpQEVhttEJSYTz43/2iYCeuLSksIcCeo1qtDwLOQ5fqGxlA6CLdBVS3TSWBRbMctXumUtitIjD39yFkhK4471+3wHFbDnrdjTPnXg0TNJbBBQGW8O7Rqx5TbjIZhrQgJAqzzTlEYBb9W7Xl+d/BS1lby6QjXlhgl8Ck9lLb869lEaRzYoUxSkAouRnnCO9y3rd/PJEY+ZxY0LK8gYQCj61shK5feWUBoeTQIdeflRDg1DG8s3eZox6Tv/K2Gqbl36K7PZoVFT/nQ+HBMYr7X/5zMvTxMlg0AMb4823wpt20t3UsBLsOgKOePsDp9Ay63AgTglYbzfKEp1mWX9UY7FLIRYldeHYAHXerjptG00TCq0BAlsXHved/KT2gwHSD4eZkUeNB/cfP1Gg6QfE9+22PbezcDuAwgPGs/cz1Frd4Efch9zaGwB7YyhiOHdoSUURCFeKhyt88+atiZfa7f7hma73qnXetlPlu23DUDgjzTNcp3a6+x+BRtQBHIzXXAh/2xDSvWpvkQDAFoL/PwWkIhJzTgMuvRcJlTBYznwmG0QJhXAUParFIOFFLQtCk8LvNCsbRuCETZW5ZX++CrlFB0nbnpWUnAjXHjndYun93Xw3iNGxDOdQ0fnuT+DcY6t7nP/qO0eSnHrJ/6i64aEolWKLzowLyZ0rRdLzDCzguP49HIKdxVQtF6C2GYK0RqOSMEAxoa1uQ2IbwB3mcJS1rVEwED4D3/hHR5dgBkLYnNDZp2KFH1kKcN4a3451cy/7fQ5+wR3zW/Lf96eHS+35XUWlQifMf4vFqi2LgowcBEGq63MJ93AZqdk9NQR3wu81aFWZ8GxLVyW9ZIX/FARg77e+dLofXuu/R/qmoxxLCElh1TbqP0v/qJTxye/8V4et77aLqTYgbZ27fek4Id3/6dKxzRK7zwMvvxDP14Lrrl5fR8nhPnGAG/vGUvfGmFDRoDr9EucrC9gxvQVp7R1Mfws73l9dBjQvl7Kx2tkY+BK+/RRBNVGDWMO+tFMX7U81yHB04YY0E5rxYSAnSmsiFa2eC65cvtnbTbQ0jx9CjLDH4Mb0ePePrIW+NegLfycQwTNcKhL0n5ztAZwGTehGYq5CCvpQaXgLLw/fP014G1l6HhM/Sl2mcryZFnUeFChzw0d+phyfiE3bkubSsMcJb5bVEKe0XfHbxsjwSkaf9G9mQPKGVwsFcqu/Mv638vxroWImieLVkURZFR0T4z3Zm3GyzvGc+dyLZbDZt8PO1mXKppeYw8ofDlryZU99GEHN+SW6TQQQ0ByBRoslYBvynac6HMddr7/C/+/OH8D/yhw50//ufSf56ezGH2P48Tj4/XuZL+gNR4cnbCesOh0riQrYYJyoPZCvsRKZFxFgNrX+29E6Cyr79q76rs8lrcpbTv8KsdnnVfCNjaKfd5cfbn+ek+QLS/e9Df04pw139/kDfrrUCqqHmJlhNtv59XVZe39OXUq7LbOwVIp/kzV2DuKnyt+2a8bdbS7B9BjbWcz6cV3XrgaD01qrstD82xHzyNA14KcvLb7Vy7j2PptaEJ9NFCB67NfpDLc2uMp9/x4Q8fviWenvYj//+6DpC3W5ST335Dg57TQbbSmomvNyFM4lO/eDh84h8G6HxyAR3WHQJjC7uGIGAqZtz3+UvB2tYpm2pbYMayUGnidwDktMRzGxkBaVP2YDNCjnKUvw1v85xRKtYuXNPM67MtHhtQVSkiyUNoDpFsqENuoSD35G8MNvcJDaL4VGnFNyckZCvntYgah3HmfU+T1lVJ0aoWEazGTGHBkAkVgsqjT1E8ZWwsLDu8ZCeZbetpvTQRRBQ0AIRQ1k+H23ltL5rvzDOF2vxuJYGngDKM+bdPwAnlc0CkNnbCePNC8nmvHWZMaO3qZjv8RKjFDsGiZFsEa70PpCMIeTPKzPMb78hWOrZywfJbMOq+CBL39NydAa/GRcjoc89uITxmbc074V5Bn/faaUlRzZkni0rBBCJyT/voOQOStpWxlub8bo52ftVs9Lpaaskc6/Y+ULbVv9I+ILgPsKwnzPryUACJ2Sct5sATk/54LuVtKwMFsCyd5toY8jlhd33pTyt2TZudv6yB8fVsGiAu/TqGkQwgrzct93nV+u6yqYw0wq73Nu+KopO5ATrRQkNqcn3P/6EYKfMdJcF1u019FRvOk9TcM4UAMhfy3gh/+2CvS63BjAoUVMoDhTPPrZchtFi+MHu4xS8G9FrvVpLyLP8xN3kmy22Uqea4mcuUgO1cbK8vhUmYVD0KGTvFneteH3bOh5CPFFxofh46fQZNjAJW4J9xB8Rcpi9nDkz1+L3H64XMNZNcXqMF5dBYzOFW4lnGrZdwGTTJcu4auWwUv/I+oMfY/TWfGX8V2mE2aActqrSHTni2uofRc8bJ6IH+fGcOCONdnplHuWGmgAQ+kGuFRmoP3wAEzAm6Ro8N08zzX3mhfatnm1eAEr69lbxK5rf9Iv3xaOPLva08FpAW8FGhWmNSxmTM+FzLwNuLAJN9ANyNZ0qCl5wP7TV/Mr/DJpM3sQwH6CLjq2U9Y9IPNDf86DKgqHx7g/RdyKV8B6/HH3k1KHVpr3+HtnaYdPcg+YO3AqF5lj4078z3sy6LIAYkvnl4/id++vDKF55vTs8TKUxw079nMlfv/9ACNA3/jdc2tHJuD+DXAC/PY/cx3p9/+LrwtXpb86+FQnZeVN7XIDCgtUaO3CMsUL8BuspDPJChiqGHBxOfX0psaWznMdV7CizaF/krzM664b+TM6nK2Hk9fANeAbmGmZk3RgbgfWSfTjR/MD/Wy2cpEuK+iw3sqorNM6P1zxrqu7k2RwEhPQutuZLp+w57433nJeMp8Wzd8bdtuT/eULmJG/R0LvMDHqJkf+hezapz7QqNy7UXzfe7yNCB/DWXXZ/04SLj4oG5lTmRn3YvxoKkd1cZvPN6QFbm5JHwgbvpa0PZ6BbheRRH8v5G2uANu6hSGdACeLk3v93MesvXcdaS6o93sx63etjxzdh9Xg9bvhFW/UZYRkpYl1+eJazuhcJIwXIv/NIvHQ6/51863P7B/+DwZgrHrBC75e05NybVYgfwnEfOXwYQNVTLlPV7z16ys5XfJrytqU+nOShzveuue0hOw7T8/na5Ljvc6mHXXb+3ZHqaXH/S/mko3SLoq2e/rUfoJEStvG3GdP2e0zC304ppew72M08/Xw/duw6eNoh5O+/Ufu4OMWte0y4zPXTZazIv9cKM1wjQAVLcVwCT3+82nHeFqvWZQPaErnW848lp8QztwfL+7s+8PYBQ+vB49tP3ft/3LS9PB306A7+697/xQE+pAkWd/CXACKbP/ko8Oj99OHz8Z1JeOu+dp1EFNP8o9J0cAmJACyWgVicTTgizPo5is6237haKxr+8E1ltQkyckrCrv1g8itn07SLXMnKuju4XBZW1aV7bglHl18VhrrX2YaTaGqFTgphV9f0OIyH4hbtUKad0E+55RpWjfF8vjDYJMdZVijFFL99vT1QVTUKGMAeOck2t5DO/FIQw9MtYfZZLesAP4b+V1CrHBJC50/28r8WZ4pu2dlWb7fXxtx41gCF9/xowmHsJ8icikCn7FH1ClLJDqBeg+YqV1hrmXz0yBC4Bkr41rI7lliAd8KA/GDdrrDF3eoGPNNbcEX2hZOUH91GWhWjtsVQxAVzMaZ7RjZt/lHvr/VTWAKCuUjRArd4qChSlK/fVgzTrBxBj4ARraYXSNCF2tXRO+yvzNM87UWrKKLRlIgBfXAFtm3d0NUrUTkgv2B56ayI2mhAukvAcCpQ5aqU6SsJY8xsmae3tB/OCnij8BP0oZvUSUub1w5poa5Q1il4Lf2ibddU6a3MrUENrntOCC/msWmIt86OQanN7krIuPQCQkrQrrFGWN/jeB+eWFq21vmYsCgrsSkkUMveqiGYKHQhqzK/G0yYMqPkvy1K7zhdJv7Z3zdoAlq2cRzHDRyiVaC7X1zJtv2Y8wFjBTBItswfOhQs1R2WUHOMa5r6U1Pxzv/3SKlO8g+i3hL7oZCeObxAGNOEh1kW4ibOy6tlTKCN/hTfKz6slFmDM9Twvtm3GtPI9fEAL9hwAmjFS3HWpIXT2PPCa61pmnQKf78xtjUW5VkiXZjrmvOlhv7MPtetZQJd2rAPv3Hh7GzI6RqruZ2f/mCsdEOZpjrSH5zmHyVo35NI+y7NavjxKVPh4y5Q3t2SMCC08k/vLe8yR8Kzc/2I8FFuBb/K+/QtYCTHbdOw543X1zB7SmufvM3dqCMm/FWOy+gIgkQNkCl7VAiO8MOGZ1mHvg01b1p0yX6/gWOnR2i4p3609gF2eG6NXRRg+AXy6YHgwWVDeinZ9N/vTnhDWmDl78Wc+llTV5w/vefrROO1uHm4GlN96dwDC+z645oCy3nLs9i1+JoQqDzRnBa14Sn5Thl9VsccDtBviydMyshSPARzxKxb6GC0azqd4iT4qW48OtYkW6y0me8nD4Z0bMJanA+ro0dry7BhjFPWUma9HZXvzt8GhxwikD7xRgJZ+VD7JC1nytyGY7V/6EkPMZehXVFdD44CYFlwY+tZn/WoBiRy8mb1xg/FkV68roDXf+FqU81R0dYCjggJe5zXI4P+AP9rMsxvOvRS90k5LzeMteDTatSVHL9FIS2BTHPPseFtavnoqL96JkegWwIlFzEGuBWN61LwzgOWNw60pgnAnwKvvK9/PI7aSx5l8xhsxhFxknqQ2MvTcizGFjO95KoNfhebJD+O1uh0v0yOZL76YGz0c+97hzee/ENJPUYOM6/noXPd+1z9/eO0H/p3DvfT5RoBPQ5uy35ryuo2HBVY15S5wY33Sr3p5RkxeZBw8UvXIZ35WmBzSvCpDvXNbTr0910OqTj1C171CD/ISPeiaPnievd+/k78bVDwIEO32trfm1BPzwFyX8Xod52BRX18bvB3V4gEVR4DZXOCrHJz7xnNSxOB0jLsPp30/BZj7fQNMtof+xGumrb0WjPpejQbmAR0vj/B4vH2ddbTW9iI0333EIDieJX+d7YPe7gJPkZP46m//nu9L0JDy9u9kNd75Nb/xQE9nx0pTKKK0Cl37xMcOF5/46cP5p395Weu5y+9RvDPBDkGqUj8KaDd0V2oxoYYXpK0dPsKy04ToteFWueZRpC2QAyRPPTYtY2mF9YuytLw5K8yAAhTBxZ3ue5cQhBjLxmAFPuvE2h5jUAu+fxt4YJKjIG5whIir2JeylsBzPYuV25q8HBf7zivZ+Ti1+I9SvXoTJjlV0xr+QxHK1+RqGSRLLNCki/mMEVOWG15mSp2N4VqKhvsGGOjTjrHXoQ20dlLv0ZOVe7jX5VsQMhSOd0Ug70RzuQ5CKXRAuNW2kN8XXjUKS70i5iqXTyWmY5iY/jqLQLW65uoMsCuIyz9AiHvfSzs7ttzvFqpK1yhcrtEPihxhaVkBGsppz03JewK+bvp0p6FuQCZlbSy0O+ekG1kDuZJSXQsn2hyltlZBlklrTQEmaAjKAa8EXAVwxlclLH97+CsFPNd0rAtslO5Y1VQlQs+tqDbKQUEw2jXWIcyue55peoXqtfTveGiADmBlX7srxtVDEFrAxHbJbnRgfpv4OpZLY9HnWsWFlVD481wKi7ltTL59OkoKhi323YSaA/2usj79de1UJDyCCOGK9SqaB54OczZKbYGGeaG4kMb5V6A4HjMeUUC2r/TfZ3NbL6F+mdcBmOYH05fYjPjq8Uw7gGIPTKzGOuA31+2zOhpm6qf8paA9k+IP1jvnvVxm7mrxHCXleLq7ueQfHvoqAAAgAElEQVRNwh7aVx6Lme+C9LSlAl7PGUHb6HTyAKyl9bG8gIa1NM+8c641R60MOPt7g9/mB+Ueyi96aqgX7zIFbsSu0uAApY/pz7KiW/O03/2CjvIeDdUjkJf10OfSLz6b3xWC0Ld62Kbtnjljj44glG9Uvo1+83fywS5zCGzBqznzkgNCCQbKGL+ibFdxxCNrNJpnepa9LT/JvNbznN93yevy2uEXQKkxBJR0jJ4NgJVPpL8tZsAIEoDQMQKcPIa5TjhVQXP+7aIfEttLf1shRrPWPV/rtzWuIcd48Vbg0Hrj4WRG9jSvjD1X+kYTqYLHK1Av2I3D8z/5k4cXP/35w3ufvRVc8nj0+hxQ+u7My7vjoUMbFHSKeT1i6XvzOu3F1dbKERsNeM/ZDgOzB1zHW4d+vV7J2LcnvN4z60k+5G/z+AYoNkQa/U2hkBrasnZCQ5PI3wp6uwpgw2rHG1fPdeYLnzUXLeiQz3LyCC9ztY2C2wvUIiT5zb27MFALxwC89nHaB8aGLzRsEsBPMYR7CU1ruBivtjVmoEN7vKO82DWY4G143vBj81MAlO/Q19YvCoRWH8sVeFaob+ETd0KDN8LDboZ+VN27zNqfN8eHTDZ3Uf4T5vhmaPmxGiSsUtqPvnKPnoN2QyM3MtazAJzbqtuFBz66j104GkUDVDIPjzKeMDCEl92Nd5QHqDqIsDqe7lSRvHwzhs70Qf7EDeCw5zTZNxZ60eKdPEcqgb68nIiau9/3Ow+v/sAPB/Q8HRaZe+X71FMWEEP+hg/cjDzrSRa2ISNMAdAqdFCZOR4f38sLcsbL9fNgFgjyb8mr0/N4FiGu13Uvxv5+K9RHPdB6bH522sDJM04BwM5TuQ5QHgSk7mvuIR+EgpkXr1Ogdnr5KQjYhQk24Nm5Pvv5pwDFfbt9a0w33a/luZr8qHl2C060mMQCnKs/U8Ybb6kesQ6DfVixh9P5v68vPI8DaNYC0XdGl7WaVX/Jqavvr4ASz+SbLVuNrXzwQ9+aXMU5WuCdTPI7vOY3HughzGJdOHw8Hp2P/fgCPS9F4LJUytMQB14cwVIyit2eXH+3d6BlWgkTyglL0gCbrayPtWyFpgzTx7SimJX4qnhRgjC+vN8eCNa4EhKhxC29yNMLsfEA4YG7pB8X+4p3XcRXXokhqA9fbHYvmyHMLAnpiGdtdlVX8kdM9BYeW4FnucPIxeFGmTybXJFLQtBjd17MDl+rxd2c4aJ5v5WZ+f4yitHZDoOpAEynCGmMnbXXdfrRMsIDQLa3AoPUXxatWlcJNkJQLLQKN4AWwQBMYeSsVPldiIXvKQwsWIQm4cGyuEEWi9+2Ru5kUnONsXbTUETSVqsxZU12/yhFFKmeND4CsoqxflDARqFGO/pgzLt8swnUXkOb9N34CE19GyWh4THeZxHfxSoaYdp49VxrHqJcXAQ4tgCAF2V9e34o2D1EUx8oQ4Spvi+F73j2xNMBhpL0t6fQby2rSqGgCLC6LkvhKjk7c9jS2qP8FmiZ73xXD+Eoi7WkA/K5Tt+EtDTvwzOiNPQw3pk3/a9304bLNQ2BkRexDAEF+9trMoy0pdTr9UHkaCfPZkmvcpC+A49bCVSlTPlYlZsAMv1oiN8oPO41j1U6rYn10LbhT3niPp/iDpgY1iio5rgW7vTDc5qcP8p2Qf3s+Xrf0vb2FlGUPOcZRQYooNr0XLRCOUHnwE2+08ben50r3oq05bkb1ETRu4wX+WyHgW5AW5ANGA7/qXfTczQ0a7jBbb1eGa/zZRruStmMNVs4rHlrlUjzPYp+vSH5TpgTftoCDKHj7ue5tgApn+VT4Hs7PKlgLW3t0us7B2/nDJoQoItSOgdONqQPv8hJ7oeczbRA6+JjnQ9W9F00pWfmCLOTj5BnfS33WOSGlWqH5d9+Q99d/MXrG3JobfK5Ro60Qak3N11L48n7fTBoPcdozboDc7nGs73fifhC9iiUzniiyBeERElHg5R9gKc0K1xwwNSu0LiY91HJLRgEZhumiT9kLfzetRvea2m1V6CFLww/xk+OxrBZ//JV8zx7F43W+LX3ZuRHDHJf/NgvHF797BcDem62XPWjAa833pP8Q5XtWtAk7fG8kA+tHIbOhpZ36F09EeiZcSR0Uu9jrtseIeuT+en49jlCHV/aaVn9adPcyDvV3j40uoaEjJmsKNgd4CL/UGXLi1nTKl6ZE/lZ9nNDVoFJuUbjjZI75Sw9IGyXvY4x6UKxjijgPSRzV/PEoxoOB+yRPeYzn0tbDB1Z49IROps1KaBfh2mu9WD4wVcGsFka9zd/bcZUwxT5lVPqA6CEeZ0z5OEPjA4vp+S48EfzhR8+nj25zwcLXd9ORc9bY7gi/m7Vk34WEfZyptw5PtFFGp4chTB89CzzdC80cUt0inXKPAkzugiIcXDpWZQLdVqAlOox+Eb22SPyhfKJvnA3srAORf+MtyGquSkevobXRXgBMHcZiPGcgL2LeMBf/exnD/f+ud99eOK/+EuHm5F9izXPeTqb72Y+ChQqIBaPXbYzRaHyZgxpyzC8vALGq8rbgzwgbeAhr+sAwGWnIGgDqfXdAlCnvx/fXztD6PTsmQcDpasOXff2dLzVCO8/Z+gIwk7n7CHj2iBEf99S+e2+UtEnhQy2rmDaB9ztA1fvOwNprjsd1+7b9dC+1b01b2tNT0qSX/P6XB/K6VqeAsVTD9P9fViH3ApvEzp3N3v0yfCSD37wg2FNV6Dp7ejhnf72jx30FD6wNLz8wuHskwE6P/OT8ewkfO0LAT4SjDHUWgW34BjFeluyt1en14xi3nCb9d63SL5MbFuDG2IyAsS+xHh7Ns5Ye3pWBEUqCoukvrsrJnonAl5E0QhEaQnKhjkQnFX28zFAq13mrs8j6w1CvJjnjufmgamVW5MQ99qsexPaMOcBXHp/I0z0kYCOR4AIzL5hFpi48bCQSUwPU2zZ6RE+xluhkNcODWnIlB3Jy2BnDGCoNyL35X6VYcoEt5Xc3BZsGVDua6hR/l/gkfeu36GDDdCkB4XRNgSPhS737rCOgJ06agiLFhYgoDIOTHOf11IlIoK3QpOFkmJFcZj2Gq5IeKxNOJENuY5CPgtdbxnpQVlI/+qpWxbXS0IBXQjPMlfaZQFkFezBhcJWRgFANPWMUQJzfQUl5QfwYC02n2vMq9paxrLv7fsBCwXhYwGshdRY5F/kxgCmnq+0K9EZL8DmcD40FeWyoQfZ/J1Tz9kKW4tZIKB8bx6b3MozlT7tnBbeJRNT7wNhvwX4KMoFvjwqGUstfPnMolpP0XgZmvuhje6i9b0EZHTCaqskaytameJK2/W3ClO+J7B39bZWQKNUpV/1uCYZO/lfkoL78pcCYO7m0Mk23PA8c0zRQgOUHvtAGJxNN/dTboS91Rqce1o8QHuIY5SvAhXf4RHGDwRKbt6ha/bQKOz1qKSvyikDnWjBXmgJ8vwTBlQaoSwO72hVMRshexxdu4cXJcC0vKThPMOnKP4KOlDGG36Yftdrah7sNX1Mc90veQ/gCHkLbzlreJhnJBTA+rPedonQA0PPeLLK94ZPtKz3BrHDAyiVbgQMW3wD0MuzWN4p+q1IyGiR/YNP7TOUWqAh83QMGw1NKwJgrjat8I41xMf8UDDTdjw23eM7fLaljsfj4Zn74ErPLpDxL9fskLDtHdvl98sjlsLWsffZgN146iZ3siDJPFSB1W/znOucc8LyX08OYAjojLd1V01ED3hk+dXwAsvDu7rDYTevtG57zurhNN+GAujgHdZgvE2UzV1UZIOMWv3xD2PBuuzPvICAhp3OPiRfsq9e+MTHDy9/9suHZ58+T62Kx2MPefRw89l4ZZQ/r6Kd67XRc9fQPT6QteMl2waRhnqSX2McRDtosoaSuacFTfR76Ebb9jDPoz2GHsPHys96hhr6wC8yp+W147F2vz1T3mNcvINCWNKv5sqODNvV1jbgFJKMF7XIhCIl+SdkaiIsVrGLARaTj9OiFlsOogMgCH21OMXwOUUkyr9isBQSlzZbPMMwrS/+S48ILSyDJDCT3xNxojjAje67fO8vkLmLhWwj0/AbBoumCWubdT0gojI/RszmL9XTJ68o4Cl88sZjeB4VZhkg7sYYe5PhBK2bh/C618M7boS33RSiBuyo+BY592i8Vhe5h9J/L/uZh2mFmaB7ACP6RfdPAI5zrSSul7/k2nrPA0iJiNDKGwmrrUM3hptXP/2Zw+Xv+hcPz/3Fv5IQyvcew646WaXxRR4PfQ242N6L64p35xxPK1jDIsYLMd/53FyQ/KNPnf51T3WseW19qga4rG1gXn65Aj1b13rQ34d5j05B1nUw9LB79piuz8kpCNq/XW+zdogRba2WlgsBWryrY/864OpBXqou1QDV616rHYp3OienhQvq/ZrOapuH7voabg/RBrT9Pet+XyXj3rdKXOO7F4lOceZPbZKhSZ4eY3zv+7758P73v/83EeixAfYMPWgX0Asw15REPPzk3z5c/v0fPZx/5peX8KIssQKcNrGZ/aDYI/PXNoFMCdsCbq3sYuRiw3cMfMGOmQYecg1m11KjebHw1epD8VyAR3h/9SlyHwq9uwr5KeXXqi5RRm4mwfbG+7/1cOMD7z+cxRV34z3vPpxHEFykJO7l+eNU7YZKCL24F0vNZRjvvQCsy7ix777y0uH2l1883E0t/MsoHfcS0+yAt8s3JIcF8IQR0YMeybNuhYndiIL5WIDPrQjv6rO4EUEO8FR58SJJRmlq2Alr+Vh3MbpWvGF9zKuKBGDp/QCpbU1tWIAENuf7jJWT0rIVWovLYlWhal5H6SfUvQjZWuDHw5B4ai79rtEOY2ucN0ZuHUbZIjC3RV87fmv+lXWjAABr6ds+5bvX5rcqsRSFUZopygXEQAyGZ80pUBTOsRyM1alKyq7URgHb+T3G2GRYIR4UxwmZaKUuQtucGfeMcdzXtTDzAG3LLELuQuZa8y+2XPgYMCD8aIPwAuNcR1nSB6C7+WYsIAlrIFRfiXW6uSHLs7YE+xJU+zyKhnw2hyVzcSw/nnuamzPKm6p1JRdK+BL6ffVcpNm45opSIqTH3G1lbStz6KtW7TxLv3foCabsY3O7RilFljw+1meD2qL+vbYDHnqGSV4N+wFO0Ys1Nh82IvBDQXANRWrAyvbW7sTkqcBY+m144EjkHUqI6K0/a6z1bYgKRQC9bMXScxatLAU3a9fQxfy+T2tvRcO87BfjozDUxU95Be6yn4UpNfTTePPHvHpWrdLokmKTfwCv/dI8GsqNcBPADtjFMD3HWPTLvKJ3lgRzSqMaut6HmMpF0dfm8RgToJg+NdQv/3gn6wFPm61+NUoDgOlZQMgAfxa4jsHnhq1RVmfuzaXn84yhN0q3ggPAaT1hYyAAqPGeeiZnH3pWvV2UcXtbDsWAkIbD5fuWTB+jzgZIlGF9aMw4Gkr/CixmnmuQ0V9MHO0CbvkslHGXRm8JcQAMT8w18la037yRvMxn8yczhn30wXPxwhLK9jdeVEY8fe/+oVjik8MPjXfzs4J6oGn61PWzzuROrgOm59yazmfn1ZzEsNWiBniFZ1jP9D3j+PLP/Mzhy5//4uG5J28Fp6RymwpuscKf8fI5R4kxxN4UcpLcqoZho3VKdffT8IMdmnzkrUNLxuEsp1YXXeB39ZFsAWgIj/wr30fTnkU28NzJt8pc9FrjnnnG659iALJGE4lRXhWZaZ8VlIgC4NFOH3ceVysHjnwRfhZ5WeMQ0EpxTwU88pPy2wR9c5e98Marr0VuUuwl3o8xMHzkbvoo7KvBaI1CQItjbJuc2Yt4l86Vb05o+3k80hfZzwyazVQp/5hw3Bpd8dAYQzPOGzEgUeSMB82dJy+owGyHVfo+tHFHtbaAuPMeeJszdRKadjNr1rLRtviQzxs9FJmof6beG4cPqAx3Nwes3wxAfTMg7JG0zetjnO4XYXI7e7JhcZlfBRJupE9ncu4aPqzLMeDKLcOjhFQCS9nDSUFP/1NYIXrRRQDrjciYL3/m8wU97/5Lf/Vwyz74NXgdi1VtZe9heuMJoNqK9qnXQHgXL9Ud4VExDinscCe0XiVchbkBPavowqLtU0Pz2rpX3++hnSr193tCTs4PuhbC5d7T+za4OAK6Grht5EE087AHeaFa+jm8oIbwrbeczLvvWkxgEGcDLiZf9KoPDOtvRaTX+3h9Tk7n+TimATu7C8sr6hiXK2Xf8+/lunW46XouNrP4ELAqPcQ9+GCKZWTNlKzWAth+LzSJ/r77u7975fS0Y78GxLbnWZ320ybjTn3r7PyjPm9b/3cYkkecEjVl7tOfOJz9+I8cDv/g76X62mczWoyTlZ9iOgx/rcKVUksxqLDETJwAS2BTJCZW1PXb23FUXjLxDRvhKcn12jPZYn+BG94kQCsC5FKcq0WAovP3rkpLCf2SDHiZ+Pob73728Oi3f/Rw46Pfdbj50e853Py2bzscPvCtOTU61k0lRFmJmlCuPyM0OrmLuIvuCZ+Je9Tvu05/Tj8uUiXl3pdfOpwlKfVu5uONT/3K4Y1f+OThjXi87uSQ1XOAIa0+FkZHd5Zz+liY5E3Ci+JKecOAez4HQswcUloII+DmNG7bHO7Y+8aLCylgxTMvA/wamiTUiEAnDNJG2rrMw5d1c+ba9duzQYno+TYUs/ShCdAs787DidKeZ5iZrlvju2O1FodvqgpIllVmlfOloBFABDNPAwub3KARej0TgvDNNbt8p5iyDWQ8P9/3INCGzVkXgjftNV9i+tjiFvmO0O9p9vkrrHEszc2J8vyCOwJ/4rwJePcQuty+VRKnLPD2qrW0L0CSPhZsz9i2d6CFEUoYa4wbqPidctIE+hkTetWW5+xS0QWP+bwtXJQ549zt1Avitly0PSc74Vb7PdF85Sd1Peohy+cqGlegqCEWlLJ9vkhB6oQQ1qMT+qBkbMC5FfCeR0NZtYcxOMq0MbCwU3ZG+db2KRA2hoahzLrX8wgAURCtUf4C1foIpNUTkDm2T3PfyofJPQ1jMy5K1zxX3wn8KlK8K/bGmvvL/Os67megoQI62goFNffVmsx4kHubZ0X5HC/g9rLZd13btMvTUWuwvptDPCi/8Syz3DYvAl1NmM8GQ2hlJ92jnQ2g65WbMXcPpGvmglcKP2vVsdDhBm7msUCNksUI4Xm5abwA5Ukt7gC8GafDU8PHKOs1GOT6fcCkMVAKeaf0G8/LvyrSzdMbGu5ZTCM06lnJ8yj08hBaUdMaTP6H+ZDP1xAo9GyteEh2W7lvzhdqi/bBNoABJ+VL8m7yjB3Cu4u8bFDY+3TIuDewRR8Zg9yubQghiIUMttiN6wARIEnS/rI+Li+osTIi4BsztwU7QM3Q3NxTi77QMNu/xRW2cqxTaNoexU/zr7lraB0w5dnxvapJFDWCBF9kcMvbyKPb8a688FM/e/jKi68evum5RzIVt7LdktfjHCl5WMqUFwjjfckFUt2wgNZ3DFYDdl1TAIufAcO8EfgvmsiYOs9rfy2DGV6d35szw5rhhdbHU1SP1NC/+wDWGvQCThi/GrI18rFVANOmPVLjj/0UWmZgaVW+DQhV+QM+w3d2Dh+5Rd1jga7n0/yjZaAwz4/n8SLXngP65UljyOPd6ONzPe9U8pTqke39+WHrHBPCeoGnRGbdjfJ/q1X/VKjj0Ypkb47aKiN+qTz1yIR7yktnLs/zTCCmjJoSLlcs+61ng5UvoRs5DMkvCt0BH7eytnfzu2pZj2Rvq4p1HsOactAX8jC2AqvLckWyXneaG5p+hEcpNHEzeT+XCR3tWS7MT/ZE+O8dnuHQ6Hme0UhoSmjWxXa+1UIl9iD9akXZ3E4RCWF1N9LnV1/IPP3u7z889xf+SryJ+3DrWf7TP1vXe8BPywn+sINI33rDdYBjB1BRq1KOp+HocZjP9fpkn5lD+UqnnovTw0k97bp3pXtlmNdpWFj7TK87Ue73/e90PPWOTH96MOw1VXu3s7/X7x3etvOgTr1kp6Cv1Dzhguv+NY7j/N0XmnY1z3tu2lb27Q7LKyCc8Z6CttMxn3qSTp/dZzLIFvgscCm08Rb6nbXf9xbUMXTMup62+W3Rr3+tDybV/1/X8LZa5Hg1fuT/PJz/3b+RCmwBO1tRkNjY8LQRNlsJK2PYjPVkU2ylmiyrZc0ip/1JmtrMZd2xmP5KVsR4shG4ullmYy1UutGpxrd7snEO72KppspiAMl5uPU9v/Pw5Pf/3sOtf/afOZzF5XZmw+8Y/enS0WJx7OLb7fwHcYPdUHdi9LGUtmRdfOkrh9uf/tThzZ/4B4ev/P2/d/hKwhnOXvxyjEL3Dk+GwT4VPvVEhMFNSqc+YVxVetNOEzxZ0Gb+ttWxuTD5DcPdhR0q8J2Wy7SU23o6t4IJua6V1vQr/481riEDu9KQsINjHhFlkoUugg0obcEINwrRSqlfydA7XKy7N89vLH2EZ/vGOsoySAADJ90xq33CxbX1ME2oRM938dl4WMYIYwQBLOS933aJ2eZjpH0gxfr3PBICfAQ9qyMrYAHJDg3K9ZOrssOulnUC06X0TX92nH/HOoq8ud+H4u6DPc1jAScQRLkZBazEk3/Gvj0HQiBY3yj1wprangp121JJQdV9tA0s5j3lb4cWtisUGAIXMJET5Lm5vkqqsY2iuw9C3AmQEwJ1UUDIuJA1r6K9mroCogDdKDeet5Xiyfk5hmr1HKQBKLpdQG0c6ctrqkZNrkUVHAp+frNXN6By3QaeDTWilOZVDwZaFNq06KzgpgBpQNMWLIoCUKRY6IWnHJORzRMAk3vF6u9qbBs8lz7neTPGns9RK3e+Nx7rWBA3e4eSh7TkSPXAWHPEQ5UxMU6YewpiD7H1fdqiQLK4Rqmtk6oK9SjSLaWcuTH9qn1twO6LesAyrp3UXS/aJKxTXpSu3wYCfueCkyheeEI8L5dRkrcOpUTuGet6AZD+U3yAboPJyx7b4ZrWJPPZfW3saFAe2g6DaxguwJI50EbpJ+teT8MA6JaqHvqp1y6AK/z2DA0oX13wknutl/Z2mORW5Fs2f/Z6z8qavdCJQqj510pqmKGPJ+BaP6wf4F3gyMsDFI6nufKFVpgfKbqMNxt87e9bmQtYAbIzFn09en0pmQMs6hXQbhds0SmQexquVsAEbFCiXQ8czvXbG7TH18qQUcJfffXw/M/+fGpMvHJ4zzM3j6Dn1rsjn56MIa6euQE9LWKBFu0LvAAdAss7RHM83FnLy0QqnAHRcmD8BcLcv8/wQk8NO0xbNZhlLPYgPlYjgXkeA40h9PDO4dv1ZNqfvrdPzD/aVowlvGYfTmtNNr9pJc/Q65ZJojPIbnMpV418iTfqTHnpvO4BOsLB8z05utIcKXFzREQNFbwAK4+2NNhiB4wIdBDj4BlJCegOUznpAVL6krV6M2DgJlkYI9nd9Ftp6ccU22g56nhilNrnoc+zBAWdC0dUEjtjuJtCTE34j0GoSrijKZ55z+Hulz7XuWghAoK9FBzPS65t6Fb24SOhxVOD6m3heVEahcQBV669kz49Eavo7RgTHglNBS4djZrm4ZHkZb7xRg5/dPaZ9boTb44xdg9cpFjhq1ElFn++k8gCgEpltteeT/nq7/8Dh6f/4n8b29gzx0psi39AYANk1257i1K/w5kaltXtGXv+7BeyrhGiWqoMv7q/YGGAzrbJvxWszEPnvutenFNg8nb3XrVy/7tTQNJ1PdE1rwOMfed1T8n13BbXPei7B3pYTub0eljaw/q8vz8FNtfvLSCZ+d7vr4Oc0/FcAa2r8tXrkNSlj9znrSr9Eunr7DTXWfuLyNPbgD4jZYGgC5cH6DKGb2DrkciG3/4935OTJnbY9tcb5Tv//dcN9FyqePbxnzic/R//y+H855K7s93so5SUqErp92+c41DGUrESQ3LlUZmxacfCaeJ3/k+F7CiRlA7ejkcpT/nOgaYJL7tIsmrDr/OfN7MAb75J8cwCyqP50LcfHotV49a/+gcPt37H71iKGebYTq5XddVavfrmHb82QGKxWaU2p60yj2uvbRlBJAFqX/uFXzh85Uf+38NX/9bfOLyWyj2PRal499OPpNjMjejgseAQTASBMe+zQcRv13swXpL9iCoKhPMIlYIgygdlfDqzFYzmAgEh/uU6yfQts8siTGCPBZsQ69kGJxOCqkv90yZlTr4F4VlPFCXAfU6wJrz038DThnE3QXiUWELxGJZGybCALIUADcFNsKORTUuEWN7vMI5a9NJ2w75Yb1lzM2fOXNl5SMewOOOgyBKCxqdRitWAFPu8YI3FMApzK2zlRSgXYFAwR7lxnzVoKJp2x4qOnhsCMTkR7m++F8Uw1+7zYoSqtOADRWrWzFxE2e2J5i3Xnd+mIlKtJy3JyoK6wN62+l4G4NWyCbTVy1MksqzLrUpmTa1R7rMugMC7eNkoBcJI8rxap+27AWE9PyjNSDaucpzv672wZyjmDBO5oNWQRlHd56K0oli+85wpt9ywPdpKQyrtZUI/bnDVgvY+qRK49nkB+57/ro81R5ejwJvXbX2uccVeT0Mt2ME7mfHV0r0snPUma8b4Wzxh9oT7NggoH0q/5Oagu3aMEj90jY41gveUzinGQhbn8FAJyFlDYYA10ghHY7Ro+NvMkef3bKQ8fz+7PNKa6ac5WOD0GCa3PRct773AUvtcL9Ksl2c58FNOlRMLy9vS14YH0hLz3tx2H+VZ22vXkEO8YPb0VG7q3KL1Appcsz2K5SdCgDInm56a52H+7dsBdF3fAYIbwLV0ubnQf2vGKAKYoBdKdNo01wWw+Q597kT2yS9r/lOrKqaN0t6EO6MB9GMe7LedL9ZF13+ev3ixWtVyg+w8p/3I9fZsQfmMqzTD6wPUjTdqg+ld3bEePgA7zxBa6FXlT3uA4S8OgssAACAASURBVACFDdg3PTlvZ7xBVX6zjnIyLuMl+eLPfDwF1V46vPfdj0RBSHhblNVbCQm5jNJ7Lml+Fy5pSGSeIwwaLbRoTfqxPaEt9kJeolf8hSwFDFekRL155st6CdOmoDZMceiqXirrk/teVb7cXgKW0VL+UF68yp/MsT1lDsx1/oS/XaYQRtl++MoZPrTll77y8NSQhVbthwrutR71LFLsebFkFcm/YdhYXsKdgM0rQ3lvLk7nmjId7wigwugnMkAURvrX874aCpq1zPcCiJxdsyzagVM91ysApoWNmMAAKOAjwKTnU+Gt1tm8RvcR5aCd7CO5Np5zqwUPDCOmjhgsHVyKx/Vsk05PAFUNISuf93bm4JGpbngn3uWWso9h4zzA6k6e+0TOgTsm4YevNEIlc5fgtkzDneoHwr5uhq5v4EmjvAvzo3A+EnArx4g3427WXtW5u5m/8+znmxnTS1/84uHG7/tDh2f+wn+TbZS5wP4GkFQujCejZD3vqyRjVZWdYl6Eo46nh67FYzahXhsULUK5/yUiaW2Vde9bEvzn8lMvyfH9/u3k/tPrroOsU+XfrQ8DAbuHDwJRp8DlnYCUB4Gyh7V7zMlZnXvLXF1v69Rjdb3Pp2DuOA9Hr9CE8JVNSdQQVDn57TOX9u8p4LmvzxP2xo/TKnHN41ygdtOFohnC4EoZzdNavz8a+gV6Wp3wH0G3fhDtXP/u1wX0cGdf/syPHi7+2l893Pz5X1iKVtHdMEWuPjF9p3GHW8Hci7rBESt9QwkoZhTwnZg3VutRrFdC1TDXfTYFCxdLb8Iz7uYQrjtfdUrsWR0KDW9OaMfN933L4ckf+GOHJ//wHz4cvvsjyWMO89oK+DuZ0dNr3ul9R1PrA1bXTj/5Gh9VjeXel75w+Nrf+9HDC3/9fzu8/mN/8/DcI3cPz0bQPclC9FwU5F06F+NOnPVlrEoN06qFjoJEkaeU5TMvSL0ClFVceJRCArMliucaJ0tTwikd4usoCyflEZdHhkDdVtf0vQrOKEnAgfAMa2hcx4o+eW8BjLPfeY+hE5jWeEBCQ2q212pZg2ptdklzLHyXv3LCrL21a+5Dvm4YXvqyTw53L4W4oCXvhSF5Xq2qJc4ry3ZPvh5rOkVyg6Jy6VF8d4nlrfxpm4enJ9GnLc/p89L2Prui4CfPfFTCfR7JE1YFGwChPC3Ftt414Ta1drLkU0jzD7DQnjXxmWJxR4Ui0zCg3wchZj3kMNdYQ/PLAt9wNcrb7CegqQURoihQdNAK74fr67XyD5CgwAz4Mu5W5jL/+UfZ6ef0dYcfmuutUKFLhUM2CKzCFyCQ9Wm5cTTYPJ28R2eV/qysuU8Y1A61qtdvFCpgt4qp6309oLD7P5+PuTobAA3vYNnddGa+zKF5563YeTmPKxE94T3IwvhZtjdt6n8rQK5xdCEbimbuonQaq32iDGcTQSnKlHDzk8sb+hTeB3hs4LKTuQGQApiheUpigdP0v167rM2uYOhatEohU1p496vW3Myx85CsRQtDjPLps7C9KrT6pH8DLqvg6gMayT+WYKE5ilfYr2+ggdl3chBKJ3jM9EPbDYNEU7O/tV/PHp4yfRAeaIjjpew87dDMhunlWl5dY+sexSPyjIbgDK/pnrTeubYAJv8koAN1XdPMAeBmnXfRg+4zyr1nuN+CeEu5nr1dWpprGM0AmBpxck2rIwqts965b5ehJuC39RQ9CJ3OvWf2oTNn8MFtvLEv91lhTcqf+SzYS7u7+AKwJJxQW9mz58KyAti++LGfPzz/8muHb3kuJasDeh7Lv7PkQp0zdNWwM2PZBqddAhoN7xC+MZ507C07TmlntJixKRDyVYByeLO+7HBpe7M5DeYD6MH/zRcwMvyu/Jc3DNBY/PgiQPXcfi+zwtOAiJO55RH1SghZc0E3nXlOw6nz/3ihmpBfHjHGMBblyMCCNDkFQxINdWasQYsqwI3hY4OEdaTIqlpm7XluKHi16HfLzNEP8cS/EQ/pI/Jwelgvul4ATzW9dbhoPES5Xriac4eEht2JwfLR7B9eIGM9C63cS+W2JodnPxZghM8kWC3DU9l1vFC8Lfn+ZgsqrKJHFMab6YeQIR6tG4laqCFLbk9C5JvTmbm/Gd7Me7YlY8GcZxNHzR+Ve5HKbrnvIsaV2zH4XAQ83hKyiidjDbYl2Ze5eCXhbTd+3+8/PPaf/1eHewlPPQsfWGS1AM8RmJTJpG95XhX0ATe+PXoCdh5Mk9wDOoee6uivkhxAOnrP/nyqUD8ciFzpAVfny3gwGjV/q+37PBLz3SK4df/ps47XjxJ/+uzTdtb9a30e9DoFGJ0vXr6Ta99y30muzNu2qccDOq+ee3+Z6p13U7Bxcu3bPn8AjbOW7vXg6+Vxu3+c5stPa5+sNV4Gnavzl+QdLeNbx21f7X5kjPUyxsNzR0EDz/A5j/mOj3zX4VkHdLfRB07pN/Tlrw/o+dKnD/f+h798uPlTqcwWAbcHtRWOKhhNsM8YMLttRZvJW1ptNbn1jxDa3p4y2zC8VmTCRI8zv9qrMOf9SJLjK19IiNWrhzdf+Url5Ru3w9xq1VCx5anD4//KHzw8+e/98OHGP/1PrdOrv8GJfmuo27W1SZfrsHrw3ljK0Omzr3/ezWUe7r7w5cMX/9e/dnjpf/6fDs/deeXwrhxS9/i7Jq57W8pwpsaKj1JjU3fOh1AJqyqlFHDW3Tx8quI0lEceBqZR61bmmKCmPJfjUWLHuqlfFEY4wvWs/wRqq3EQaBRTVjqSyG+5lstfSRKbph65XC83oEpEPlOEtqdC+ynTeSkPaufnIIlKrNxTS6Od5Z6x0jnTKcmfpaGd2L2BNGtxlS8dzt9W95vnVqkaIZywhYIAwn4/z2/G0XOgWJ8pMp6vTQBjQNtWbtCh9QAoxFUjkp5cT3qbdwBmQp12SFHW6zLhBWfabQhR7mkMAKVuAGzXTMI5RcOp9JlPp2ETJoDBKwoqABM8lWg61zVfYuihIUP6TpnNGCn45kS7PDXyrvK/KrkUOIngU4L7gtAubbmX4m7e7U/9HADjfcuCmydehPE+nHp8tgdGJSh9Awq9zKkwi85bFDBhRrZ4FXNlaichfnte6qnMHDrZnEfo6AHRpwEPri34B15yrXlFB/UeoHMsZkCGPri+lnbrmn88UVUYvcKws/7nzYNgEOA1SLvGSHlSqYz1dudTdR97lr5kPpvHRsrbcxTE8RBsGnPfPqukhyemzYZw5l/CiZon11ApShx6GyPGNniQPRvYd38vYVTQUYU9zxPCtMG439J3dYGaNLut/+Zre422dw096M8+j6c8GWPLX+ul38aKj+Lt6Mzze8DkWO3rNc4/+4oyWh7h/jFgFSjhDehJmNrwJmtUurP/hp7qCTMvxjSGBn1teOIArg3MWefxhXqz8Bj8xvuhkxpdfKawRfncwKH81Dql/XpIhme9K+C2uX74QPa3sNSp2lk6BHqBv3o2gbT87XxmvypDvOKv1vohvdkzVZIm36pFf/wUuu0xCdmfdwNEXv2Vzx1efuX1KAc3D08G8DyZQgZnQgSd02Nsy+KzaE67ogAK3MeI45rssYvkv3S/NOwtf3m/gZ4ezr0ApLWRq9IzXfbeKngQXhZ6zLjPGVKUaWfY2h79jP9SQnyuu9EiQvqFh+G5eVZKPa9oiXzXHCm5rgkfw/9C4ULGKrvi/W4kQMOmY3HOXJ8z0lkTbQE59vXZeOZG/i+yXN6TGpgS4VGrdea2ITWh5ZJGn5/w9pxfY31vpjCC6Uvw2gIn/D1Z41vx4lxEdqrU2tPo8+xHhIk6k6YFJjJnlLq08WbafywAEhhyno3kekUGPBMouhX+cScgSgUre5kX5m7uNU8rdXMpAp7Fi6cd9Mhjs+hBkZSbiWh9soolBfVuvns0z3ojtHUzOZoqwVpzHh0vQOkmUJa+6M9FxvZEIg3kLePhd7LX7mRNngi//ZqKduXtZ4dXXsoByYl+OfynfymR4E9nzpb35Rg+NV6bFVp2VdlrK/iL+ayXUbkXMJK7tAT3/a/rHp0NrHZeyG7j6LWZNt/S0PTRs+T4eH09L8opMNqhcvuerZgfxzLgbn8+BTfXn3Xaxv7tqi8LqFwHR6fjOb3fGUd7PKfP3gDvqp9XRRfq0SwIXXccQf/oRG89iNQ+zR6pgXGXS7g+f3PGT4HRkv+nwGr59/K/ir158IAdsmbfc+x3fns0cuW7PvKRw9MO3Z1bHrSu38h3//+DnjD2e//X/344/I///eFGgQ3EjfD8y2SpnrLr8mFcFTy41R7pKGBTIGAxN5rPQphthtJCWZcUWaULt8D88pswLIzefS++EKb52uGNl78WA+bNbO4sRq49f+qbDs/8qT9zeOxP/JuHG+9737rv63lpvt7v38hq2Ix4OG7wj/CS+/PCX//rhy/8d3/58P6Ut37m2aej3z4W4JZxt4gDUGAueAvyfiekYsyGui2VFEBueYoQAHlUBggdxD9C3lzWemu+KYMkw1jtGu6Q5wKvrt+hU65hPQqQaaGwrah2nSjg1pMSlfta4QwqZL1jIbCJwkirFNp87vGXQkowsS7acDNptd4DeMNIKUcTWgLsXbJ4aauhZRRg9JPnSvzVBm+CfqPLXe2pnhp9GsG8w3H6SN9TzkZx3nS5w/72Nca4z/DwHTD2RhTW49ku0x8EsD0JPQBT2+Y+Y6KwUgwkwp8mamuvuRu5tuBgCbhjKKD3FK5dLrzjo5iONbnJ/zwWo4D15rVHu1YtFTvKBRoRNlLLI4U0baEDwI1yBqTyorQM9ngmai13HWCx5qrxu9XLCEj5S+lL80CESS1vUO0dz+bMEWFztfYO852E4FVieSlexn8pLAkQ6drn2gENlwHmDBsXoe1ztL1LD7eoxjrL4iyHOy6ga68A5dP37pl810IRUcRaUQ8QypfNYVPEwT5AlxQyPC5j3WGYwq+OYNWe6MIsBXOHzRXYm+cJA/RbK1+NV6Zlzmf9KNHmaAPLKEw1JpRH5l9DMcdbtQ0Kra6VflVhBWiskQR9e42iqQkKq71sT/g+7exkcjTZgh+MFvbp8FT9CD1cBvCVFgpGZo1bwY4RS3t536pdA1SPXo2h0T3XBU/6wlMJ5KXP9R4OUF09XWPf4VaeWSPFsiZ2LRri6i+FDxGN4abGkmmr1cMYFMbAxRJWMMd4AdS4b/b1thDv31rMBa3gheYt9zUs9GTd97EK5Q++T992IQW0nflvWOqRLwB7XsPbGuY24zQp6c/d9I/Sdyty83aKA3w5oOfLL795+Kb3pHpbKkI+mqpoN+IRu4FP8GrVKzz7UPU8c1sD4axnPT95nhxXoJF3qOfi2DtTzplXeFcYbFXFlQdwjia7/xgPTvLyGNVMfZ5zEQB6IXyLLELbDufkiahhZY0JeytY2t41eSuJyGh47i5wory9PZ+1a54Omu0BppS48YroY2XOjMPfAaf7VPiGLpEVobNzPL9heItm7qm0WKUYsJQ/866QHcDDKp8cH6Fmws8CeICgm6F77akcdh469/uy3mvCcRMpHJF1as4woJrJf8QhtrngHi9u7gOaHsFT8t2bCj1MgvtKXGchTz+yRjwymtVmSTw0cg/IPBrw0r/sATk/gBm6F972SAxJd2MgAXAAmiXvlwdG+xf2tT7ntzPHbeT9Y6GBi6zVHbwckGx568vDqwmjvPw93384/0/+y5Yqv2VOAMKVfLb2P2Nql3b2XsZRMMy6P7rNKaBYPVpyeh+WuYDQg5WgY/je7JSHeUDm5/v+nF67Q9je3tNxfyunHp6t1O+5rIfw2usIBh8yliNYG96yb78Omh42Flv5WNTh2nxcn5e3FBrI9adg6/QZ63DT5YXqNQU7DArxZs5YVijcosUCpWziVXr6JPxtt9MVXtdsz2mDB+z9tFPa3jQyIOjpZ546fO/3fm+NAr+pQE/DNmIdePO//vOHGz/6Y+FfO5Z9GNOasTXftSAO4VTwzF7YiivC2GEPFSIY1wAjGwzzch8rWsGTnZeNJh9kV4RJyMfriYt987VYYN5MnKv7Y6X75v/szx8e/zf+WA50i6X5N+OLnvLClw6f+I//o8MTP/H/HN7/vvfEUJcEZkronmMhSfUqmG9gRZiW+VqEu05DzeskbHBbq6qMVtnJfG3FwsFpGNwuv2opWgSBQgFcUV5yTy15Exa181HE1VdQ5W8Y8hkPBEFbSxTOuBXI+dtQLoyX4pD+b0VtW2QxnPFMVYgGODUc3vsA4lpabcDxShwP+fScjmcUxcawDz1ua38VF/Q5tNm8AcqYz5TbEd6u2bTqO0qsDTznHlRp4J2h+JkrjEIie0qNLiWHcud7+wAQGcVL7KVX55cwHy9Gz1wZ63cvyQX1jI1C33weVkfeKYxrlOoo9q3OxQOxw6jqnVhnM7QlxoMwnSqSqio6v2csjq1UVoCb71jxd0WyKix5fgVl3gv3iOJaxSJjXt653OZw0/+PvXeN1XW77ruefT3n7ONjn1vi1I6T4yioqFQlbZobQVElaBEIVIqKBBIfUIUimrRBLZRCU2iTJtAiyhdQ1fYDgsIHCkIthA+gRoUKRChNldYJibGTOHYS2/Xt3M/ee135/35jjOed6z1r+xw7dmsrvPY+a63nfZ75zMuYY/7/Y4w55p4BL39j8Z7N6FjosaYrZ4TZ9J4BSXLqRAY4z/lh8zRgC6AJcAXkM0YN8Ew5zLigJ/iH3OeSFtr7abZLf5NArPcNhN1PVHXfiYFn5+T+CUMaY4sZxiAeKdiQR6zQIW7IuxZ92pLrhDMBqg256nYASKhqIZCDZ8SzkfLczEG9g+k/TpqnzciwaXyRhfaINWC6gbcQAMu+uAGVM2Zm9wNApqzZR0UZlGe9kMk2bEz4K0DG55l7rRvoN8lby/UYKyR3TTIAvCRbQORSx9r7NYKVe/gbI9WEVu3PMT4YOZhT+R5dMKnmfR/gNPXVG5QyzNbXYVaMBYswfUW/mDSiyZlrAZ2NHiIjYddzvI+z56ut83sZjI0JdBiDJgkdokHX1SGWtI352nqEn3qRes56rlrpDb3fvNN5kguERrG31HmLvLS3yT5GL9dznMVz071hHEbKfseAfzYOZ96dxjvzmY9+QtLz/Nc+kaQ2t1NswsYCfG+xXyv1L/CZf4ZAogfTT0MO2kCoJ5d6SNpTNl4RyRkknP6MryP9fot5gF5iXY03XrtTrnOvQK09VqcB9Le5j5Aw35XnEj48IX++A7CceSuo6ogAHdgYnOgV5TJ18vuSRb0lvANQbAKKyBrvh5R4zk3aDJhnr1x0pfueDIdH3IgQCNnqUDgzpUWX3Y6ssqfmIs/hJWH90qeTsi9SdzwilxP1EH1D6mY2++MhuZPxJR30g3iOAL3Iw23maXQY+3PI9ub+HOrU8xQPDvt+Mpq5RjIDwsQCKONhJ93yLcLeer64F8PwOWSqQCggkXA53nM/WOYOuhn5QqZSX1JwkxGVvUpjhKA86kd/Q9D4EDJW8Cntpu8yD1R1huIWKT3N2nwSXX2TtT533o9n8eLbv2279Qf+w+0i3sTbvW8P8nSZOVrEhvMFCcWrjF0uPciGJKvXTGvQOuUaD8+c9SL+qBmyk7XVg2Ax13weRSaOb13vk8TT33hCev6uxGgIzHw/P/WCkWxCA6C9WuOxvGwNqVvJ0nF95r5HtWv9/thj5EiOYWYhUcfhd2/nHkcHlceysXyu81LN13t/MDcz9+awWeTQM3gk8LWvB4LjPXitM1dPMQjAidQ/NQ53o/NeeOGF7ZkcA/NVRXoY+YsPfWC7/4Pfv9198aVYBkbQkQrEAjCCSPeCxYKg9yCTUO/P9HovLBPSRE9r/ZuQDUAKIJGiWNw7lhfFjacH8JdMSmcvfjrWsZOE6J8n6iSTOuD8+e/7ge0dP/B9xsN+tX5QeBdRsh/+wT+23fmx/2Z79/NPJWPpk+bbF/ChVAEie7gIFlvAHos1i0z6V48J1liseoCjXujplH1BbvBA+AILGuUB7IYwSd8ZQxZ3rMcrECkree1JaQJhjDfSDjBpoGiq1CauJlloYmEsf/4ZizyLdwMY5QaQW231ezelA45YdHNdLwjgCcsmgkIdWr7c18MiC6mCLKTfTMUKkCQbTxYB5BJQComQJNC+3D8eFUNA0h6s/nPeish2IZWTaWs0Ct6yOXR0PDuAT0DbOxOzTyw7IAri4eZd2jjqFIKTOr2DBAOQtUka0CSN15qViHmRZ+gfyMZ+TkTPM+YI3UD4EMBowpAYuzlPZTyzk+CCvpg9SqZjTQGedt4ziHF1DFFiXV8t8T0+gF7C6Ji/EAYsxs75cp/XeVv5GDqV9pOpiXsYEpM1AGrZhJ9wErxzhpVhEWdcAS5pN2NA+cwBxlVgRRau7HVx8WXSNCAeryPtM7wS+SXUCLkqq7AfyQ2/IJO8Jz89UDGdTV9BzpDXeFudW4wp2cO4nrCjyniYnySpoA5t6fZ769qeJeceYHiAPjoSz0vqNEQFOaZdHljLfMg/6tdWtwq9pDzGvb1+Wt5S5mQA5B4s8NSZzIL8PZZvk8PQ4fnOPW20YzxdCaGiH5hnnArP7+5H6mtkkaTdzFUTjDBP+J7f8WQhyxCgJjOUOyFME45HYbP3ENllyJzX6IkOA1TXt46Q5ALu0Sm0ucC6H0Ajngj3/wHoIZeAydYtygLAkvqS5p/kC9S1x3eSI6CbZh8V5Y7u0nOYetB3entoa48v9xl+nfII6ytkWf9GN1Bf5NoyaRP9ng96Gws9QDvzzH1v6YhzNp5jVAgZ/vQvf3J78ZXT7fnnHgvpAUTfSsbyp0J80GHo9JQ9YafqMEgLep+5yfCW3nQu5Xc22gPd7BvaPUklJjSStpIO27TlgBXOBMt4l+lWWTIrmmSZOcJP+gUiUpv96ZvJcnbDSISQDDbkTyjhLlepA8VSFga2lINnwiQF6EJD9DB+oOdr/8oNZTUHgeJdyXXCxQBgeBQgNRdEG6TvSUSgdyNhphgJbpLtLnPuNO2HSJEG2ibD+6I33eqanrnbiUZO2ANK1ELrjpuE/iF+j78jXVZrDZkYi+RAtjJyZFaLd+92xsnU0tyT9fK2ZP0sqhfSE+9Q6nkSwgFRoe7lAamUwoDGuzHeWH/O/osh6EG84HdClm5lHE5jiLlJaFzedeLBxYQUQt5SD1Jfpx6Er/EO36vKOpfAnCTk82Ywkef52OB4FiGNKYN3v/Zq0ld/67dvd37gR7eLpEWnDMbFnYoMUaNTgXWHujnfmIJNiEqwW9THOMD3C1CXl+sxmwXl6P6jvTU9WbrP1zdc/671jmOiceydeRQRmbDGg9eMVr65zqUU6eMm7EdtXUnI9TX//O059ug8yvO1kq03h7T1WYAaLmCpC07/PJVa++rYOzXfXSVdS//Mni77poim6atRPexZzxwlXTWHkyYc7Qvpmre898sb3oa+/fG/up38x/9ewFviV7EItBDc0l17iH3W+oz1Qwu7Kxzd0VaCtuROaBOTn8mElqFDREprWxtscwkw36fVX+YsnLOE3bz+2ln2jD/cHv+W79qe+wt/frvx3vd8yTv2LXv+S3zD6UsvbT/zB/7g9sxP/vXta5+7F4x4L8oVwEffpD8GGLFoSzQhiizMTUAAN+5LacAVZWrIj1nDKi2mCxjjt3vici+HsBJn3Za2Ahy8D6DJMCIEQ0j6eRSa4JCUn7w393JuhxbTBmiTvprvWbwN98l3AiTAaNd1+hHXPRNmgMSQaSxvguBOu80+JsDxnF2EDAGO+qBGs565SR4gSOgO4LHDfgy3o11tvZxwGOowBI738fGUc9oOgOprjAN10esEwEw5LC4mLOBfvjOMEDDWz1MPFnmu6QFgHHIP1l/3S3Rs/gD4CUkbo4Jgct4JaEShQQxpImCQ/ScZj2Rc0ror6IMwtFfBerRRIaEdbsRVOTaYBUSRRIJ0xU8kXM/MgTQHItQky/AwBgewV+O+xStyIHAAZzxoXVcPjEwZWsCxyAbMuD+ggaiAlT4IIcWDRHsc9+wXjNzcnP1ShNgZMgYoAnzlnkmoQJ96Hks+WN0hhIZ9cZ025t+ETZlhLGXNYZyMl7LKODIu+dt+yLPc6+nxKYI4f+YBnifHGnDD3ICg8Xcbc5Az/s6ejINOZHx6AWLe6dHKT+qKx8usgADGlDGb402e0aGNNIGQM1NQIz+5AFA1HXjvg0l79NbqMaNPezIhD+mfG3Nwp/VE9mlvA/wHWaBCuD2wVWNJeUBNcoCn136sDHHWW6Dd/TrekQkRxNPEHElbPEFe4M94NilZUt+XFw69xbzAOwkRQM8g4/RRkw/kTINJt2kWTg0fqZ/tyJNzttV4gAzJg8hPH0NSU8j0oeQIY0u+10DX3vTxAuFxo9/w8ui1gghM/7IuNRGgbvm//3HvWht69NSCnnMfepRwLoAl+tUDo0N6QnbOJJVvSHpeeuVse/aZx5JgMSA7YP1OvLk3SRRgqnz0fcuocrfMf16vLu2EEpQPeScZypwRhQwim7P3DzVlyCATFOKBTuNa6ZNzvIwA9LSBTGmGgeppg9jlYfdoxqIOgWswbzUMe6Vc3kdhkSUMdczLyKlGYNQpVELPLBnH8JbgTcrf7jdNdjSNFHhD0pYYOy8yTyAkeDgIvblDCJchNQDz8l5RT45DhFRSb/qM8+8gbpfxWuEpgXiS0h3RvhvSXPwuVur0iweVglWieyAL1AnQBto5Y28LGTbTT3eyN5AhB/kIEuXp2asTgw5gE9JzkdDZx3KNAzbpnwcJLcRrx/hTJm0X2I4XqsnFeXQdIWnMIe1vzCf2K0UGIUh4oair3kkPMYUAZb9Z3nWedWzA6e30G+F4d/IMY/ng/suGSt7e7uaopezL+vbv2rbv+6HtLMkyIHQ8V16OA9GRCLBnEcNQez5W8LsSzj5DvQAAIABJREFUifH+vDmkq+d/T98roWmUmUbqKWAZBTkynkckqR9904+VaIyH51FkQdXS5Gy95zqP02Q/mxdeR6g+33t4bu2nR967EIZfa73XdszvV9tZi0KFvBVBue6Q1OmnevZA9KZNztX6ozw63MXckCgyF1hjKiSUe7j2+JP3tm9479dH/gejPmpEv7DrX1bSQ9a28//xv9oe/Kc/mr3UUSRpFI1hstEB/E5+FAZaewCNRqHhDkOR6MIgfpZFLg8INhsQCghqRSs3bSwkAvxW8oYgsfjENRvLFG9gT8/5/dNYLF7PpryT7Wv/8L+7Pf79358NwVjtFwz2hfXhP7i7la/qh5d/6qe3n/nXft/2zRcvbs/F0+M5BW1tRrG4cI41cQ9hSV8BiA0dywIO8HETa4MkLKx2KoSDePASyFrEADENTvA0jAdBYkq5+ec+glZeLooo3OprgS+gQRIAAADU5rsJAalZ1GA2v094xoDW+R7Lce3+7XrRFn7HStmpo1EStBGrIFZ8ACokZ/avDIiZsA/Kpm7uE0mfsD9pJyupE0TaeixhShCjjoG2z8wmBECiat1PWnBTppb2BkX3k7HNOZ2/DfurBdb+BSxJMAE8EIXuZzwQJnugDRAJuqAW67K4Yv1kHFhVm0SZRY/+pNxBgi26lG2msHxHzLkgPu/E8+IeLAAecfv0bROH2TO1bkAjXM9DAvO8njfaWgTRABo3xuMtYMy7j2f2oOwmTNHU4y0nADfnOn3BWLPKkbkot1gv7q2+28OEZq+W3jM6p8cgz3DiuIdPYhlmUzDleX5TA3q8AIw3gJVHAe78nHlCHwD01D0AOTwi7V0wA2KTvkmSoCy19R8vxXgqtf7X3JPUFVOsfqe/8gzhSYJBPAfO0Wq7oaMkqOCDV1IPLmCfOjcgHS8Z/e8+vU6yQH+4x2g8C72fCtnp2H3fn7pqyKAd9KPyHNKbOniWV4d4Vopf5hohhT3vhti2F0G9go51fxdyS9cBXNsTM0cOjAFLrx8AlPO0YnSh78m4NbpHxJl/9MW8w/ZDUOhGiC76DJDP3C2Q3IJQMukHHcVcIY1uhSqVbmvZY6GnbzvMsDIM4lXNuz0cN99PPzq3C4xVu9BpU0/aM/fSR7lHL2/uQ5ZI8DL7aCZMdwxMVBNwAJAEDGD7P7kMGE6mL9axnHv38usX27Pvuru9Ew9CyNNjTyZldUg+1n4SjOgZ0djV9RkDi8MASYVNBNB3hsubeBiSOATitKeezx6782Tyc69QUi0TNWEIG6FhpE8mzbQhvWDteBIkaCXLJhzgXQ3WSbUMGDeFbfebSRQIEXWvXsgB1l+JUbebZ/Oca1qeFTiFYCSwKB4WIjsKGN1KGaepE+8g45qfBom38iynv99hijCV8ALhHeIdWJolPSFG0QcnqRtkyQ35yHjk/iRrDaTgtmGXTOV6lnrS13h0IFa3nF91/h9t4b2cdWNoXPqaRANWK2UbvgbJSrkeRJp12KxvwUgcFvqAg0NZE9TZ2bMTUnoSj7HAs8MPb5B8RG9uyxyJJWg/qMc1lnYFc6UMnuNYCzEXiTQAnMpaqpwyIM2SoZRFnU+yXt4J+ARD3I83//RbvnO7+N5/fzt/5tnKHEe5srfCG5VrBaNJZ+my6AK51ear2dMOIL+A8nrv/tDb+IV2qB6HFF7zzNrWqQs/V8J11TNxKGQlBCOTx68YwK9BvsH9YQ/SwctxTKKmT9bn31R9o1NQnSXnq5fluu5Z33FM0I6/m+eHjNiXqLJe26/uo6p2rORmxsywRFRMk/rDfSUTF8hhBqmWwJBxlmczubXcgqfa64N++Nrf8HUbB5R+VXl6ID1nSWJw/8/+0HY3AAWBdDtfOo0JKcvXKkCmE+Joe4MgzB2AAkHCysJAj5WcLmVAXKAzXGxeprSFDao4mzEK1O4lLjBnF2xR1JwK/uD1k+2lYIDnfjT55n/3P1f1+Gr9sF4lI93/+yN/arv8q395e3/CHJ5IaBT7eYxhVpfAogG7CFcdvKorGkXK+TAoT8IBcgkrVQFylCVgMuUQrmA2Jjp8lFN3mHHh/TsDQzhYYpxvYLmc9+7gP9IuYMiCKDgDALSeQ/GyMBsClfEw5IxU2wFfvEDrOtedMQW6TEEN6G+L/ez7cYFEPpqgsAmeBXBAlkAp7yMjlhbhlDGkykxCLDDMyAZNlEf4AyTOEB8IRN4J4AbMCWZzL2EeeH/4fTaAz+Zv2iBAqj71o2cBwsFeg3x8rsMsqR/7oyb9KyJ6g/CqvBOwBzlMPQ1L2bN29ZhSB/qVd0M0BoC4qZe28w+QgfLqucLa63e1AFYcPSAQLZa6u/mb3yEMZIvLPQOG2efDPZNB0dh4wHnun703dCnzDAD7TDJLkT749QBZvDCUCQgGCLbnT1omoM51+6JJHeAR0iIJQQYYV8JJ8oR7z9Leqa/WfRH24R73FHXoldnyun8mgcCkE1d2ATdNPD1gsduozPF7g/gOC7sMuK/N1/QdxI7xzvuZC8j1yK7922FGWtoZJ7xAXS+JDXOBuQFhIltXxhl5gawTGqjxB72YZ5G7OYQXzwC4XZ2Z58l2yHEAQzZnDvClMfm0k7pR1SY3443C4ymwYi4iq5AEBaX7veWLvu8DbZUdx6vTRSOHc/YXT+JJ5XnPUMEoxXhBLlr28uMy+xRc1FMPk0bgrZp5RPgt4zen3DtG+RtrOnrf9OYuHiXHIxd42yCz9h31H2LLHKcOkGfmZf527RCmF2nS6zMeaOSudaCHNLMnj72j0VPsvfK7BdhJ0JCJJh1tLFGHoE9jDNw98XN+1ey1MeNY3qe3tRKwIFekNn49Op9xff2zL20vvXS6Pfs1t7enoldvJbTwTsatrPtlaCB8CyJnKBntG6OHYVVpl3JKPVpvkkKZdNB6I/Mv4aWAalUKll6MM008ANG38G4bEtqkHBkjzAyjk2nuay13faGvHCf6o87l2A8SHZJDema8Ma3Xdeo5pypb2u3IzAn7hthvI4FCHDntnUxsNbYCtcwR69yG1Tu0BU8ZSVjy0O3o/4uEg51mvbrJfiDwR94t6Hf9Knk9JVV+hwiCM6yD+5hKVwIOBbmGgyXrm5iG+UqoWLwoGC96vwjeE/Uack6oHv/jO/dRVepm6u6+H8/TqUQId/PMg6w/d2MEusUam+dIgw0xs18lbkyT3Nv7gu5kDcK7Qz8SymaaavqiMwqeZRw4K+iCc840tmF6aU8SCTOyHp1BWJMdFDxxP3Jw9q3ftd35/h/d7r/zadslWqD+ILvUkdBIyU/rgAEHYiyjFHp9sd9ap9uLB2JUE/fqZwX5PDUZ3PCksWd3vA8D8I+JyQD9Y0/KkJNJH/0oMrF6cR5FeqbGkiiNxXR39+fe3ib/fMWcGD3Vf6Md9/DuvnZdfxwTuOvu8fX9jmOv03y3Ep0iO4dxKHk57CWrsoqw794Z/mhCttbBsurWXb+5Rc/MbpZQ5RCqiH4gBBVs2u9/MgbUb072tsc8MuZRrfvirn9ZPT16v3/q/9he+5P/5vZEMs0oUGx462xtTFxiSR0Q1vAIPgPOgl1ZPZgYnZvezbKMQQM7AVH/znUXjBqkw+mF+ROlyBk1iUEV/H36kwnzeGDk0hN/5E9sN37PP99A/4vrwH8gTwkg680XAQCf+iv//fap/+iHtxduP9zeSTw9hIeJJ1gqcFibTtO/+9k6rjZNNFoZuZ8GYtGExLAWwFtLr+GJfcaOYAngBBBqgtR7P9wIK+hq8DHlzPhRpqFBNAILaI+te0awnIWsaX1vgmNWOazJvbBi1QKMaN3PdywknvwOKChgUJmLAI+AxBxEm/fcLCZ9tV77KeiA2KrOnmGN9wO46Ecy9QDud0t+JxKYpAZDCkaRC7hHZlMHyMerWTwZD7PJAaYAXLyUf/Q7IUvzXBNAPAFZ5FSEvGM2PQP8DKkCUHOmQoeKCowA473Jnr7HWk67c6q8aaklM7yzQaukC0CUvxOTvieFMBa/98vgWXrXsxX6coc0kgCktC9hTS6YWoXzXvqIdo9X1vMyAH7cn3+THYo9NwKt/HN/A94gwh0ZgAI4Al29B8gFwJEuwwPXIVMCiAZqhgYi5Ixv7mOOaJGKniBVueA3//Tyddgn75XwYpXO/WPVB+AG3F/mvCtTdXsfRAsyRyWoVrdJRNbziDGRaBMeSXkdbtUJBnwXWbJmf5L7p1CSPf/osyH8VD+bhfnoaQPsUw9BcJ4xnCqVhnjNeSi0f/ZvTHiXpIl+KyNCkUSu0R/MYeQj/WE2qdwHedIr0XNvJQ+9uV452dOF0/6U21kWq8KpI0BYkk2dGefc05vPfbfeYDwBvKcth6TM3UPbaB7PECK5eMjs+7yTMCyANmMHWJwQW+SUdoxxwIyDeZfhgD1O452BqHmwaY/b9J2APO8gzA2ZoUzmQW/ctv6AazOStbeKejVIKKLa6xBlFsKt8EzKJVkFiWToc72UyFWPDX2kviQEONdM7iLqlwABYklucJ90x5lvr37qs9tnXnywPf805/TkUO0nQ3jSX1rs8f7iwWo9vGdInHnBu+l/MyYyb5lbqQsZ1l79bIWc4JEhTEqZI+QqxCNzFhAdiK+nxMMFlcuau+gDMjkpCv1+u8DQrxASQlIXi39lLMbTQnID5i+hS5x1wxk2lFuGToEUxARCzdLP8uPeTRIMkLQg+2owBEEyKC/6AdKAF8nU1Hm+wG3Cx7oOeKs86JNDgvUQkco5nhbOjomehpxdkHyGdhJiNqE5KRNjnOQqZRIOdgKhVgxSnxgiyLpGmugd7HH8A/2XtuBFuQO5Y+M2wWM383xSbQssI/cXCf8lVA5vFMkElCHISt51gkcmz9zk2fTFuaSVrQCFie6S9jpk9jS/P2Ga98hN1lQs6rdT7+lH+pb72Uh+N/1o+yJ/JHe4iCsMUqT3L7gJ8vwghqqz3/Id243v/Xe2+8/8Bg8ynQ38ZWMuUCLpMdwY2YMQNsZrDwj3XAfarxAb9ewBgE9mt+ueXT01jyr7mFwck59j0mND+jPE6Pjao7xC631Tn+mX4++u+3sM/mX0rzuuemcqlG9t99q+9f61Dcf1X8dg/X31PJW81l7CKXeI1Lxz9864VtQZU3xUdWBBDAIa3KsxhpdqcIUslxGGsiD6XOf7b/jGr9++Pl6em2Ngejsd9zbv+bKTnrPPfnJ77U//29vjH/hAlEoNFMoJgUZZ7qSH67iUVUqHjVUKS68ZVwVnkA1FVWfq7ZkQHibMdFg2d2pZezoen+SX3z7xCQHoxe/83dvNP/THsuhzQGC956vmwxqUhe/l/+XHt8/92R/Z3v36p5LNOLG/nB3QAmqo4HjImD2zKVUA2gDRMBFajZLiR/4gNWcr80OmMoBneRcENVqFKQNL8AAogGqDMQluMzNPgR8rD8LPirWbAWrhNz6eBQ7AARlgRVus4eO6d0N8AbjLbGJnI6mWQ6zGEgbaVtm0KjsZi2KDvBEZF3s6kAWfd+QxFhYIBF4KwVrkkGxJfI9cAQoAs4Jd2pJn3OuBx6dAe6/C9RMyNJ6iSfesF6uFbAAf5Zy3gjcxRIMlxor3Em5laA7tbjIxFlrClrCG6g0CvDcRpI5jXecMH8KjJGU9HmORxYoC8HYzftpCggriy6miYTY9RtzvWPY+DdNcYx0neQKADXDUZMWQo9Qz/amXTiIKSAT88W9IQ9/vJvEGmTwnaSnl6T9+ME6m7kUR0NdYfwB0/N6EyAWyZXhkDzmCFLjvoBfQkUlDloowMrbmJaBK4zGeTd/j4TRQHtnCy4fMN0DUet7EZ4jayJdhfMg7uqjAmfUWPLeumnq5YHCNcrsdnkED4MnftH9Iiq5uAHEnDKG8yaInWelxHsLhfKee+cc5UYBX2jljMZvrDVHNvzlQd+/H8hTs9ZIUsfm9Qx9pf7mUi8g4D5mKjCU6gbpTLxVN6Q3mKHMLMjfGETfQtvybSrn1id6/IW0VWnSQ5ZYVxSpAlU3jhkvkfsYdYqIXqkmxoXPsDWwdg9EDQIhxzWtdfxNjxHiEwcGjFvAE1VCrC7C2x/N1iZWZKrQl24xpGGXMDgchS3mOCSE/GIyYK2Xtd3oB6A13HWMS8sxchWQja6QeJnQMkF2HZT7I2nVOmFKuvPzJT5u97dl35ZwevDyJbLhN+FIDUipdB25233tWGnKOhz974AilYs1NH/EMXoXbkbva5J/7Mg8AI+gGyAMejAv0CWQGHwqgZtbnyJkAJ21TGtRXeDLiZUh43OVFwu9iKNnDZQDBeEPwnOhJTWgXY0Z3mrSlU2OzXEg2ao5TP/a+4FU4w7OZ90CQOFwUybsdsgrwop5DkARvHhxKKBqHofdZVBhFnXt4Z9JXkKSUfIbRIwoBsH+e8Xb/AfeNx66t4ndDKi54N6Fx6TNIFCFrAv3IEFnvSGdtBqvIHaH6RnZmjOlB+lSSlPFFVVLP29Gbp57lVmCX+pKogFA3iItrUt5xnvIuOWNQNUlZIUCA4dTDM3uyfuK5YjpUKFpl0HIfT/pGtcS13PBY9qCR6ACSNe89gxyevx6VGEKW505z3+lv/rbt4l/5g9v9Z0N6MkfxwEEMhRppQ2Wxq/ViPCJkczO1dfp3JUaHCVXtXj97+urGg3PvdWTp86W4vlIo0+0IWz7q+/X6gPy5NmWsbal7aDPGuzL6HhORz5ckYK2XnjOWt5Tp/rX+rN6s6+p3TOyOyQnPrORp/Xt+P+7f1UP0ViRvJ0G95B/Xcd4hDGH9cA6hquuQXH6eRP+cxujw3PPPbC+8//1Femp6fsk+X17SQzWjNN/4a39lu/xLf2G7nUQCnLRtPK9uvCjYKEQng7ioQJadO9Z/lBJrKpN9sSRcEQqEhMwwCB2hGqB4f1pYAWgAIov68zmHJ4vJxcc/ng7NwvpH/+R2+du/66vK20PLLl9+eXv1x/6H7bX/4s9tz7/29xLHzULXbBwVKDnBdchiCpjG+lx9X5a//OmG0e4j7seqzeZw+tGhADQSytBMf8obK0zHbE8ZEkcsbGWzzxhgZXVlL9A5WUHGejyW6Tmbh+uCabQ09QKYUY2yHFQcf1trs3HTA+ZudNgR32tRblDhpvEGmZTr4Z55lr0NEAvq4s/8PyFtYk/+gxVe0A74pEFpfyyoNziZ3ix1XQf2OWXhJdWo/UuoHEI5h/lN5i3P4aByedb46m5HxSTwR4EjSBdtc38D8t/12wkBxCbv1hsBCsjv7L3C20GhA3oFrnkhHhhOo3fFWwCuYXhtoQY/EqpGn7TbWnALcZmDNqk6VvVJCU+aZqw5gBkDeAHf3Vd6rTo0CzBrNjT6vYmOXh/IVANBQrXoHMbHM4KanI6G0yOAoOYjwIcctcwqB10uumLuAxDQl+6FoX4AX8YU4oh80HcMI31ZltlK/T3EHHCcsoekUDYhjBLkhUCzqAGIM/6ThMUxAd9CBsxQxpwC4Ma6in7aSUvPtSGfkiVANqSEDdF4zppgK4dNWvAO6nnA+ADhoy96URxjz+hNwn/Vo1SIfgThMD4QDtoB2Uv79dA1aZIs0JfIGkAZvVGA3OeGkI7s2r8dtsQwITdmz8JT1nvEGCJBEGW7kvu365jGjjFW5EYSc8zeqvGUMD48Y7bEfMZLQz0nRNC9hRTYhAbgPN4TBoS/h4jZT8hRrhGuJ/lkjaBvqCPhWPQ3fdeyx3tbn3o/hBfvmiF6HW4KcUZPmk6f+cX19poNoJMM884mkcogZIrKN6PqEN4LvN2G1rFfJQZC3kV3R1YfEKqXenBA5euf/ky2d52E9DweMa/9KDdyVg962DTFEhVkCvKR33vfjWduIAOGUXHQZ6/LqRMeolskxKCP4o06y7w1HEwPerwG+RuQTfl4BvB4CNQM26oN+sgpJIO1BCKhqtDbUrprtSYjGwJk5z/79bo8SErKZt8O46FdiZ8CYfo55Cxjh88JoLR7ORUZNkWTGKQ8PP7Tc8wQUBYymTbl53kTYg/6TD3uRg5ZJ089AJRnS4YrXTZzqS3X9JXXQpIiNxOGR1gYYWd4WnCGe3AziUEIAst3E+ZPnTij54GHita8ZPwgmbxfsQvxIvQfr9A5XnaMYHh8qFPmNphp2ieZmzmZMrWdRAbL8wQhCYGLXOKBog14iMhUh2zUgbqFvaoPnsy4n7hPyfZlDE7S56fv/0e2V37v79vOnntPlgrIJyF4TL20L/Jl1resw5zho6omBG7BGeUFqrk2SQxWXHf4nTlRfbCCbbdCsK/wTSRpdOEkv6p14jqSVIrk8HkUETomEfPEFTLTuKaudT923Y6ffyvScCAYhYfFb0s9Jz32cf2nj45J1nX3TZ+s/bKSo+O+mDofE78p59o+sUK1LWUPn8uco4yx+RYMqtahE8ZbxDlk7EN7LEl9XnjhhTLY9JL/qPZ8ode//KQnNTr/3Ge3N/7L/2zb/sZf2x5LRiecWrVRkY3EOWiNSSduIXiqIARgzRSN/o7qqQmAstqxs9iYxAgsZJlITngm3VE3aFnMnYARFo/nvr4W2E9+fNs4jPR7/61t+42/qRa+t9PBCuSbu/oL8hbRptahjxy0o/cIPbC8/cKHt4f/3X+7Xfz1H9vesSVscA4XpE4SGhZ1wAQpOrF8lkXcOOol7EIBd3Nlue/9zv0f/TzkFBe4pCWjhtACtnD52+99DgIgphcuxxQi0vtG9uxK1qu9DUM6vFYgqIBZ6u/macgBIY/sSUJBd38PcRpLupvFsYbybP9jVukxadAr4KJdgOuU48KXXwylA9zxZwM9JyuTDBDKogphQXaoE7I1QIZMVU0cWFiYmJSf2PAqN/dqKaa/8w7DZnhPW1sB+3Mg76RoF9i1l2TG0DZhcWTRzDNYrGcTNnUyzK/rC7ZNpjnDF5GD2bMg8GbMKJt+bZA8IM8wqH43vwsOKTO/j7eD5zz/qizWBdIARBNCBxiijwHlDU7pP71ZDQJp06QVH0Kxby5n3NkY3t40gEqTmxuQLM8K4h1DeGhLLwe2g+rkHscaQN/yTHsm/JDxwPAh6UIpMcYNzKm7daUfALsildovJXHgAcApY5tyxtvpPhr2E9HfuT99XAaFlGcKcMgdSQnSBhZqwtVMMU2ft/dhYt0bzGtwGDInGUGeQ0qpO2UjX/Y75JWxYFyQzdaBzhE8E/QZc4Oxx5vB2HXbO2RoNyIwbhOGqFwiBy1XuL8sqwD4Tq6pG2nK6ZPd05T3sG8GOXUOdzmmPqccQCTEju+R3ZRHuzRyoAzRvz2Oed7ztrjXsaMNEFcMWi3Ls1F9FgTlqeWEe0QOzHGX2EP93UvTsr5HA+AlTV8G5OO9cRPvhLspL60jhgTOc+yrYn+aGR/zMb16jxVt4jvnU36w9pDqmPaoj/I9e0NCYnyfqfy5zhzO+9zXGC9J5t8tMpFlDB/myIVLZA0QmudefvFz26vJ3vZcPD334um5Scrq1AVd78Z5Pp6ojvgQ2lSeBz0fKf+WMfaTYAgxYa2IhZmkJPF2nJGdzGEPWNeTUKEprtFUFSMast0kx9cZxlQAnPcIhDNuhr1ETtl7o6GzDWRMIIiNHgrXfUQKD0idNSNxAIzT7gZK7ouB/GQcJSuGvWX/S4gMm+vn3Xo/moQMvugXSLLchTJy1ARn74/2uOq9Apt0qM4t1j/IPr2QceM6c/MWYWmobEgipj8A/shm3kEvEJpGf56nPK4YKsgywT4i3oEKYy+bapgw/8M+hyKeJKfgTKF8l/kkLye8GZKXsN3aK5W3Zy6w78jxYO3usDz+xjjMWqDMtQfQ/tLYwdqY1OfRxw8lkoT1hSylRQ/TzpN/+B/Nnp4/vp0+87xepsuuD9XgLBYzL1I33ea11qgTW3czlhBXsYT6tM50GS8GXhvKOuwJqmk8+OKqp6jL7ne4OlxDhoZMrKRjBf1vRUZqEtW7VmJxhbg/4p6aD71W0UdE0Cx1/HzEan3f3HdMbD4f0VnfpQz3u4/bQR3JmlY6ogjllHtdXddrs1dt2nncnkf9fUy0KiACWU+SloS+s6fnm77pmw7hbVZuRuLX9vPvC+mhN89++SPbG//1n99uf+Dvbnexjsa6Ttwtn8qdX1MERUEKSDuLieKkgOjUIuSEL/6zR3GUOkG42qIFQ3ZhR+kymJ1i1zUlb7mXELenn8vm9PzEapZNeds//S9s22//jgqZEjyNFDvjvuBevkKAdHkWefuiPq7dUSKx6p3/bz++nf1Pf3m7/fFfTFNYuNNbKFSttNSbFSLv06NTpyErxK77qhN+qf5CoQk0Wil1fxfzzsLE2muIWCtP3fa9SXesrAtp2Semcco8XIuuljtDd9pjw0VJQ/1diScavALKDR+rtpQybvDEPYAPQ036fn4CsCcRwYDtCRuqmIEWGOoEmWLTZtXHUIwBsciHGZ+6bPdm5H2Es6QfWaBYbKj3JZ41Aey0qds34VbWn35lhUt7rFctSPu+KTun5XwyUZUg171uxOJ7UEeRTcsccs+kAXgbygfYx1LKotMERMALuKfPsAiyMRrgn/uwVCMOHBwKMY7F3++1mhPKlOdMFpH7smm6vCrMR4A3YDVA9rVknvO8rAbTfG/YGF623E42MeRtACMAAAuy7abvsMKzyLZMAsCQZa/nH+BxPGczdwG97nNI9fFkkTmMvQiGHHWYqjLRG88NI2IO0489AakbxHOyB1LYhK8Rv49sCPL5MHbIH0qsPR+k0M2ehbJYIjP0M2PWxECwC2CgLOZjA3G8rRA76kQfc9AknkKTYzBmEACA4aJv9OAVeOjNAT3HW5b0DnUiBwA5pA1ZGznB89YHRTrf8BKNQQDZHkLDnEIWd09akxPnXusHxxU908SPsXBfHcCf9O5NeCXLFUJkxr4hRbSBcRzv4JzTRJYxw6REuyWfjD8yav8iX8glhCff01cAywmlsW+oO7f1GFtnxrXmyD9cAAAgAElEQVRltqwbCI2AT6/MzCcs5OzrMG00Q46hIj/NiNhl89P5BMlLwWvYo4aNnhfKexNajR7IN0S1whTLwQABZcHLH/EQXyYTnzJvOGuPNWalWPhveH4aWTDjecihwafxcDNXIQenb5xsL7744nY/np5nnr6XhHKxsN+7YyKDAS8e0NkeDkOpgOq0kXEwLDf1IQlA5B7yAEngJwbCx0hik5Cqs8j6rQBcDZV6BehrgqjxaFZ/Syg6ZGxOdDdrKLq9h6TWVeYDq4OWhAbjRY4qoo0wNdbr0v2VOc037O/R4o3MoG94LwC6AR3zEt8PD12kLXpQIuOsQabS5t6sS5z3M8aoCTGr5AQpD6Lda8+tztSmJ4whJkkCKqVD9fWa0BoSAdkX1U8TyoUnxv1JnBFE/0FOMGJhBe9DfI2K6L6QLEmoK3zR0ELEOF5X6lKEs/bvEEo5nx3UDlGjBI2XJWeKbB90bWILREAjFWt9yfaUS78hbyND1EUbUepy+lv/se2Z/yBRO899bcMNBo0xrT1OM1IHQlu6nRbSO3NArf3c46E8NTFwzNPB5xBj+qix4OxhOQbL+/iDg9LP0HvksmSyvGASKPaPeEJwHSKrLJKJ1OnWgJJ+bqwwbV8B/qE/DvftA3D0y1rO5yMmju1CSEZ2HvXMtH/KP/57qjHX17+Pyc5177iuvUOY17OJpt5vlzAe6nPwhh0SFzBeNVaq3qybT8Qp8Z73xJs4xqVHdfQXcf3vD+lR2CPMn/jV7SQhWRd/88e3Gy+/WCFYHMCYBYzfmRjD+Cf7ygFIH1pHbn0AKPHBguJMkuKpFFAyzN6WXmEK0ADu+dC/WCN5NwAsG/KyGSaLdnr7N/2WbfvW79y2f+ibQ4SS7Q2FoPL5Mnyo7oJt1jdUmBjfp33xjN342Ee37ad+Yrv8G+m3X/xQgYIBYUNYWGDIsEMM7xXSU7G7t4lPb0XGZsyb7N8QCMbCxDPE5aJfVRRX2b59jAoe7AVJjWI0uw9E8+iZXamoTwAfFVpAzHglRkBRQh4anM3+FmdSKaz902FXFVHTlvYmFhJJLbkpD3A11ixBFlnUuhTKH4LN5lja2id/F7kChJZ8lAcLsAUor0W1Qm5SGIsEH70dKE3IGQ/Rj7VQIIAOrWW2tVPrdh94iIfRDeyuIgV+IPNkW5Kc5L1kpqKvAdFayOueIk28u8HqjD3vH4BF/agLQIvDGAktcZHrwdNzle/Z3D+eP+uANZ0Q0AMZrexvkCnCeXpj+oRPGYJHHRvg817a21bfASmWt2e7A0yl6bo4W/iVAcarwTVxlYampbx5V5Nx+95DbONhMBwkMg1hA1sCgAHoq3XexZRhKRksMsk45z4PvGxlMUrjFqnIOZwXcJ1nDHvLPeyLGpI2B4TyLoif45g2cG4Knh0tmpTfoHYXZOQewgDgFd3ptPBjGJTIo7wNfCwX8gfBp/78TftrztqPWmU79fHseSHkkfp4bg56Dl0BUG8iaLu6Do5t98vUBW/kzCNNrLQDksH45OeERlpXSBAGhzIOaNpRDTMgjCvzpcnKeLSmv9JXnHivJ2faOp489wBBFKlUz2/lq2XYOKeRn/a+8n0Dp73LJ8QNOa346ZYrDBuU37qOOhPGM/ejbBhf07zPODL3eAckFHmlDpARym6SrAeJuuPtatmhv1iLPLCYPps2NOiyu5CX/HNzxszvGGS4hPrJ/GOvyBuvJSEL1zBQoDMiHy995qXYJB5sz7zziUQWJjwqaxvZvfDKuJZKYg4AFk8PSgtCAqg8d3M9XgOIZaIuJhRVj3WiCsh01oofPU/yBKcYpCsyfiuZ9iZkWgcC+49WYxthsCDm1r94EyBevEsvjWqy9WR7fowtoP8ZcpMxsH7nqdx8Fv04+0YMfGMqEZ6nHB2IgaSnDS6UYR90uA1ECrnF0AaBKqzRcIEy02/032l7mibUjPpIeuhT+xGRKxKpV8q5iReNKVTz+TSd5X4bkj70hOesIMt0rS6ypxi1TnQzN/0Cjch7JDpY4jusHAPB3dyrKYC1fMha+vSpnJ9zGrlgr9M6H26rQ5tIGj1QWehuZd2kfpN+W09f1tlbEst4zjxYlfZWP51+y7dvT/+Z/3y78zWJkPlCP93O6be1zW+3qB0P7nO9QLRkcfFaioH62m4Mzksg1EWkDmGBOyBvIkZd1s35laXv+rC5R5Giac/x95+vzZ+PQBx/9yjCcnx9/Xt+v857s3qFHlWGRHXxGI4BZTD7ShTXdx2IaiVgmPGf8ur70ufIH/8wJnzjN76vwtvstLcrIW9935eH9IwGmfcPwEex5ICrs7/zk9vF//o/b5cf+0jOX8ihiDkLw7SDbB7EwkOqZSzyHZpgB2oJarcvwNKOQhn0ah2FeStKb9JPC9TxsKiUsA6m1wSJuf8xFnHCbgA0AQ2Qn6eSRpfT3QEC70rCg29OuNtv/M3b9p73VijcbPxdOr8g7tFn2prLB/LCoJVWfXQIXNoGYAR8Yo39dELvPvRz2/aTP7FtH/xAZZ1j1Z1wHUAN/TIeAFzuHGimmxJQY1LqFrKyGl2kb80Vg5WqFQL9d5nF/wZ7V8BkASsuOmy4XMIUaOW4MvdJwxjRvxqUEGZ6Q2S2W4lqHFDyZQnzzAgVDptykeVa3EYZlCWUxQNrT5Y108ku5wlMyBIPdHprvVKzhwdDMe831pnwiAaRWvydbm47KZBJWCUbeJuI2ch1gAE2AKQhO621B4SreFmQm5DwKPJlZrXe+N2henvYDgtXSA8hKjtApA8EcfwDZAHI0pcSkLLKeQ0PE9ZBQ9hy7z329OR+LOHIBfX0vJSWSsPVGiAamtavsLzU0xAa7qFv8uVT7YUhKYThc2zwzvjp1cszWtzzi9m0co9Z+7jECt2gcPqGZ3i3P4vg+nrAFe/U80VIESES6QuK1tuF/PA9/dBze0KeGD/3dkCM8j7KYa4Ayp7kEF02kKeg2QOG7EwopXt9Oosb5Ux67baMuofFzdQQUurLvhSAVO41bSbgq8dfopfv3A+T3w2To58B6Llv+kswjwclP/Eaoo/mrJchfrRtMuZ5rhSekQ6rRFo5YNTQ3TYQDLnWeEAftXwzcRxHvJKgsLzLPV091uOtNsSUuqKP5l+DccN7IULtyVGBMBw9R/dQwpZR5MgwO8ax5nUZNPp5gW6u4bGhTR7CS5ncx3UOTnXClmdsCAZ/a1bHWMAY5MLInMiaNjKGvLPHpCxdV8dpxpb5MO1VWSH3GBzQBS1P7pVLmZJHZLKIwe5dnUyC1j11MAFKfs6eHuqIrLH3z/OsVAY1Fem+8cbxTtplWGntcbmRgzC9UaSbd3PAZ+rJOSq3koihvDC1OV0gmke19GcOvfKpV7bPvHI/2dueiO0uNm5CAjkbJnPLgzKbgIxOXkGHG93zDs+5UT8cQqmKGBX4Y02qs3VKt5umGqJCWmNAOeddpf2Wl3+C9j7wkr8hVBUKljpnTp1DTlxjWtfSTS0aeGNOM768gwNEfZd1qbVGT04bxlgvBVx0Z7ADaxz4wbWvllufWTeQj4fJ7/nOdi1eDca9RUpCQcgciS7wPrlHqr11q1HLsJzkocp9lRYbi3WHf0f+CWUrYx+y014gpgmkP+WRPe22HgjEFLlMmyBtfe8ATcgWY0CIuWo9xjETMjiHyLiWfstcrPNVql3IAGVaRsrdvSDjoUPk8OIpWzXecy4RY3yKBzZlnjXgvfht372988/8xe3us89Jhr/g6BUeMPqiVMGX4iNmQCGsHvKjgumDyUCmChI/FtjeSVOGB4NwzbXxPBQIn2tT7OCaAfxcv460XEcw5t2TtOs6MjLvWb1A885Hfbc2+c3k8FC/mUv8HOIyXVfe1qthfFfKaiy+EqO1D/Y6tkd3svhRt8rIiCev5pF713oM1j4ms+FjiaZ4//vfn/ub9HwpBKXL+PKQnl0yev5qtTnQgwsU/ouf3S7+9t/czv7P/327+NiHthuxYt1i42NAs16f/GP/yoQVsZBy6i5/34jlqM6t4ACxcpPWxvny+FwZEISxv7NaY9nHi2JKTJQmWjeLH5ZaDmcc4EHK0ne/Z9ve+75t+/pv3HJaUoBhwBUkibCiOaMFIenmqQSOSN/gjf0yMeMsIFjg2ZfxRqyAhBDFE7Z99BdDdn522z724RxA+JkGHChBpbHAYk5HrnS41R8Xnipd1qM5PZpJarIrJrghAqXJNXpLfcp6U1lpauKXm70yh0iSWKrAT1hwIZ0o/BVkYC3Kdzi29+tsjGQfEPiDMIYOr2OxugjRmVOcASG1KFE3yO5hg2NteIV0VQaamoQsfFQGU2cTRC2ZrBSlQVHc+llYeNzTwibN3pOkFyB9pYzQQCxdEDwqyqZe5IRsPbHeV2FVhsCwV+QJRZsQmtKe9T7BVIO9uT6WcP7uxdABmcxf7hWKDCiTZVktYt7tdX8TYI7nS8A8UNMQIMAT781FPTmtHOgPw39SZ4gGRUMu2rqpdU/ih5U+ZU+WLDftdjvN1EVfAwAb3PX+lGbGDawh0QU2BGuMlaF4bUnXwzZlQuSQX/qoxsK9E4SZzXyj7QB/SQugd/FUYNnOvc6vAc+zR0nAjywwVil77zPeiSxgsSfcLO8UjLHnTESXfqC+qaPtg0jNGBKGBtlIHdjLr9W4SZ/zECDTAJpnqWu8spZrmmSIAZ3P32zQz999tpLeAoCmQAr9A6lO2aZ0ptz8TZga/QeIJjxNT0V7EbQSU5+WPd4FqeDToX9FskExyFTuRUFNJr8B/CPH9MP030oQWJAYiZF7JzXjokCXHA/ZGlJIne4yDr3fj1vJnsk7Zh+b3algVhshm56f04QMlmDShtJHfgYgK0+jbBs8qeR4Z3sN1QcYyDrsV08ZYwmwbz1qjFJ0KHqcepBtEBBHf/EK5oVgcu5HrnI/300feJhyvmeMNEgRclUZySr1N+9LeRAjyBVjhpeN6uFBYWUy/C/X5xwoPXHlpZ7QHoFx3k1mrsfu5myZ9OWDhMudPDjf7mfdIJHB0+96wkQGj4Vg3si/8YYU/kXWS9+WJJdBidXhFqFeGH7QsT1XASNlYcXQ2HtwCM9C/nsc8PTUQYM1v++G6J2mbXcyR0kHrWiyFmN9d5iaOGfuuiep15E1I5XrOkYz9Pt4ea1+e2RYp+hf+r8/E/K1Z8xqfWT56FEMibm/zvsqALs/T5+w7hEq51rUKa373ZVVrbxQ4ynitRccuyEpLUJVLevD0a3vQedB3Pa60gsQkFx4zD1LicJg7Yz8sUrpAeuxqOU+rUKsu71IPakdbqWfyHYHuT2LseAsZU5o3m2zERZgt3TGlTppQKzEFhhemO/2Beuz52GxbwcylQx6IUF3Y+jhffdJ3x3jW5G6aPtv+e54ev7idue55/d2PfKXFQepSN76kStGYboD2XGcKKDGyJ9t2GV+rt8ZSd1enPkO3HitZ4exbINOgXVkvkZzwPtxmNrx32uLVtw5ZRyXc13ZU8ajSNNxudf14lt5iY6J1VrmdQTp7bSLew5BFDUuh3ZXnx/6t3TF+q6JCDr0aRnaz8jCGLl93/vea2KPtyM3by1Zhzu+LKTnWm/GNUQA9/aNnCh9/nf/znb2k//XdvHhD243OUiSTXaEvGGBiXATT1txsQdwjWh6snIDNToTxTHpC+twvskKM5lCaHipjiI6pRjXRcEB4IwJrLvGb7clEksN55QACJ/K9/eyDyj7OuJPzj9SYUfZGN/e5ElgVHHAWuY5NwUsh+Xy1eyFeJl/ITWJyd6yGXV7JT9fzk+sxrt5kBncwImqu4hSZwCas7sW4AYnkpMhN7jp7Z0iLGUxoI/y6T02kz3DmNf+cI0Dv2KzK2Wv0kFHZqkcCyUWQd6pFa4XC8tnVMoa6Gv2ULUlTekV6eS+zi5nPH9b9gFl+R1AzWJd4Q4dh6sSLzAnwA5ghhzdOGVZTahGg3/BRJOVsphhxaavGjTldxc15yogskN1pg7IBmU0edjJjV4ZVqL8kxR1eVryAMXrRwFtcEdHIWtNjrytwZuKNv1N2lizr/V48A48BYYn8RyrQO6dEC2KcIHu5yEdeorox+q7Ii7cyEj1d73nQHIKkGtviHudaLPpu1E2lYFHCyqHRE6CjGH4NchHbaYpBbJKPgF0zEXMsamL9eV6k7wJWQLkAhCHsOFdhYhRBm0WmHc5hEuiH5AF5FLSCIilfcxrSF+PBZ5FdI/hrpSTe8gwRnY6rJq9qNb4Ntkz7NCG5yf9ABiHcDTJmb0sIiU8xu0JNO6Hsco/PTwpE6s/OoMMedaDuqV/6UPayLhIfHvRoDuHLHI+jOdN8VzP+Un40HH5DuuY6SBKe6hlkRJDzjQqsGG7ibF6FHBdHvXyRDXhE681YRovIO12LCtlsvN6yKxeLf7ueT8GAsWb52gQOmvmDTITWWfvFuBLEIOuYWN8EyPkR2s3j7a+G0/OSFu/X6KiDNYcqGmF7mW8lnou+x8qyUj3p57I3I98uA+L53pdIJTUUOL2xLiPp+Wavp73zdlA850ZG9knk6Q9jkeexytrSCkkP+Vmf05blMIYIKSRBcl8dDbEn4GNLjDle8ogxbFTn9Cj9B1npjx4PZlRX3pte+l1UlY/Hk9PDicN6TC8rc902XWfXdl7HFqfFtCvdaSjyewKra8AdPRmex7MmtVj4flvGCGaDJCIyOmN0bLVQR1TefAcCXAYpfY4uAURMXPcBjBhACvQiVHQpmN4ixypgyBQpP3GUIfRE+No18u6Gd3QIVzMa2lXp9ROCfQJSSEmnE1SZkRDjfceBojKmXUzHVP7UyrpgF4nX8V1TGwhCSROyPvIBKeRNs9oS22DHfU4wUPDWkdyAsLQcwNNZW6SAICN+sgTz+kMcQoyJ/M+5SAyQGjf9C/7CtFfPQ5iJe5vXTRpzgnTY1/RGIN5BvFbrf0kR6B2kGpChCFm7Oe6T9RA+pREBheZYw+zPt36zt+xPfUjf2678+wR6elp/ubF4HCFfp6U2coOazqjn7rT39Rt/vFeeh3PywDlAc1QRJcXInt6LVIHTJwg8rMQmDonaGTsag2PAffnqz/f7Tikb1z/PiYnax9fBfuDx5qUNpFb331dWc6LBQMf/30d8Tmu3/E94+mhrPn9mCCtIW1rqN/g64rYPhjPp5+uI1aDUee7KrvO9vFAYtRRR/Z8w/te2J56V5wQLfNvNTZv9/svOem5lvCstTkiP3ZQFMJ5Di+9+Nmf2c7+1k9s5x/66e32Ky9vNxNCohIMgFD5odI4OwVlymQ0nKNin8VtAqQGx/s7IU5ZBOJpKG9BL/waskQ8hQexBjRJKq3LWOSLiXGGCGmRBez2IsgCPxZOACVrFos/YUlalgF5/Z7dMsE91aYCpUhMgX8XH/Y4EQPNB4W+upBdJZjctLsWhxI2Foa4ognzQmuiCPnZHzeoMjAoxTx/qxerc9zdEKC2BpXg81rKo61Ju9nPqqTtrlqEmDz1XXuBlsk4E608SYfQhHUyVZhFbfpk8ZGUdZjFHCan4b7DTLDAmv2eBS/u0V2JtUfHzDr0IwfK4YEagjed4LA3eHN8qw9ZEHx/J2Zwk6dygGW49451G/b9GG3BwNLmfhW9bwxGgy/aJsAEdHG9xtilkxPS25q3A1TDRkZOeAzQ3IBwkjgMqNvljfuaQOmmIoQIwF8gad9TUEJSssjHPQYH2ajwtgK0+8cU1OkVDvWVPEGcSiYV+R1g8r4iUxIm5oX7jyANDfBnf4wmS67ndq3eeY4QTereB0xW3XOPYB8S1OVMxQTePTfm9+kPKkZbMD4weU37yqbvEJypA6GCzhvGljGj7cxlvKSdUnreNf1FPdhXgAFDr2V7XezLJqht2LVz9NzQvzV//B0PEOMI4MWqTIp094XNOKR8QK9Z59JmPXj1zpp0fN8gfdrv4a655kZq9An92N6eyiJRLREddN9MSKOLLLqt0VXPmwq54n35zv5toDB93aBuD/lyCnf9mhTtXlHqCYk0Yxv3FSgtEi4izE/qmHfyXj1tpdMcGzwo493R7E3fUd+ew5MSfLxVEsqlDMMOWxYNc8zzk0RiTyZBHQCKPVcnMYkhex3iZqgtZUeOIKvKfvcTY+K+K3QG5LTnnqGZ/X7lhP5kPCv1c6WPLr1tVsbeo1gZrZCLDo/K9fHCoB9PWs+chECfxmBICNXDHLT9yusX2zufuhtbXNIDP0mIGQav2rvoepifHFZ67oGcNc8nwQDlogNdCpvosz8GAxnlcFYZ4U8sSZDm0f3nrFMVZ1fGJ4aN0FDDlutv9MQxSOOsF/Kb7CfWL4SnygAAY2SoDfYT2kZEAhiAvr9JWuteM1xTet3Gq4IHCpVixv/082SKsz5NZux3pggipVYGfHP+EAS3xrC6iaMwyquj4xvwLMbAM3JYD3dvRBuVKpKispN5fs94Q6kD/W0mvDI8zFo5oYuOTcaZMLX2/yofhKkZ7s1+5g5zJHuah71LoEqXGfJvv2esNAhCUEd31f6uCnscJMlaDqmu9upAFlbhbcR7X0SKZp+m3ne+45/a7v3wf7LdyBaAIb2DQUquGpcwfq4d9RN9Nz9rmVwicljjGUZHt8+4yZhC8PX62W8MSLWrY1B6Lipq1r3m5lt/xiu43nlMMq77bpXlMiJffd+jCMnx9fVdU85x2Y8iPdTrUXVdy1ix1pD5eXaM4NNGZdAhKX1/XL/jv+ce5s0k4VifWwneXB8ZmZ8SdnEokKHmCPPC87XiQSW87YX3f0O81x15M+L61sP7lnd8yUnPm96opkFjXl+XnSSxJtIJbNb86C9uFz/1f28XyfR2+ZlPbjei5B2YTFaVWhafC7KlcA1rVE/g2shcioXJohLMi1GYGu/UolmcrAuat0HUWCENaWoruVlfmEuz8DegVN1WfO9ucXfh5XuUTu2rKVCFUsp3s+/GRZgKNtiR1raFdCz2Kt3pLH42kO4q786BDvMCSCh8bS06PyurkUSG/kSQZ1PobNbXokIYRomsE09FfQg7OChFVU5jloOnbZ30k2pTbJC284TvBve0xXA8TnvIXU8wFz/7D6UNOJgFM5e0yPJ3bQWl22ay4K43Xh2F6f6dHifejebuPqzvOjQu7ddVrjnTVb6eM0UtCqwUZ5FIxo44ab47eJkGiBU5aut5g5b9zI3U2QWK4ZXgtAdhyKrWZMpnUJEVQFKD1NISh8mye5JaZvbvKDwFQBh2qz9l9fNauvO7lmzAWZ/tAulh4zneHC3L3e/KOSQNQAdYzzNudG/F3kRoJx1PBqRjrQaIkXihw1wcS9o1Fn+9HZ3OdxI3TFslRgAr9lU1gdAb021tz9kFe8H2+NGeL3q9kA8ylnUYIgCbZ70OIch1rPc9lmUdKTJbHlXIBXXI+Mw+oOn58VTpXap6FnBuQmZmNq7lHSZFyIPM7wETyK1j1aDe+dr6xjFOJ7HBGiCZLF32IampeWTJ1FdZzVBe3N/GFuRnQt38rudQiIMJQ6i7Bpo2qOhBaZ2S+z03ZNo5/boTaOYGYsnPrq/6FL3E9DRYuHTKxDYYuons8L7RVwXCKKO8McztNvRIZugw5sDMO7qK53suCOJ4P4CLNtHXXafD7NhBqqnuJ9zOMDzqxzhDYCAWyAX6t2UT8ilmbMba+84sevYZxXBVCTKoLgQu946Bg/sIc3YP3RgMAHm5mb1gtpEOo5mMRfRK79XZPdoeRMv8jK5MCJwEKB/WD89fact/eWtyrWXrYUjbWcIBTx9ebCdJYf3a/bNYRG9nS94TOV8lHhCKIQUyYN19Iw1G9ergUSPEqeLpB5j73lkz2uLuNWtUEQTo6lseNI3NjgOs0W2xuwPI0zceZwDkHt3uqlLGSmFA76swLTXvbr06HplJXlDr+kEHWi89jA3W0eGUuhjaquOYaxVON+SMy4aUMTU1/OHdBUeg9okyOESBsOsDomRonQsV4dtkn2v9n77c00nzuq4i4W4VYcA84WShIkny7shf8f2Mccb6lokJ2nuFeEIC855Tkmr0ninBPZ5CDEndZmcJ5Cahu2OHNdzcEO6QWjK7SS5qfuMVAzi6vqUcznSiLJ65nWtEcxi6p4cIT1UTsHznHiTAZ700hiNC5lJGwOj5t33Pdu8P/+j2RjLe2lcaJduwye39DrLl8TEWxLWlPbJXxhW8wXhcxXD0Jvd7FEl/ZgvDkF29RBgS+z37jYy38K9wX41//Rxwfyh1faqXrQUDDAZaCcSUc0w8rrvnaulX59feZ0vdFOEehyt4ZsU2LYvHhGtk5bgex3WwD3bCWzJ1TFKO272WMc8PeZnv1r+Pic36PvXJ8v76ro0m6BfxYtXr3e/+GhMahKQcN+PX9PeXn/R8UdWLaMc6ev6ZpGj+2Z/ezv/WT243P/pLsZi+lO5BsdbpypybcsliMcCMb1yna2FGcaqQtCjGoq+HgHsGxJaSLu3Vi98eBlSxsFe62wWyp4yW2prM+2cGR0CyPCkAQgNiwSIcZiyyzsRSHJNFiQoKxPOdxo0GPM62BqAoG0gLHod9weV7wHaFGNwwhSThSbyzTmGmuij22txapGzCDo4Fe4D/Pgn7BvHsLGo9QVGeZyx6LCZXenL6oKxpynsrvXWf0Q5Q2gqJsqoFqfq4guhoEwqSzZO1eJcRvJW11kqAV8ac7DgsqsqCK47jIdTzPuTisGgqL9zGYs+CKcip71flsm/YYwVlUQgQUmkAZiZ0yAUz71OciHtv0jOb8R1brN0As+nU/MLCoiUZcEjFAZL9veUBXMejhEyIZFQgu+doQvSQIe4HJA7BXhabykIHgCcLGu8DEeQai6TrNp1BHZDZPnTRpAP5xx40ym/PmKmKBb39zhEk7vEskrb2ZaV278+iwAWFerV67tmWBiGS/5KaMmLgVcsfD6lz74OQvKRPAGLWbbJp8Z6UKbmjz+knNfMAACAASURBVLrf9ASFXAiGJ/ytB+GKd4P56iSqnxKLFNMnoe9emwHMQ4jwXOkZahBMHSCWxvijZygXjY63qMP5DH9rwN6HIUqm+Aiel5lpPQpAy5U7hKi8xQp7ZaZkT5OvhEguS/yM0UxSFUJ/3x6GXQ3a5903lI3FGCPJeKX5Th3X5E5PTG/ylkBSR/quZWMIwK7YGNgmIqA4+6nk2WchpMw/sn9RxStys/TJ/Mr+ykmGwLVl4/jeDo1RJVcTvrnLgUSZOqX/3Nc16wHvRpZTH4wLUw/GVq9iPpN5sBRsyfOQHgnoEO3MpZ70u6HJoSZ7WoAf7yCEC53Re5Aquq1Cf/BecG4Z1tCT117bzu7n3J7XH2yvh3Q/9c7Ht3tJiHAnh/pJdiRu9CH7c+pcmRk7s3ENicACL8DttSX1ds8P+x8JycJQlFoLqpr4uE+SsUEXUHs2y0tsMKa1octpEx1M+BaSmj407AtQYy/U+1YQRgY0ZMLzbjQBF9nTK9C6Hhk51LWMWPsH8BwCQflmWWPlyDtP3Yt39VN7WfnHvtGEimHKBBcYOpV9LPqAag0453y28/zdsjhTTX3WoTgVglzPUw6haBIvpyXh+bXWqrJZj/WOtcEyc1pixjrC+9jDxJrUHuYVS+zrXdp1JzJP2Jxnms34YRvIulTGkiI0bgEgWx0edkiOaq0US5koD+NAP0DE7rLHBwKULKY3b+b8n9zzBuPw3b9ze/yP/OntPCHCeBDvsA7vSXmqj93nlOs7qW01+qZB6AvqeEIT28Bch5b0JvfeEM+t+9rcv+v4vU4v9DPUeVT4TsSX0Gzl0JeXN0mipWQuc7/rqCZsbLZIXOG3o4ZdR4hWIrF6XmxXk9vj/lkNx6yLyqvVuIpLjknLdeWsBoJpy4ptuHZdO1bCMuUeX5u/d9l07QCjNZlBf+XSbFOYcqbdyBsYvlKYJ4IoXmTa9L73vS9nj8XTo9Wg16JHCdEXcP0rlPQ05kAvMvGyWfPi539+u/iZn94us+/n9JO/ksl7mv2ymc6Jk75pGEidLqxVFIU6yjAKFHc6nU5HYvQ0LI5PZs1NF94GeROqMZZWFr4xq0g4ABesPL04zwTCU+Ri3WhitOI+EAXSd0EYUKrEZ6BRlgDNkoxSYDOZl5k+mzJnijo9hwcJ/qlDhbaowFMW3i6z7/C9Cwf90+yeRUyiUdZzDWG9wJW5sAofcbsycV3mBpF1wgIxXROpJp5O0p5QErVWtjVRW9VouaNr22qUv92bhYUTSyspSQWvNeHXz0rAysNWC/Qspof7aUvvUxoLGtZTXPYeKV3PQeCuKCHq0ZtfK01GWe4gTWUliUz0IBzc7l3PBhdX9hPpodgHrccZoeyN37TBMJ0OKdM7V8ShslY1kO0wDOT+HJAL/cUT4P2QJDxRa08howBtZDjXAfCCO1bl+s7+n71DO3mLjAXcsE/Ae/mHJ03vCJ4eZAfRb1kQB3edCeVLqJpj0B67fT/FjOMQActAYAG/TQ6QEYwEekUgEymXbG3jWaCOelzaSwQAIHTD1N9Y+NsDZAV7ThkOWf3lZ/oRj1GHpwhusX4ib4zHJJvYDRDoBTzGqdf00wB4+p5QrfLbt7JOScom/ZyfJmhgPNM228r4NhCXrKCTZmwYn0N/mIhjVidDMJGTwwKz32vbkOuDEADJnH564TAQiMBKp2mYQVHyHN8NEW3iqk4bnVDz6ArRB2RPWCbzAmPThKIJ+ken0XfoUMaG/uvxG1HVoKCSrno00CjjD393n6rGum48u6ObASw8v+wF5J6DsmxSwrU2QKADp41mFmx5dn5Qfo/16sEcbyhtmb1xjKvkl+dqoOqwU+YA/dBzGYLovsQiuOceA4CnoUgtQMBDNSGamU+TsvpGDiCG7J7ljJ4Hr76eNNYP5ViQnrv3sgH9icdNO11kcYA24c6kdy7PAWOhLDR58f0mgXkzmJLz44lVjujPLgOaAGFm2NX1jE2uEVrNM8gKBkm+Q4d2imfFcnnPWOOx7lM/+0vwA4EpPWqUAN6+JhQDBkdkak3paI4pu9cS7pnAiT30CtlNuYahIasQzV7bJ1TNekgAC0sYSoZGECOU/tizyBmxUfLClIQs0CcQMMjHRdb3/awe1W+RYvbneLiokQLtjep1bz8fzz2dGTu9SdHRyE179vX+Zb7cTeg9+8AuL+9qGb9IWG8tMePFwbOHFxzymDabQCYhc6qGWgNNzKBqN51PHTIao5VrKamK8v0btPMf/13b3T/0p7bzd7zLcVQu6OvWScd/2ye1YNacqF7M/embTvgwGsquUFYWT/QMMvKmYNVzlSSpvI/e32FvxyRozV646/yWsb3o5ZfCDbWhfv2oapDLFqYxCq/4Y/arrBjlCtkQox08LeuzV96FR68xzHr9mNyMR+U6YmI/97vmvvXno4jLipvWuj6qr+b6tLMMBzXG64dxOtNwwhhmBgyJ4/c2Hs5+rjmbisNJHzdz6nVv/+KvfcWSnsPs6MalFy/JCpNN/xe/+JHtwQf+9nbxCx/cbv29T2eCEgNe8fAqyShbJ21/PGk4n4k/JJSJBWG8DR52NhbMK31ZQPmKpUk/OdfHmtuLcbv2y7o57+a9XcbxGPVi6oZITHirxaokthYRlUUpH5SGi4gSRfaVOmDP8yTHgtiubRcGtBqKrpXDjVirDm7nqqMprHk9zUJRM+Fi6ZIgcI1mYg3Ek6N1ChlsQK4lrK2GEhoWhOoXLHwzaXDrk13uPGPk4WQz+bWldRrtLFwy/v7O9+DRSt2NzW5v1W7tsIadchGrHZl0ArzmUDQVK+1ZFM0oDbu3v3d4CLPAQ4Sy51DFReFUfdqLFKVrGQ4AdVVNL0oSstF7QzrMp7xRWMgb9M0mdTqXw/+0Hnf59l/P8CbOpN2W/LHACMQWLwLKGRmo1ar63nvyLoE7e8s6HIwx43BMN48vgNbOmL9L1oottwybUasWtn3fD2A64WF6ZZCJ2U+yWsdd2EkmkfLnfCPaRn3c8wP4b7Iy3iiqzvvN5FXAwI+gnHsJw0hfdVZHMg7dmLOeTFzRqta9KSXDtbGXv3mnkll7iqwHf2MswVtUBzraxilzDB6URTeOJ8AzTFoOhvRYUWQbwkedS87rQFMIEuaESs5SgL7b1gdE+owZ2PCMZO4QpiZRY3J2QoIhApKT0itKrfWmzAJPpTson/b3eGpIoU7ICSCEzigDSXlaG5SMDMXLNACgFEHX19WfNjTJGYNRkxND55wWeUbXRJ6jXRPuO/pQg9KsZtMfkC3qT9gXstr7gdq4IqGtiXu1jRL5apukkJsYW+/jHdSX3/PrLte5YU1uoChAdrinn9X7h2e+CT+E2/eg85tQr2Te8V/WhWmjoY25rm5Gy/T4iJDxMJG0BUt/rV8VLpZ7MPgYMs0ox8CX7wlx41DKixgT7r/88vYg4eAPTu5uz37NO6O7bnpAKdb9m2QlRGvoxUGvt+zbtAANupxN8hp7IGKRJW0VJVd61Xs+lfe1dVMTktHt7BXloE/P34kOJpFCeWmYAxVqKYAD5NMeDVylb8gqyTkwWOzH8wIYKs3OGo2FuDLIMXduZl+VMQPE/isC0L9ak/AnsTJ17yvTprzWklcelqrz4fBKPTXjVWJfkF72SkSAt0QwRv0B5/YVeqj04oBf3lni6LZ7PSRDrpgiJnfIdxCJu+wTw9PSRGEHthpS2/BIm1JZxtmsm63HCEm7MKQ+L4/OgD8whkMEzm88SJ1DeEkzvR8WTR8X8SqyW8cG1HSuUD4xfCpqyBtEE/KDyhGgMk4RCoxX+T6nNoX0/DPbjR/4oe3iqad30kO/3ASrSH5qPA5zmxfMenmVTBSWWff6HGSuCuHJq2RXuekSJ2x9l9MxSnNPr/t6pweb8FzasYZ0WV4bc44Bf31Xa/6E5+8Gp3y3EuS9vrMGHb1rJRCPIhzzPo0E15CeecfcN3I25R23a63/lDntWXHWlDthtPb7zP2j9qzXVzx1PF5T/7nHmA0MIvYl7WP95e/Cdni3K5glRpzM72efe2574YUX1GlfSi+PfdL7YWb1ycuXVq69/JXyO+SHKiYU6PxTn97Ofu7ntouf+0DSXv/Sdvm5z2w3Ev5CnLauT8IEEPixUKcNbITX8CCJKPU6glyKgcFhIerJS7vHwusCbyHVG7Pgj3W8pMXFVq+KoCKXAORoK11OBZQLdTew1DLfv+sP5yH+X1aHWgj4tEcFZcEtTYrsD/erJAK5cd+cUWTYAQtpK2bbbpx6lTmCXgtItb+KgIRkw2UrRp67Ev+pgsEN3xnednBcBFKiUM0wbtzTp7EouYggeL35svurerRDDhgTJj51aqJVk4dwCWKjGRs7sBYyxpt4a57ne4iLJKMy2DnBIQ603bW7nqu6xWrq4lwU6kBk6OOkiuVgQEoGsFCfhKC4IKT8MkgXuBjLkGWzMY/sQkOmWBS6vw1bqZ5vANQtoXyVb8ndlX1KjLP9lDSlAlTAYG1aBfi7V43xEFjlebI/GQ7W3qMxwwH2DbFs0goQz2GWNwDebLZHjjuU7pJD9giVHMCze3IKvPVqWWVlb8FlLNAmHXHfCc0DMEC0Oj00mcoAAJA05w2AnAnoyu2c8zs9DiV/5RGgMxrK6FUqIFJzp981gA4gSijKhKa5XwIg3caHNiwAngEfjgnvFsjyntw/XrZl8b4MablhRq186EMJQP6ZjAFyybwBxEOwqCJ1Ixwmsuk5MwMEeIz28d4CXDXY1T5lefrWJA4Ia09o65m/CRn0HTw/CR9K53Qh1bfcT//NAZv1bdVTQw5Ajl/RHfzN/ZSZPl33rbQX0PK4Z9WLLatFAgCM1S37T19YBGnXYLtxp29c6y3Qr3ZIXube2R81f3fo107ujhbm0uPUZchG940WeeS/+3DeTfncQvkQrSGy9AcHaAIG8XQSbqhMI1OQSXRIGUyufPgeOXk9B92OJ90DNsd7g8Gt9B/61c8+7/C61LktAOVJqYyBy30+hC5FRk9ff307efm1vOK17Y2TW9szzz8Vq+jtbPFjXmUTfMb9kj1JAv/WeSLlFgMAqoYeQnoIgeN8nd6H2mJSxh61ZOlMiJmhrw38lXn6YlI9l7cIbwRpZ01r7dg0kZn+7pAw9qEatdCyZ5SBOJsEAinL+0teNWalTzgH52Hm4r4uIeM7mKrDVVdP/b7Z2rbWOLk3qefqnvp4XUu5J++ekOzy5tdz7H3RiKUOC81pw6IW7JRxJ4Yexs/kELlfbw/n47H+9FpWWSHGY1ZrsP2E3BCGpiGxdKQhchgGNV4t/Zh2zn6eWZclMhlXs5wp8iVbnu1DuJ91qL8J6bvBXCAkPhfNbBdD2eAFSa+pxdvDlPJOWZN/xz+73f43frjC28BSrLuKiBMob8QTQym8uNeyGfeZJONdXkOgWtVVNHEL6dVZdfhreV6soXw27ujnPZKjhX13Mh2FXJnsoTGEYfSW1fMDfGAjFozWvw+BEUMc6Z7jKkvsuv3XkYTr7j/2SNqVvGvx8k9Z1xGo6wjLvGfmxnFd1rbw+9x3TL6ue+64DSOPs6/uUMfBfJzvVe/gX53Rg96rffrorOeeeyZ7et4NQXmUFHzR178ySc8snm+jWYBcQty2pL6++NhHt9P/JwTowz+33Xzx024yZeEkvAAvkARHq2kv+E7SIihjIRrgX9oRxcNCkRHZiQ0Tua3nDdhLuczk6ErPYA0x0gpYyq4WTGYn/zreuGcmg36GonP2VRz1uOdL+GsSVfrRUjSV7rUUjCFa7SHxAkowZdZZOkUAKjCtQNech1ATuRa4faEi3CJlo/y5xkLj9lrYud6yxr481dpiSIXhCF4DvJYC3y18KIJWlCja6WtqNRtrnThUEeXlvpgmei64NRGGvNDmOy4obDytpcqscem7siZVv+wYbekf69tpWQVZhp2A/Zo4aZWAVPUG3Xw/SQpclJsoX1WAh8UJ8sKyQT1UqXnhafrmjvLRcrPLUctOl1nAnkNjOfuoAdBFW+ZrtAtUqSjyFuquFQ+Ug0Q3qOfvOceFG9zwzeshMB1yoweiwSLXTdfdY6P1u4G6QtiyrteAPmChox/7fdatPSm2gffHcj+LmRb2AsMF0Lv83QjAIzzTHpV1EVy9DmMokJGnfAF8p9zmPkleL6DUc8Kv7DoAG/H6ZO9DRlsDzHkp4+2RPOB9yfNtlb+yDmrAoL+7jeftDah4iFILQ6SGnDlu3Qer7pj+k7xNvVsH2SUTjkq/i8Kq7yXr42GiLr1QKGPjTeM6AHHAU8saAyeJpJ28q0Csn1GKc8+QoppQJb8ShtZrQ7aQvSHqztMOd+Q+5WyIMUkmWgbsk67T/FiNTVzT21jythucxiPYRKfkkPoj2y3Pg/RLOZUcOjbdxyNn3p/rhBQ5rxR27ytCmnrrOUsfkrxCsN0eX/u857Ptz9/u7Snvznjh0E5uAE95A8gFBQGYZ7n/NvtvNN60zvK9gAX4F+eMRVpjeDl99Y3tYcLbXs/P109Dep55bLuXg0xvPhGNGZJ+O//QoQzPSSz/elOw4scqRji1dcf7AtFgdQDAC5bZUcF8Zl2qc9U47+WWGcBKts44uwX9nL/Z8zO6z70/1D1lu45OpEJ+Us4kMGhnyQ4YDQtW12PoaiHoOS8xtP9mDyeqhX0vRB70OtBL64DblfTsBi5AFlWi/Yk6oH70PyTJaAgORSfMzXHJcPQcwvtRglnkttZGCsI6zXW8aBW+Z88RbjUkhjVPtcM+hRjP8DrgZWMseH97ViQh+d8p2CT9pA0FGemw9H2OQCZ4JoTFxAgeXF2Av6JRJuS6ozsg5YyR689M5lq3aZc2lHyLEfQqiG68AyEiwoOU1WnTCdP3e37Xduv3/wnD2+bMvQH2O7hvQlcEiPWXuh3ho6Op7kwzBJMurUiAg75762fX4q7zYuxzc7+RNpcXbj6S2hVsLYUekwu+uu7aWo9HkZyVlOzRM2K6qyTquIt2Ak9fLfV+1DvHuzPfvxVBu44sXffM6sU5/n7Fp45pt2kn/H1t+m6MC2NUn7KfiJEU0kOE0K8LT89q4Lwy8E5uFE5dvXKf63AmB6fd5wyc01/48LZ98IPb9pEPb2dJiHDzjRz+Ge+QuIO014aNYLmb+F7WQtT/TLByWxegUefVZ0jMLPbr4nll0atyrGMF7vJwFwEALi+Qe0O0cNULDPVHHXNqbS8crvFTLV3hFTvtQsBdWSDm63pLKULiivfQN5VOESRI0LBwPScodF/fdZZYVX32zGe0wDWvY6x7khafuYpWUHCkOUXg7xBjHGVunGb6zHhiPD9ROKP4u8bVV5Zf1kkP1x6rUfeNitQJf1CE9I1UjjpRz07dCdhw8xwLs2Pbi7LgkYWTLixlM6TNbDJYvtwvkd/xULmI1djgdaO5ezhhi8V43brTdkLmgoC1uNOEVshe2RxvGkZWxEI52MkEgGss8izIsdgG1LvEMqC9IF8ShojV0XZ3CIMkhhC9HMLJ2LhQ9gIyG+yPD4nsLFu+kwMW4/VRKY1lrDungB+hYZFPQnGoOGupIWQNfrUeIpvx8FAeoRb0f1u0BTiOX0Y/Wd0IWeWzLyATeiZgbEIm0elFe0jPGkZEARPGRj0Mb2PhpK+oS4W+LWHlPWpHPxq40q+TspznBB9zHs0OvBsgG7o0wJ8Ot9NLZ/CvAcUePqtFn7FtUso7BdUUw+wt48Uu3wL/vndIwN7XY7ZvEuWYLXPRumJp5vymni/TJ7MPYcAIsU238KIxKagM4Vuphv3NnMDzR7/yHaC+67iHAEIcB9zzIMSi+2DYk3LEfZQr8lqMSYw339EfrWyZ2FfKKD1XGaG6ndYHQIyXYYCdE6rGXoTZY6Ueb6LW3gZMKaWDYRWlk8uFW6GCJfM9JBgeIJFa4+mnXDdjH/0/Roa+WaWkojAzWwG48v1Ld2txacMM+roBgt7NaocAAIOPKJg+r9AljVAp8+EbD7On5/72ekjA0zmn5/EnQl6SXOFxDihF76Cl6JveT3OLTf6Ae1aclLt7vnsN1MJuv7VxTDVLPcsiOwee1nkpKZ/QbPQiJZqRLN6p9IX1Zs6g76kD5VOKaBuyUl5q97lo1KqhZxyq4Zl/DlvJQS117N2oMT8QmaqnHn5vLWEBzNY9tV/nJntm6QfGE1IBuXEZrZBop6t6tXOYOo3Hsj5GvzFAMgfSFyQfoDrxkuP9ZyayTlhvSGoICeuw9QrL0w6leaUSUniQOHWx9hXC5f6UKqj6QSMCRtrKxCco72xte9QFRJj1kjFgLCYEFP2aENNziDT1oa4In+HbRdwdQ0g74ZCMqUYN+qlf32vj7WQIZR05AR19z+/cbv7+P76d3nuXGGHALOmlR4cbpYFRFCNkZKRwQxEaro8BczxB9bZ5Z81wpGpC5SRMacC+RkgsXUHESrybBE57GU0IaPNki+W7q2S45+vy7ip/0b+LZ2it48jgeGRGZR4TkdVL8igPy1ru9WSt7hhiOfevpGG+P67j2h/H5MT50DpnsMxKulYSfB3Buo6gcU3vTS8hirCkpwy2ax8cEyefy3ow55E9EQMOe3rwQL7JGPaohr7N61+Znh46C0XUa9/basu+OPJwPUGM9PnLn91ufOzj29lHf37bkgzh9OMf0yt0h6xUEWptjm58rgUGYLy6V0vNduFalkuB71YNFjPJCS8sl+j+Hff1wE8bitB03HmUWllBags8UbOeZJ5r5VFpgSfGHwW1LOojiGWYKDIzoTNrHRCmu+3tOQhvg4s8SQjC1JeNZnyc9q5Cqu3qARaktoxyvwpMVlLWLBSUCi6LnySiLYFrxo55z1gs9Mm0YjFVYU+WfcIBRARBHSq3AywAEsqbxsfq6KniVfeDYkx/UZfUu7dm1qTrTtWVLVmsxcRntfjViA+ZYwGtEIUiRyy8FQYHGaLLSyErIQJYfhlLW13fFzWeIaSDfqSPAMTUm3C1APNpN9exyNep5gfl5MJnM0Uj5ZXqULrZoGqYI/Ugk5njXlbW7pwaXS3d/Mr7Z5NyLcRjcS0UVkDBhU2LLm0mPIhxA+y1J2YAqPuBarzKXJnnID1MMkE0fX7Yp+F+Bd5vzEUWd8YHGRdQ9k9aS3pp2mUnN7A15AlEuWRm2gF/vtNaX4v4/hkr8oBmw5Qqtri8Sk007dvFAzZeMIBwwpwEsCTW0Oqf8hkoUU2P/15Wv3m8egjVntygvyu0W+1ycGesum7IAs8bp097QGvdJsBlvhMcuIaL1qrvGGDGwI3xaqF+4RCJQzk173h3e4WUD8Z3SYQgICqx2z1e/t0IacjMdLbYENmB8DZo0bMo8jmMybEFeOmCAn2im1bB9MmBTK0Lc1UMvdbzY33HkCi/GqVauqsuFShWFrmXEEJ+4hVTNri3363clYxfZv+K1W+Po2FwrgU9dsorzw7RHy99/V1AHCVSdYE0EOJK8YSS0SR1BaCOEF51R6WBPk2mupP7J9sbCXN77eHt7emnH9+eeMfNEJ4c5qdjEvNdtbUs/UV+bibz4U4A8IsbSkcfFADmbt5hBk0375fxYBLQeNSB8oeuqGxXZl5CN3FZA0DpP8+4gVRAiGgvKdpJuuIYHAZ61ooiQWjXPmtmjDV4v1rOJtxvDuWc/ZbWiegHwDHEjuGbNRTAvchZtR/Cuax9vQ6uAA+vUFxBJausJfYF+1cIhy6DI/qVj/taJAwzHw56fwxSvNfs8fTZEByflXrva9fsSyUBAvuu9kiHJdpE4so+J0gTfS7Bg2hSXhvCYlBT5fVcKJlT8e/G8woKqDXDMdPIWHtF9bKRATOhj+zbglacfuc/uW3/+g9u50lZbfSsyVLoE16D3BzItnOr+92oCObbeOe6HjVb8SWSWGGMOM6iXWMdk5oakMNn9YAclNRhXvuOnve1RhdZms8x2dgxRD83z3IuYa37jYlGbwjsR78e6jVz/Li+JS/V32vdHlXG3HNMfLh/DBHH363PrO2cd691OiZEQ2iuIz5T7+O6XkeCrm33kTdt5uiOCaOP0EmkW/+6r/u6LGVDQq8r7Yu79pVJeo48Om+raWXWfuStxAhvObn68pXPbZcfyTlAH/rgdv6xj2yXn/5UvEAJj0u62JshQjUncecHdGqtrI12egQS030Im2Lu1CZLNKzrmxO1PEQrKWEzpa5/ZXydIGVxqg+ToBQmi9Uw4Zr+xOKKHNNErHEsMK2kVJbFpndBp0qAId6Wut3lHIC0YXGSldejraoVjl8hFJXS+dCPVG+doPw+5OhOgy4W7SydFS1Ff7FowpFQyfRPk6V1Eq3kZE7gdSF0n1C1DW/L+c0o8mjban/1jxOMJS2gbPZlqFwhkaNM8pAHzmUBxOu09/LuBarvi7m0a9m9LtKMkgEtZBVm4B4xwcjaH2VrMtMQoQtYGGNFExMJ/OmPAqClAKseVccCO2KavsaDWEqH6GAV9SyFRT4MSfFCe7ZqVevya7HbAYVEHq9FW7X8rknP3iEMflt4m0gVaKPMXM+enBuEUcwq1AusG9XdhN+yMiFcvMM+JUsaC0uTgSHNfH/Fc9EkpomY84e+cX8RKVbHgtdggroBDufMk2mH4DjfAVipV/4JNvRu9fgfh8uNnM+C5aIMaKtYdy3Y9LVEoknQ1H8PAVPQ91dIBCUxTMIGyzJoCEXvpaJNs/9HgeadHTK7S2r/Yn14B4IypIH64MGsvhdXKEQgHsaTPp5+r/4d59OOJLg4XpUeWzycEqhl/hdJoSzGtMdKvEB/90K/p6VeKr97pa42aDyPVXEmCu1a3gmBYKpLeLiev5t0lo6FPLNXZRI90K98w0MHa+9Obmw88pR3BXA7prWxoSY0AFiQzafnAv3hwZvUbVlTzPTW9bYL8l7Kdd9Pja2Zn3ysjGP8oWmF+RD9cpZx5thJ9xGS4AVLvbqi+hbPhyG66Au80Y9WxAAAIABJREFU8L2WTCQn3hMTGpwkmXDWrAev3t9eDSB/6p33tntJYXzv3uOCT+SL9NVnkGXCzQgvQ7wlIMzKesfh6AAY1iGT0tUEMBhGSi+fdxZNh2+MXq3bTGigqwMNVt7lMaLoYx/jgaqvdJZxDiFDls2Bp70gotfrWIFe2/BwcD/vwNhD2coKerdk1O8NBZx1grWsvV0Q8Na7RZDKyDBrtQYxs5SlD0J2bkNKeuh3UpxxBvpzrg59rJP3Tt6ds/HQ7WYZjbFlwuQ8zHW8U+mr85P2cihzrdXzHrMcRqnXcVoVdaHBIGFs5xqZMlbRXWtyJv42TJmQMNby1pt6bdIHd5OY5fU3XlaX8q45zqEIZhl3JiT+QBRYz5hPHcpI6C9p1LN/h0yCJxDu7/wntu17/+j28J3PaKxiL5geH0PZyrujbLSq0KDY63JN+f6i13Lf3eFsoymqv4noWIxQ/eV1YPuqhmEm156ida2ehAkrEbGsHTfU+1bsM7+vuGXHZYzhNUTHKb+QmZWMrOXN9SskeSFmxyTCenebdnlc3n9dvadfBhOte7/mu+s8UGudpp7HP9c+P67rEJkx6Mx8OCZ53IfBpJbYMZQgy+fbU089dSA9b4Htr47/W//1lUl63rreX/wd9nAmE50dK9nFpz+ZvUC/sl380ke3y0/mX7LBba+8uN148EZtvHeBrFTYYpsoV/GEQLOVg5M0IqnLmu/actiYYLABi0LlqOz13ImDgsNqhrKD1FC9xVqU627mlzhVLC5pKbnngvfztvxeTvIqg48Wtn1fwID6xZpENQJ6RmH6kPsb8GqUACqki3eFcDlc8gKeVJy/qSk/x1u1W6xy7U5AK+EYPAFR4ifvm71Ix0qFRbn2VBXZpH61AGTRjvI1TIxuxupJixcr/nhmUORYGPlcCUEbMuTG+sqIxn1DMObAPqag3q8AkzmUlPMTjIPHQ8dCFgAQ2CGAOA+puAUxEOBCxmpRmX1WkzmGpcdY+Xb/4uUglXjJy0z63NP4lnaymXkCF13aIFf0eVsoB0DWJlfw+kqqygNZ2HzZfxVZ0ZOkoJEyeUgH7WuQh1cHUgHxIDQMDySGZy2JeMZiRQZXe1BnfuksWJcT9mPnl8xWJi4AacsNlyZUoRBHAbxZBAXt5W09JH3oOUtPkQlt0nnz7mWuXK8UipFYX08wr3ES7fiutvgNIaTDJsGC+3pyz1jy8WRK+kS+1aSdOO0IqcumP7vZzhmeA6Tl5wHBHvqlRvDQBNo2ZJWrQ7aGqCj7mnW7HvRRkweR5hDZGv8iTDzD3OX7/BtisofQHfcg5BcwT3913ei71mtFegysKbCr/HMr90N6+btAXMkD+kQBqPKGONrWnvd7HyBwhGN1QgPb06RO4wiFrmxz6t66c8aVCYbxan2HacpS/hrmOQBCr1Q3kPnQez6q39q44HknnfAg4BJP5B6VsMovawbAegB5ZObccEcMNvRc/97zWZ3Q3k+IjeFMdF3+czJ1SvmVkvhmjsh6Y3vj1QfbawHpkp4QnrukIo6uVBcAwknEEpB+JkEr0sNKIagWjFaoEO2bzGKjl8+5J0qZcOg7ZJQDTDJ0iA511sOT8cn7XCsoOwSGsN2ienkf5IL3ko3QOVdyxBlAldkt0gOwHqGaMG/PuUmq7oTbnmcddkRaL9BzkEV1p2FTGHd4W61vWvF370YRn0OimTYCoF+MUihZkiwpA2XIoj62iUN9k5BkPo4l2IGxTZ+goyEJtNPkBawzGFswTHpYcK1ZGIBWwO07du/uzN0ma133SZxwAQ4hc2Xkgb25Q5hMM47nTsME+4Ey7nj4JrzPaIEY7DDctXEMkjLrh3Wd8Wg5K6jRY2QUQNqXg5OJmjmJrJz8tu/eLv7lH9gePvt8IphJFJN3skfKc+Xay8MakbLNyNcdN0kD6p11cULohxgpF8yLfmgF8o4LKkai2gXso1Lr53zeRGyW+4YArAB8yPJy21v+umIXyfQj6rIWtNcR2VmIUYl2lbD+HPJwIDnV7vFugoP2PtTgUkaX0ov079V+WvcsPaoPd6PxXhcEwpq0AaKw7bxrMPCUt5K869ol7up/1L+SGNQcdL9he+CefMc7thdeeEGjb1mPvnSfX3+k57q+YzIlBegl+35efnW7+JVf3S7jBbr4pV/aLj/1ye3y1c8lnOW+St6DxZrs1IZZZGzx3rBQzBRoEKzQDDHy9rYCIliKaA86igL9NYtgC+1KdA8TlHeO1aaqUQLL4ny1kbWTBVDMhChwUve3skfYFsEq61BdmKwoZS0CmHR4l9i0hd8iqwzOM+B9/FeADP7hu3bnS5Cm39pwXTGf9RT2dcIHygpTxIP+NTKIqZeFnAPZIGfjlZq+1TG/Y88CWFrbYhVFMZkNCaWqTi92Me12UXBs+z25qQ74ywIKp2g3/ZwVUaEihwVmBz2U3AuL4QZ0Ne1w7lamEgEJlvoGvxPKwtiwiI7HjyfKpQ5WSFpRFvQ9/Wgt5pPj3vGdSiCnNKTT3TqOtMMMd4wkoWIs3J7IUEqtF0WptXi4QzBNpEB55WmY0JdDOIwNVlYk4hBUBsHzcHIRcEhc7mSO80Zqy5k6gEdkqJGUY1Ly6R6pBiO7pW3C0hrs6r3QE5T3m7Kb/gkQaIC4n2nT5Ko8WDXjKo00oKaJzdxjS2YCLSTEcbSTnQN1Pk4rZL15eWYSNCD9LM5YVYdTjZue94w3Q9SGLHSI6G4F7fe0d1cAxrvlCk1srGd/9rAxrLRNCIac6HYQ7RZpmHosIKFi42hfgy7neI3JeJBnUVOTLB5VQaZzqvcvtEarAks/kTnKzfh6spdYfffbMM4HXaN4sNeh66e8WTeEckdLHc7HOLQO3tvT7QdIe+aTwrx0Ft/zXA+M4XIYwWaARz/2fTtJLD2kAcA9YoTk9D6KBvSlh8qzsJ97o94sXTW6Zg9X6vFWL+gdz7xsLwbx7RKRnYTVmSymuc9+HiIXTrJH9Y2XHurpeUf29Dz5xDty9m7KYK71p/RPeZT5qX5jbtuu8nCV0aRBzRByyR4aFzJU/aexhPGhnTwYz9l4udXffUjlZLj0ZohNngt9ya+1V6dkuddMvW2RCUNNc821r4bVbJD9PnUmQ0IsnkY+frRFHxnj/vZKTsIEQ7/4ztC7PnNGa37NV6vRAGzfaA2gq7dKWFy/EsZ4nroJbSFB6qalbi6r5X1yLriG1T5SS6LKqb5Rkui2/APMHcLvDmRn3bvkewydZv3qsGU8SehTvCwhQ6S2ti3MQ81qbeAkPT4iO+t2j0XVpzx/jAskeNffeddtD5otA+9O8tnTExk/yXtPfuu3bw9/7/duJ+/8GjN/QqyRW0gxoZm3BamNC1rXWLfoTQ4y1ZC1Gyup9wGkF3kowkQtxEl4wvR+VuTHeGPq4PJWivZyfd4E9I+A/3rfjMUA/euIwNx/IB4HXbI+d933yMJ1Yfsj01Pf8jIi/oeyp25XyVCtjx4srISW/L750wZGX4DQ1TpmHdHFS+SNZJ/wxJbnSc50jEHpf+V2ZscRSRsP2C6zzIVl/k5bV1I0xGmMts6fno93Yux4z3veY5jb/096rhniL/UlMsJpxSJ71Ysvbucf/5Xt5sd/Of8+sZ1+4le2yxdfliDdYBN2FiDjhZmcCamZiaAlTZcvklm5//EglCWjvQHj7m+wV/HBb7ZkjMteoc2zbsBHKaB/URBtfQJcuDL0Iu/ajnC6eRpQxp6QCYsq67pKhp8766EOKR0LHgrfFQhQzKqJBZHmVNw07xnPCgRhYvhL2CuTjECUtL2EZXV9tYgVSt/uZMJhx5sFYrK2CXhzE+wfS9INQgjaA1Wlu0w3SCjQXgscwD4WrvMCgLsFAspzI1ZZkXi1t4ga2XcKdM5ZEaYfnYWkvUEeOSIeqomvtbQVtGstYXTs/emFD5m0LgAHyFeHadnPdyp70Fl7Smpc6aoG/AJWsviU985PL8YeUCeIIdlApeXEkruDvyYE9QgVqz00LEg5P/tgcUdmGA8ZziGLzRp+YL2GaDj+0/Nq0MO0swOq/wUu9CVnTKhsAZ4OdhEmFkXkoxcjwwcjl7e4Nx7M7f5rErubCc8hg5REeO+CGrPyADHnUhahbJSlB6XDmwyNYjE/9F11QvWrC0F7p/ZnrA/1Rd471OyxpNkmvKRBX40D5fSt0wN2S+qESX5IjQKQaxqxKZO/+b7CnOog2LKUWq8B9AMIKBOFz78H2dNkiAuez17AkO1xE2JlbcJS4zIk5jBEvn+8tOvlQng1zvRq/z23OK97wRMqM7aVAUQ9NIlOap7VXDYEmHmv/DDWJZ/7XJRoRE46zf7sQ1M+evFFV543iKXFAyoMv3H+Mpa14O/gAyLfOq/CYbm15YB+2wF9rs3vkkIfqnuVYerX46wXoTyc8r32KDCGYyAo3YV+6lcqLwfvatUPI0fpwdG71e+E2OJ5bqt6e7cNN+4UrruBhD5Hx0Qn4aU+yfEMr72Yc3ryunvveoenl5Oy+mZAapHQgx4b70SdWVcg64x5lt+K+KSd1q3+rn0P7LOrgzF3QxXjyHcZmwn5JrVxZTCjGzrEr9cP3iV1gmilTpNFtPYPFsB1vuV7gZZgttYVvF3cDyHSqt1EqVRHGfhsYa9p9KGZ8dA5hKd2shzDpx0hQuHKQzQec6dFC3sZ2kp2XRuUx9xLooL2bNFHZvM0nBcjT/Rv9v2cJZtfhffVeuxa2xELho1a9zIKMdVukXqcvnQOFwHfAa7u/oOhzy9bXu2vMVyMDGPT6DZYjkRp2euILGIAo770Z9fT97GGzxqozhyCXiWium/dezIRGyfbw7PIwu/5l7btX/xXt1POfEPGkFMJT2GPY1B7yNpWobOlA3qeUn4TfzyipjhnxBtz2Jb8I9KF/t8zqFqzAvY7gUXftBxcF8ZlW3pcDRlf16+l73Yd9QiyNLdOWVOurWod96iyl9e86f3rM1cwRC9ho/92ktOEeMpcn582zLW1rnv9u75rnY7btpazJ85Y+v66Zx0z5s5b/ctYMaYrMdqX1ow3ZOe9732vUU37mnu0Nj3q/W91/de3p2fVeG/VU0xUTpd/5dWEv728XXzupe3iVz+6XX78Y9vZJz+xbZ/73La99qrgln9am5uV30JRJiRBC+kIg8HalZd8V7IzEV2AWtoLrZQiVaBKaTHp3XPEb61M3Ei4xDTzHRNxYpkPSQUqhI2QAxRy1cHpyxvyuzDjsGfJ91YHVS6b2m46RKmjqnYCNVl2jL9uRYOuL0thLXJjhaqwgukLrKQHcOT7WvkUAA+ZiaXNOONqXPVnLwIDLHZPSpMJyY+hJKx21RDGyDQWHaKD50PrGwtp798w3CNl0M+0uKyUE8pTC6veLEJE2ltGthEdCLESegJ6CA4Lmwe/sabyn8XyUpWp+mklIUSy1v0CX/Q96yLPzp6UvubZNgK/AgBY2wCFx2CgiFcr+l7UBaHIVq5LMuyWhdQ0ENR9bdw44UZUAityXbM/PFunD29seazBaaBqvATeFMBdJ07gS6+jHNO47EVwmJG7nGZf5Lk8MZXowKUvf1cYjfWecKnVij9eDQoz+1vKA0DYgfk36ZonvMtKjick3+9lNaGaxZeFeQcYAJJpIe2gDMgk3ddfjHxyG2PmwHeWKBFPAei9u53iFLBAl/FE3MvGdMrFAGN9mkh2aI7zq/dZFVhgTGk749Rt4hE9CIgY3xtkWjLRoYZ0kT4VQWtmd7wFN+4+WeA5ZzDhGbsBmM7p76eQVEKa0raLxyB7jF/KxYoI2ATw8i/hPTT0Uo+Ak8K2mIEqf1+E9N8h2QzgPgd/3nh434MnzQzIXhSSUWQfxK3sKTMajmYgczzLJm7avljTJxUy3a44YVxBWpxf9HnVw35yb2T31wwn/Szx6ZTuqsPxAiH283zuUX9EhzapKgt/97chaOVBqvGpYmoTfush5wf1y74eQV3aivd3gCghpNSn2+pex8jRQ8SVwzlTPqHDr7z06nY/h06/6+knt3tPPpZxiSym3+9GD1EWRqM9dFTgXaATQK6RQhJTOnHIwJ3M1bN4aHn/eebPHavRerM972OtL+dygVn62ZyOrDm9KKxHLkggen2aVaS6vvWO9ShALOhv4iaBhoDk2jl7X+g7RMmwMrxqRY7Y+G+GtCZHReBTNjKCDLTszHDvPzUaNkkgPNr6t2EFHdU3mg105lGva7W+8Y65i+YPGa+QZDP1sZaohnJ/jzN9ui/zysWqWGqu7kRo738Kgbz8f+y9a6xtWXbftc45932rblXdrupq03asJDYiUhAkUoKCCBBCQozyICSIJA4OCSRARHhGSkSEEoUAIjgI20ECIcgHPvGNr3wEIUWJnYCd2O1u2/1ud73f93WejP9/jLHW3Puec+65t291113126pb55y9115rzd+ca87xn2PMMWsPH9djlruPbc+rhxqH+snLOKazbm9X9dE19uTYm3tqyabICbf46/L14BOJM+LX5//8fz3d+NE/5bF+21Dv564jWcRb58jqzJ+uEY/LKU71e4vULEfZLPquHse6h9E4Vhtu7+TsYQgOPldx8s82WtRe/Lwt9kjX/WgvtWCb+4g4qO2PPr6PcdcwNKSMJFk8IdvCazlnTnhvn9eninrNDXWza5rbhpiUoNNhYxnz9z7nGMbZtJfj83ZTLI7lcS8pr2+td94WSeO9ZjmW6wwI/OtpjJdjlhA5vdfeo97AOOsyn/VL0e/84A/+YCZqmD2D21d7sr8/3aLnLGY2Qs4BWp2njUkN0OHxOY7dsac3vh0C6PXp5JvfmHbeejfee2s6DiF0ov2CQjBpEO8H2wOPDFAtjvQDmikkNbuflb85++NnohtbzSC1K1GGhDLj6JXZxVL8pNqWmzhnttzkNRDKWHecQ3bEKqwNHd9Ti6A8XrN6R9HhaWarY5O9U7gGoTKkuxPPfEHqLNMG7MEqH6Ic8NRV2L3qGbMc7BJ3zZbmKJpGomfIko/u32totCBUHbhEhc7X4UYykP3U6eoZVucZQ88yy0zuheI1O1Tx+pnBLf1dvqfe16XuX+fqcBSJuO6IUnxm2JxPVR28ZsZnERt89dBmx53hDa6jMo7tstd1W9g5JCFmFfWWxFTFg7dnyfXpOosDQkzFbnE20MRapVZdq57yHtPz0uz8Xb+7dEyZIlmnqFlmQ5OFo/PqPw1Cupl4W8ZULDTOrGYyNqOrLOGRoiwNtBZ0LSbzAtmW5/VDvkYa3c6w1wvySwh5tHP9ZZ1UA8677+eyjMONcK0WLe3Z1HVkvHgkdbPIn7rXPkbfkTDSS9d3cga1q3zLZbK1ojfiXwuLvr8SCj5e3ikNCh1e1At09Z2eGTAHecHKyJpD2nJ2N/cDk1DS7HcPqymIk6HqJg1pvyQ0apZV9+hn1M9OHFOCZooF0YfKQtVhZjGLtns9drfXz4id3r12bTp66da0F7usRwqw2FIpZqFDbO3EP29eG6L0RO1aaXq94Uu0MYHUc20m5Wn083Z2x6kSaBLBz4cFRD+r1U4jZMtZtbThawig47t3nHxmRz/v34n92GKzz/C8H9+9Nx3Fxp87sabl5H70rWH8K/W59mpVuOKeN+Wsa8k7rMkgr+2R+EmOfi7Ut7hJiZXeL8NY77XI1dNbz53Wkfi7Pkcc68RmnY1QVaSLxsRJtOddCbZ6OcxFi9892VPPnM8jc0PhQdo/J9fQtbejN2/2XWtGtLwXbaAo7PUgUsvffTfW9cS93rqtzUmvRFXHHj3xc762JrbsZdGJNo3C9Pro1Z7vNMY0o+5NnuthszlXxlift43FnIzRPeYnc7sbLLYWPqMRt2lYxrXsSpfgTc/+LLKqrhwqmjF6vk4a5Vr3l5Mnomlj0TeivtlfdN3PkxkKQ3RTzTHWkQIlXsZxQM/TcdRrG4E+T7Vbj2n1XGZSoxB6mtyqcbM9XnvOHCrjNUVle3vaE+71va79vJ9+5TpV33xeU12h0JiveuTM8OpwwB4LBmO5xWRnJJ0n2LYmpFwOCSd3b1EOPSeDm1feu24vev4P47nSCGrR80f+VFRAeZN1WzkbWA1grqK5TOf+shT91MNGNr7UXF8DM3GKz+Q56Lpt0dOiqL0K4+cdSrX9nkmPdVK/d9+WtdO1tNx2v+/2We2kw8ds8wyhZvmtRYB0aN84UPX1fC6FOErY1uV68sJM+r0WP76/jOBpb7v76bpmh5Od11efV2dt1/Uxc2Y+TdpafA8JZeog11v1d2O500b1YJrjgexTZZQMe6NFz7m2+MVa2cZRn07RMz6kp0Hrz7eP65a+/Z1uidXqve7ioxiQP/xgOnnvnenondg49c3IGhei6PjNb03HER43xcC9GwO2ZlB2NRjWXjIeIPS3FnipQbeR4IbRA3Z6ezQLLpGjzdvceGoGyR1Z9UPpUSmPUD+IGkTV0VUHMnYmeq8FU8441ADh3/MRk3BSilLNhR1IcDm0KWbbNLvYnbYYlHF2Kc6hwToHDhlmmTChJ1qdAc+vvKcdlatmKtvr5FnWuKZnr3qQ04PiUTdHBnde1QM40824RkLX7r5ZZbSxpkQEmRwgZ1t1ngrl8HqNPG8bSr1ocFfl1SAhw8nCLO/f4XUql8RCGX+dfciGTxkG7clx5zEkXdDfGlrmELMKcUhDVpzH88qDJAFry2tml6N6GZF1b2pJ9lQFe82K+l7Da7LXhrRQdXdqkeEjUnD41wzd8i7p7Rm0gScDXMeV4ZHqenk67IEYjPUcmRZPx7Z9bNtlaLg6l67RYaBOM1jiVcf5HkqgzEZqncPrsYYHod1lurvxPvX+mGLag3nJ9pyajr9bFFU8ep+rPUgqR4dTuYEq3mRzNM/U0vq+2lQZDL6/hOBnY45Tr/PpedZAIgwOa43v1V5L86BsD1Lcn1LLRjjeUaTUnpRZ6fnr0+7NW/F7bCL4Qvx94/np5Lkb8X4IGYueG/7Ozo2rmcVR4Y9Vtx2LPk85LjWa96pHx6p4uwK3DrzAn30KN8XRahh+nw3kfjZlyEdY8RRG/xSZN5V0ZvooRFH0t9N778WWBG/HXm0Rlhz/YiObWFb2YLqk9Rnqa0vcdCidq8n9Uq583O1QT+dvyEW2qVdlBC7hyz1YWwjZg9QCQu1LhnaGjvWERxqw7XVP77QnTjRxpn6k+ubOquY1IW4ftfDXHtxlTxZFDB9EWvq7b3043Q3Pzwsv354uX4usXREOorj9tkklImz4q35rLPB5dS8yisQ9OiavPVDT3DDwUgx1X5ZtVPXUz3S24057b8NKfaCahsPdlBQmG0Fnz8pz5XltoFd34A1UY+2MtZ1vKseKNC/r+bBoU3eUqZ891ijcr8c3C/30IFjwK7xNfaC8cgVkJ8SM67Q2801PSPZbDj/Uvda40WFxXqelUbTXiFW7tkCMGzosw81HycOpMTxubRaGMYFxoomMEimeZqtHfzE8s8H3mNxjSo9nnpRUO1MUiSYd/Kx2kobFW9dZIFvUJPtsm+kdyvY5bxqqrHDq8nNG0+18TmvdbSFEj1KNK5HB83/xr083/vC/sSl6isd5P8bu9wKHP/oQt8O5eWy12/zMyxTOmITp53f2FBnLssh+/F17DPaCe7+vqA4Z57Nxv6xDmpNj6HxlH/QkZ64ryyyCaZvkc7SIlix2mlmVibUnv2vyNSevo/6cJbanJcQhswxn/eXEt89RwsfPlN/XuXPcboQNu8X8cr/L5MPYL8whdkMt9fKCZVKn+sOyyzxB74c3Fbzbue1G2a25FEQvsdZ71yNU94d/+IdJZPDoJ+ETeEQZ6V7TESEqRzGDuXMnxE4MzAdvvO49g44jPO7ovcgY934kTIjZywhmzhln7xuRG+F5Abyaac+oVUfrAdMz8vp/frhs6hmzUF4/Uw/XMNPXpGazxQIoHgqtn1FnoeeoGqkzlMnMGUIWNKOlBrqjRZXD45OdTBt8Olc9pDaGc+bKHXJd2Ath63CLGl3DG6VlaIAf4DJ89Z2Ml5ZkqgemDP6+h3yeBV0zKx1OFxetmay5ExyEUnY0YqQRIWc1OxTOaUwdyqcZyAoHEh+df5jsmj09nRI2ZsrUz3hRv1lqENZanJzR1CA7D4qq37BiOmyvjRLfl+qsNtdTJzGvJ9Kg2twUUmmRluFj2a/Ja5j7SJhht8PqRB9au2PxIsAtVNQpRdtRtjt5ISVuSySn4VPhH1m4bE6qC2VI6wQQ9oLYkiphJItG91nHtwAaH9t53YWVRPyzhHQ/nSFEdX8tetyuVL9xP12F9YwkCF2rjDcv+K8TJaS6cpxTGkmep2qv/sz7pkhsuuXm7GoL6cUeW94rEdTp4o1EnX2cs8N95mtK/Pvq1eY7tCl+akrA61x0T9H+vHZGIYRRF7vaJ+jmjenk+Rcsak5eeWXafen2tHPr1rR7+3a8/3zE4N9wnL0Tl4QB7PDPGkRnwZI3N5JPVqOg2/x0/qszTZ7x8cNvj6Pr9kjbRz9qIqrr8jShVef0PIf6TiWniP5TG0Tu3Lk7HcXm1NO70d9q4klbFMRElLYukCfpUvRhl2UUq32re5XocWYzaYF8vz0FDup1k1bfrD5CG0cuQshe6WrynmGtfqLD+fpZdnvoLtKPTxm7es6jsmejvfpJe1SjPErg4mcivqwwX6Wj/ijCqu/GZzdfvDVdv3ndM6SXwkhNXNFv2aOWUxp72ifHBtuQ0azGhO5nZcilAbKEovTC6Z0Io4sZNj8jSzKGbEPH6tMCjhh2eM7iScr+yIZi9K+XFUasomitaxx8yRNLJWiKm1p+ptN2Q81WEp/1vmFqBj3z3ZNhHh/EzEJ1iVhwfxocJHgVAt685/5T/XtPrDgUTOxqFr6NQxuQcb+DIZ1i1aSznXR/Uv2hQuH0mdZgaSyTOMrwxnzyU/ioX1UoY2d+s9/RHk+NsbqGJ8vq9ww5W3hESUFiAAAgAElEQVSqb/Ni/xpQZ4Fa43mX0WFmHkvFWfDUD+aDoyz/ncjQ9RQfaezw+K7ohquRsjrskP04/FaInut/6I9nn7fVfVykPxjFz3cshC7SZ1zkpraPGQRVi6Osr5wAli2m0FI9f/p5L9ZcmpXrpaJL6pzOyFg2TGezG7F1xkDbK1FZdgg5oqcFcIUvDuJtXMeUbSHF1CzW/V3d63LPaicdPjaLLdlE1vwpknKZwTJ500JnWSKxJBpoZLkv1tIm82lIw8htqWyn5ug+1hVfAlP32qyqj9DZlMTg+77v+zZD284aOx6zjj+dnp7HhPSow12HZ818blfU1mDnxi2BEwPwyfvvTUcfaKYywuLee386ej0yx4UQmj58dzqMtUQtiBTj3vHlkjx7YVi6z+2ZUBnH7tx73Y1av0KnZATnehoPXKW408VdMcFaQCpD2bOXmskqF2nNEszxuvG3Z/TKI+KHV4OAf8hiyNnxfFZT1beZ16mmez2KTUoZgSXknKJ7ePXD128ppMGmbsdUxO89u5ihBGWk6srlhVlON8wgetRJcaXXLKo2HkK9n7Oi3XktqV0zttVRXhrYlKVN6ynslYo7dKSUPFvladEDrwFN62C05sJOhQq3s2E+NI6+YQ1+cVxF42Wn6DIuAigH3whB2osPY2ZXscVOZuY6zBml2RiQ8V4xxZqVdEddXhsvTla70Iy3p8p0P8GnO7X27rRiVRmt9uoGrQ5sMeSgait0qEuvo7D5lUz9bNTg60uVWnFq6RqY5zh3GXJa1yLYdY32wGjDU6dM1e5Tw2xlJyvwnitxAY3ungHTotu6L11nHoXaOyRRqsxyKZbTkk0W88v2jL5Yez2pXG5PKayyJnPNl7yWNkocVqfQswyBsohVm9DxERJ3rNSwMVO/Z69MhJ3JG/PiS/6380J4bV4KgfNcrLOJz45v3kyRLOOuwkwzOWMZe6PHbX5wdLGxvAPK8YE77/dzBp5RDD1k0JxnoFzUo759Xxcxero/0nfVB6p5xKST+tkTrcN8W5NOvxo/IznNu29EX/tBhCTfiXC4aFPVv3jdjowBWerydqppyjiu9mFPgNd0aC+09O30JIEzyFnIZxY694NqZlrXpKavNTc1CTDP3EoExDUVNmU7RI7WeCbkFVafJ/NK59p/cDh9EGHUd2Nt1PO3b8V2KjdieVy0xxA+u56+T4GTIkrZHxXWHIZ7CCZhsEDUvVe4cePMibRcX2lDT8KuwvL8DHi/qWjHLr/EgMIJ1d9psXmOG0oPb5GjNO9xH50xzmKkPB5p2MkrEueRJ07353uuMCUJ9+CaE1I9o5HPoEN0yjvpNTOa5FHWzChtb+Ka+9Bof5z9Sv8vcbD0s+7pdA82OLUWM4VHz/733IyvV4ZhhwyruOKpMesovCCj4edjpQlKwLbgy/LqVpd+JCf2cgzysNmL7ENkOAy9+qYWqp4ArTFNvcw87vnAHEs85++xNCcws/9ekgiM/ZjHNHsd1TdX3yHucZ6jaOu650uRCv0w2p7a3fN/6cena3/gj5a3fjTfL9qBbB73VEXQWbfQfdYpw+v2V9o4b4HTf7fnR5V0qGdd3rw26AOdRI9Cfz0da+P9jHU7p93j4PmYu+pqhyLct90b2o4Tt+pPHCSrDXNl31WfdaotoXOVjTH+nMWNBJ3sA4eRVpvwz3wG7dSuKtfz16G4sxenzj+ya5Hofqu8OLZh3EZr2k/Dazx/zz9/M5K8XrPN9P3f//3TzRjjnkRYP6olInoeRei7/XnZJVqIvRu7bh8rQ1x02icffTAdvR1hG/Hv+J23p+m116bDCN84+PC9mM28E5upxjHVqNR57zpvfzx84UFQhjQNNLl6psSCZyvTOO3OPbNDZcP2WhS1yZO4vh7w6Ng3M3ika3V0H7cIGWfZ/GC0QPLMnXr2pdPvGbLMpiORlue04aDBt2bserM83X9+rl2glxh1ve9ZsRo0lodahUhPQUdl+Ni+l6rfLoeMcQkY37NC3iRIY6pNi/X7nJ7p1aAQd3FFiQCcySln9HOyP8NVfJ14z6a4EyDUe2ntbIiJFo8epCxAF5EoDSiDJ5MmVB05DqQNd4XuxLU9U5zentzPoAY7M9XGeUo6II9IzubkbGl1cmojnjHsLjbFmsNAFHqperQXTEZCXTcra3hC0jDJ/YP0ds2W+oieOdX53Aj1v3w/3WQplvrvnLatNS4lKNRuLKbiGlpXJqPNBkutYfD9yOzRom+darg3G57xZre98d4tVOqe7E5avpfGgIy7Sp6hdiOWZbhk6Iu+s8zO2QiL6xyGKMlZ2hA0IWqUolvhZEfKBnX9+rRzM5IUvPjidDX2vFBI2hReG4Wj7dyIz2KdjZMH6Hsh1tReN6cCBuz8+lgEZkPLzS76jJitlQd+716szYw1mNqyYHr9m9PhN74ZYuiN6SDCkfe0cab2HPNzoEkMhcZGSJaMy9qLLEPc5E3ojIN6LsvIdl+bY3g+Q3pGNNMqgV1hYuWZ8YbA6s+lI/Rg+L/0zqgfVr8uu+soIgc+evP96aMQPy+98kJspxIhjeGN3ItEBgo/vizhFILEEyIVRtvbFnRiFfcDgyFko1pCTckqqitIm7EmJNoYqtCZ2biSkVeTMT3L3H9nCGF5y+ucLapk+PiR86NbYWkywh3loD518DB7XY/K3/1LGWGa7PDkkrqWTLCivvJAjOPSekLd52mSQd4u/R4A/bNeme66wg2rT5d4WGbcc+a9DT2t+dE1HM4stlHP9gJ6vqbCgnRDWgKpNqAyuiOvvkzXFUOtUbWbRf1LegsU7t2blOaYUZMoYhXlH8e4jjDQmL8Xa+5Urzl2573nsZmaPMVyRk54PW5Ou8/9nYSOjXx1vfK0iZGEVIhoGfoaw2791Z+crv/IH/Z35ufoIpMPj/WEqr242I/36qFr+Fa3z1HMmo18jsIedWMbROWWgPDa6oftitHOcdVpHN4Y+5Z6n22JqgN72cqjOp67703PmycItCSg7t3CQc/lcC8uQ4vvoYzZ7rPNddsbf/b99rM+CqJR5M3ip87n71VVdOa88RrjeZaJglyXqCUanW59DhUMG8XPXJVpFo015t64fjXWJWqvsSvT94WnB9HzeM1/XUf34GPFnSEOXnwema4eRAz73ofhFXrrjQzj+DBS/r4ZYXPhITq+G5nmYm2Rwz3kftXspQfaHEgcPqcOzs9WXqQbdccoeHZS13V4XZqpMiznrDxhgC7JF9q1mx2uUnlr7qP3Huh9ZHow9IOuifdyCWccaj686XVJd3zHu9cNOtzHm6i6o8/Ztrmz6Ae1OoDthpCiQZu2pQnZWdMypt2Wd3Z6GsAk9jQmaD3LEMuWjo/sGD1rNyzc0/k90+gBRjOcaSzkuCDu8jIIZKUx9ziombWYnVVHUZ2pOw3tu5CTqeXVSgPBZrYM/5ohUq2cxIh7ohlYXdXeoNyfQt6fvcgu5mxSuitvftiGRM1GOWQjs4vlAFkhIi06PG2ptUMyOrJzd/vQqOGF9xo8s+7mv9szovfaY9KVIWbqwJ1AIWcaE1IJi2qLm+uDNDBZyczCJ8VS3cMsANUSNMwsa7GMW+3R11CqZa8os5HTM1cd7jEbLJ4VX8INvGDaA32I3xJFniSIszp5sQxNT/+mUJlC0Jw897wTA+y8+rnpJP5dipC0KRIGnMRnSgMr0XMU6xi8eaDaux/GJwsb2W7n/P14BCriIr9koRszmeGFOQrv+87rb0wn3/iaE9Qcx+bVJ2+FBz4SKewp65zan/ohe6uViCH+jokSZ5mr9jlPKrkNVn8gj6+OlSdXx3ptiQR8C6BOaCNjs5/XaH8lotSvKOW9RM/98O4+95lb09XnroWTJ/dE6j4zzeUKcas+MQ22msGVwaUyVxIFbzBqL/IyJhiJ+3N5Ger+5wmcNuIzSYOeBm0xNBph895kxdZjTXnDdW2dN4PHFOqWZewoUm9MGsdrj7JFYJUHy/1E3I9CcGXca32KuqXuc2utofv2NgzlvfBEn/rBjJjIZ37JfOoepNKFWzC523DnGFfTRIs2BE2vmzwqWafLBI826lyiLHJ80+dOTCNPmH4f3Eg5WZjrbY4UHq3JpuCQyQ7EMqhW2NG2Ee91YjGJYv+iftd4qLYo4TfUkcuhyRO1gRrvfazGt9owWaNo938egz3Zo25Z03YKs92dnvvL//109Uf+4FPPqHWhp3Wwg9zD19+zwV3t1PXiZyvDq6x3KwJA9dIiZH5GitMy8ZnDm159ndHA1/tzlEmFL/tz2Q3DPXSZWli0jTJuTDqPN1sA+l62hVW2xfYmLaGq6oO21+Q0l1HYuA0P9+q/h4iZh8o52lYlVrbvbRZLw7EpJLOPGT1BbnueOCnAQz+j8167fsWTN6/EBOAtRTd8DC88PR8D1I/tlGonZ8x+aNGeH4jo1I+0r0cs9D0JD9BODM4auHdj7dBRzFgeRTjH4bshjiJc7vhOLPSVByg2ueu1IpmmWQZ6xQC3K3d4MBQj4sHJHqSMJVVWGUdmaxCI72uHFRlz6TnIcK+xk8pBIgeE3FQthMggdPTQZCiExoMsW6fIVhdce3TP53UcuuJE62EaRZORWeTVAKZY1uGhm71PCidQ5zEwdodR127R1okXNKPvjGkug3YJ90gzizxdtjOvdJtY9ipIgWGj24NVDpR6qXztIfNg2R6tOMahhwoj6V1Yh04jvUGV1ln3VY2lvVqagZ4HW9WzPDvqmHSfSic+z3CmcLDIaM/Q7CYTZ5U7798dsFP8xrHaJ6oNEZekDQEJo/BaWiuluNrxSmQZEimAMuYnB+6EoM9UZ1JwdUxPCc+iSJ1nhuvlK0PL/OoZVbUJV3+Fb9pTtAzuDj+LGdI5tMfHVWa6ODaWMHgRtGbOdZwDf6Kcx1p0fSXC0G6HZ+aFyHqmtTUvfHY6eSnW1NyOcDSFpkUYmtK9yrtz4ixrKni3hNN/juEe5x/Jp09E4Jw+1OfrsXispzIStSbz5MMPp93I1Km923a+/a3pIDawPowNrI/eC2/7yd0UMNovRrO8cXwnTugNczvkzKFUbcTVtXoPNXsN5Knvvqiej0x6kgJGhu1+ZG+89+03prvxjNx86YXpSngIL0e2PfUN9izYm1Ez/52uvSYW3L/a2NOaQXlNO+Y/b6o9CE49XuXPPjONcQsnT5bkBsrpzck04vlML2Fk3e8vHpC8RvphUjSOxl0eXzPwNUM+e50cNiyPkFLZZ+Ice6+UXdSzQzlRlkGGNfmmEFS/IzGaiQ9alFgcuIfICSxFS5iFrqOw5Pio19F0ezM73708vhIGcazX7SgleTzn8b7qz/22+1kVUWNg7pXjcEWVvcdsTQCFUrRYUd+qc/ZElIWqvBASZ3kHDlGXl0lZ3Lz+NT8Y+472RHgcEcMQNuq3NEGXIZWqP1WVGkpWg6Xu4JlyLehjTfZE6NthfP+Fv/KT06Xf/fujuz7H73zaM7bYuGc+tqNx3ob4LCaCgzx3XmGrJE9lVI/1PJ5423g3nxo3egNOTxDOY8f4e4qaUZDkROjwLFSkSN+zzn+eUDmt0PMEc3Ou56zr7ixQPQyedc5+f+P85XXqz+xVqomE9vqmwEtPTTaonDzsdT5j/Zwr7sYJkeKia8mec2KR+l2XWLIMZxvuNXsvv/xyhLvFpOEjxsszG9M5HyB6noTa9/o7Y6dy3iA+DFYe3jQrqcEiPERHSgMbyRNOwkt0/Fp4id6LePZ3wzMUouhkPzLPRXa54wcxiGtvopi57Bki95QxKnkRac2I9l4ZXqjfbDRTaiM3hY1nD8dNHjVoxAEpMMrzVN+dOyfZwCV+/ByWKz49R3nOHHhzdjQf0vpV4qtCktJE0PNTg3Z1aBqcbfgPs4h2YGjGqwbC2YfkwWd5Ar0cx7ckX5YEgudG88GNwySEOvwsh/YK3eiyDmEF8wxTuR3sO2jjYR6RcpB1MRXqolms8d5rxlJl9sywvcg58+esU2EU9KzkXI50Y+WsoOMyemCQxyi9Lt7PSUbMfL8aHVOgZJtQe6i1MiVkyx1k4v2yOLZXqJIDWACIlzrVDOnzyGuN09bgMFNU7H0vMqjKMzVfQMJR12sDwIWpED+Jlb1rYZwpvE+d7jKbnoUMlprtDLe6wvkcihiem5MrsT9FiJedayFeQsjsKWHAi7en3c++Oh2/9OK0+/yt8NbcjNC18NIpyYE28pTXrtek2VrUfWygmG+ZXz4ZBNpYvLDg9IifIU0SQsexNkghcUe/8sXp+BvhDVKCmo/en8Phcj2lnskQB96raNkM2MZttUlNP7jvq3h5JRLJtT/Zq6Y4T4Efzp1p/97hdC+8UPfjuBsvf2a6cj08PZHEINtfZpnSy17fFjhtOFfKf28O3I9i73fTj22tZbPHW3MdHk90H5mh7CC8IZc6rFPlqLVBfqRq8iMnVZRLXM+5DHVNHih0rQRPNYH2xOg4heF2LHIv4m/PuCeNLGY8IMRx8ZyGJ8Jldt+giYlMBz/36xIj0T8r/MziZ57A08RQFCzK7c1He8ZfR1VigfRYqTwV6uYTq1+SiEnvcU4UynOfHiuVLM6YY60nhdQNtDdI59L7mehmFj49hHlCpv3U+btDMNU1ygskb5D7tepnvL+QRF+u+XImUoW39V5YEjfB5ZImaTRy1IbYCmVLj4H63hRVu70GUvWtECWJIkc3R3hkFGc/OL/4X/zkdPl3/r7F07MlZkYR4PHBV8324N/jZ2ZJ3Qzfmr0PNeOYI3a/sv3b+6SxdR5XclxysphhfN4WPKcJILe+efLLM6uLAEo1OF+9zPH05A+vh87ryIHlXk+7jzb6NyZdB/tj4wJV5vG93rZk4br5HDWnbv/992i7jB7APm7bozT+3Wy3xZb+7knuPs9Y/33tUSy1YO331KaXas51UtfD0/Pqq6/6J6Jnu0V8av4+w2rqUaiNzeJx5uDdp6l2tkyc52B7HBsEXtLmkPciqcIHWtAboXJKAftOeIbej5Sw77wRf8e6olgIfHwvBFIM+B6UtGO37E3vhaFXzt6dyPKOgVeLatUXeMmdwrBqo0sblxZONetQg2+753Wm9pRkylM74GvQS7Ej0TO7uj04pyHtNT8asGJQ8GxCGe/zYFyDUXqH5J1Rx5kdoa9rW7yMhvhbMc1zfLQGEs3O9SxaDabtTZA3Q8s+U/BJ2GVIXe+LkPFnGnByoaqvY0GQIWS6g0VM1Oc6xywpS8gMImwUbhmKVh4fDYI149nrUroT05qCuXOsTt7reGSo2Bu2zGx59smhE2l0ZYYn3dHDOfldHomPmgn2NUog5aBQYWzxm9ed+T4qHfnWbFqfK/VRxqTnbHNpJpUu6txiSJ+Yd47WzloWYuZkN9Iyu341Axun0T4gsdGmUjzvRMe6d+t2eGUi7Ezu9Fhjs+vEAZHqWYImQtLktdmJNM/Tde35U+GJQ99jW8sju2/t4ddjiB57WHWGrQH2lLPy1sdI4DwBNH+mSndEbLVhtXF50MOTfhweoJOvhRfoK1+aTiIhTWQd8GTFZYl+Peexj8+O8k5rEqT6pvY2qj/0mo4KsZpDpWQoV/uytyd2Kn3v61/3DPhzr34mvDwRNnklvaLtKHW/HsawFt1LA2nDZL1sSLulxbrFtu/ayzq2bT9xaVSOGdvUw7r/y152CBPLxq61KvNk2Dzzm+tqOgSr1/mIQc5zLOVrL1JO/uTMfvdx2RUsaxjk8eny9Ji2hD9poq9ClqMvyA1rczLOabV1XiVCkQfI6kZZE5WJLn51iLBEURLLkEB5PbReVt9bDGVNNnmWWiiqP5i9bL5Ges7Vr8rm7y0VFGxl/EpDrfFH/VSFImtix+tza6NUawWPJZqEVOKGbAwtBlTHszFtMZAV6bWnmvTyNhLZtYxeif5OzsRnOeZEGupzw1utLGX7V69Nt2NNz+V/7l+2QMiQzBjV5aWqtTB9P3No01nPaAkYT7gN45jniErYa1MMtS3V9+wFc9k14amxP+vSAYZD1tI2qEePSU+enmf897h4mljJcUUwH/YAbYy9VR9tH6j4/XmfI0tVk6PDgNH3e5pIm7nmL7OQbLy+d43ZY5jKFvvO+tb3pJ/9vHg8jTIugjI/6zW+o5gZQ/76Xptd36ffr9C/ZJ4TMd1W0zaK8Tj6ON9DtNfDWtukY1566aXpdmQjRfSc9QDx/qMJeKSoHs+tfvj9tG+7A86HXDNhNpAjocKxQjxCDE0SRREud/DW69NxpN8+DI+Rss/txb4YBxFetxcCSskVFLIhY16hbg63qHkwPQQ24uVFivvaiwejZwEy7CNjpSUU9FnPiGUmoXx4HNrUbvZaIOcOpsrjrsGDRD5Uc39gAVEdWBnTy2xGGf3uWDV7mQJn6byGdK8eJLU7fSxUV3x4bTDbD/6Ykjo78pzO0+kUs73swK0ZogzPSxGUVSUG3cG4Q6wvL6EpNeDFwKRkFUqwICHZwi47mpSA+d6SLtUzmMOC/Y6p324KXfZ2vthAcsKJ7CA9SI9JGhzumLxcVx1WJk+Y1j5psFLnOgzQGtByprbDzvLnnPzB4ZMS0Xo/OkpXaO07IkFtoDEbKbYOc4lzXY7wMiUN0EabN2PjxghB238u0jzfujldeun7Qtw8H+FoL047CkFzxqsQNApBc5ifenslD2hh9ejHy7VVQuxUg3m2Nh7x3F3sUhz1hAQe6c15VL94ynUfTuGtPi+eOW1IHXux7YQXaP9LPz8d/vwX7AXaibWWmf0twt8kEKLv0D5CCltSljYnL1B7qkkJz2QrA6ASLki0lOf1MCao3g3RI2/NzVduT5diIbA8jtovzeFZevb1ULivzLUcTlIwhoDKW179axrJKRIWQy6fb3mc5P3YDY9pr2E6ikmuXU14+Wa1abSM+TSe5gmfU9cL5CTTWMZOl5tLBBcPgbMb1n3lfnAVmmXRkzP083nk7Yh+xhNGdf5eF5oGZWbE83qrOE+Hui1CUmuHhED9WnrjlM3SVGq9ZxqBOcLkvj2Z7MX3ZaMu12V5XaeEqfo8hy8vgmR7gsqpwJX+3N1OTNDIy2JBUWXVvVZyAt9LhdNlVtD2si/GdTZRZWHNLJ42KmPslZBWUhRFXLTI7CxjHRXhPtbCTOO+1Jk6wb0YpnemB9G+bv65/2y68nv+iA3UBF8h2vq91prk+K3+MEd7y+ISYF1X7qv9hzyNKSAr3i7H9q6/+lwclZDD7bPK17/n3ngd4pyfphiqyTk9P9VORmau6mpPddI5eqTvs8+ln2rf3a7dNsrW6PO0ELdlo2NLmKeJsayH62tt/9wWT+M9jMcuoe/ZjheBv33GFBrbr/H7c7m7r5HNU0xcD9UXdMhbi6OelBi/P4q1UQzNdd7XqHtuYa3nMTeW1SRE7okkL88P/MAPnB9GeRbIR7xPeNsTgvtufO3MAfoJBubsCTYNrnONM3UaZcRtlLUVhT6vRuyOL2Ytj7WWKDYLPPwgQjsiocKJ0nBLICmMLvYfOrwT3qEPtbN6DPqa+VTonPYtUrx5zdooXtudZnRUl+MGnLbVg3QMLoq31v4lMt6963o+oC2IbC5U7zoPjvPAWDNzcV51Epc9gKqAaaTPD7VmQBWE3R1iF15rn6rzzjSrijPIe+tFu0t8sAbJjJmfO3fPWOUAlQt+a9Bf+noVugb1ZL8Xs8LHMauYaa+rw/V9qUMPAykMfW10Zy1bdbHMKmUIhr7r+7OYypAC77iuTjt+epFxCRMnsvXammWE8nCh76ojt0dOi6Rn5CnjJBTkcTM2HROzlhK4WltQXh3VqVNk10DQ4qfxOu2D9nyywK7ZZ4fX5MzwQYSQndzQWpnYHTxOdklrZWTk3Yp1NUoWEKE9O9qEMzw2zooWe9VMkQLzJPYu2VUazMgKsyNho3armhxnF0dx86TP1mkdQmribM9bz9Mjje/vRgfzabzG06jfrXo9F2P3l+ojP/hoOvxWZIb70hem/V/6xekokiNMyr4pkWDvd/yMPk79mJPP6JmQ4RHP1+UQ78f37sWMu7weMcGib3z0YHr/m1936OaNV1+O5WNXIpHBEmrqNt4z44Pw6cd76SOX9mkDrYYJ9ylqwOVp0QfZV2oeS8kb1ElluNGcrEAGTRwgI11PfzuPUhRUiHD1mzacup+tfqG9Su4ny4heQmvzuu6idJ/6juLuJDbUL6lLLmO811+qZD1b7T4oErt4c+kygt0c3Gd1qHROpmmMkCdhL/ofZVdrwzrLoZO6Q831MhVu1qmnnTQmxOecscsTddIEEo+52a3EWU5y5aSc1n9ZzGjdjQGLlYz/EnXqF10xKbAygrbGIIXz9eSfw5rjer5+Cr0Wdb5WrSvK2Dr13SUAJb6Dd3rJKwLDfZbCdq9O+9EeDxQ++Sf//Wn39/2Y71njyDjJOE8OVjuZn4sWNN331wctTHq08fik8VSsNk2Vebwax69ev7uR6KjOrTL3uOxZxJ6I87iag66+38fls5IPa5930Gl+P9cc1zE6j02PDPVv0dXPVDaRjmLY7CFGcbAxDpXYGBMLjN/Mc1d7b9tri2Vf97RzbIuSvvb4fntMTzt2e52TrrVRloGd+y3db7pUNwD0d8y+GLrua92RnmFlbvvc5z73sSTMQPRstsdP1V9nGV5nGmSLBb/ZiNUZaBgap3P8RKTx7/0t9NObBsqNGTukh+A5ikF8UihdpIpVNqQj/Xv3XX92olTd2mX9buxdFMdpZnTXWeh0jhBXlcXIi39jUDqJcIod7TPQe73ErKgWtzq9dA2gveO2O4Ye0B1OkOm8M1ijytGWqjq7ElfZSdRgoZlaeysq3KuER+4SXmtditIY8pAhDGVYDKFcDXQWI5ILEgnqr4VOkknfjTu8Ggb8/n6EGKrD9QzmMgM6dzBDnPMcIV4dfxsKnZ3MVSWjQWUfs0fpHXVMZVBotq3yngexS8EAACAASURBVNXCft1jeEfMPeOZe6fv3ofHWe96zZWknkVMeGvUlmodzM7lmD2O9TTH12MPGmU1C8/ZrjKfxZ4004svTMc3Imwnws2mEDi7EjgSL0qpe+larKeJ88TsqC6zK4OhxYyq6qGRU+99qh5xCvsoAmf0aY/62hN9Xtey1yT6tpNvfXM6+MI/mPZ/7uemndciMUJ40ndr3aUT4ntCZ1mvIONaRn8bCAcf3JnuREIFeTVvfD4SacSkwWVNNNTkQobfZniUZ4PVZ2nSqNZ7tNGy0X8Mhos+d9/liY8UCr35sUKaJCzSkM+wrmX/tQytUrizw7l87exdN176vr27NU7U9TJsSgZTbuyYs+qLUTSvWaquOL0o2Q+qbJ6R92RDT15VlsgyWLtbaE9+L9Qe7y2v22F15aFXtsrLUQqlb1a4c3mlvIbRoqHC5aqPUWh1znoo66Ym66JYSm+uLrH7YnuJol9129Akl5Mpe01oZlktz7P6aAumS14vpMiFDW9cTWLZ0OyMmu0tUSIHj0sxrkpYa8NijcntbauoC08mWiBkmzNn3VNMGmmC8sHNa9PVf/s/ng7+pX89EnXk555A062Pk0j2fpWY6zovgec2N3TD+n1DSFYlnNZNj9fQYT3+9c8+dwuP2fDWvdQ92ttZnrpu/9vP8rwlQ/Npb9+2N6nFXJVJ52khd17/sO2ZmScf6jzbE5hnnWtbVG0LlfF7/dl5wucskdZiZ5wcPo3dyP288m/f10boaoklJTFQiFsIlIue6sLHIXoujIoDnyqBnDDZmClwR6uBqQY4ZcRR+Jsy0h3v349/IX6UhCHScOu9k/uRjjsEk+LjLYziM3mUPIjFuiPFZEskKXGD4rB3IqOdMyCFcaGQudxgq7L1SCTFSwOaO0sNLDWQ71pU5aDR641y8aoG93wo0yXsnrhiSjTgquOv9VJDiINjp2sCZJmRKcGlUxRo3YfvU/clb0/FhmfnvyRK7fCyOZQsv1GDYq65ycmunM1z5zaIIutCGUPxvmbH9pXavDqb4wgpUErTXXla9hWepmNrfZUWMcdx9rpE1iLZa1N4X060webVG5GOOYywGDCPY3M7DZzaVPOSNuAM0aaNOOWNufRc/Lx2YzqJePHd+I7SqnrTzTYK2jskYV3lfqrtkJNB4HtFQH2AkhqEB+joi1+aDr/w89P+l395mr79tbA7H5RoSCPb/YSM55pE0o+DmCD6KITTFOGbz3/2MxHWFk9vzbLns54eGKewrsXp2RnoPXk9ozerGf/2zujjXP+QHoVeKzFml1RnsmGY1V5DmnzyBsAOf61jnNxAyUuUslkhY5r0SIHk/l79km7JvaX6XYW+pcfGRrc7FXVPWRZnP1Nqanuey1NSPabKK2/8fhxzKcSfkZUXxuVSiJS8E+qj3U+XgPFkzxLGrDpxQK3TrslK1j0kE8+FxbHe86z65U7j3excnkq0kIkMjpzbVFk/5QHrCTszUt/qeTONHwqJy3HIws33qMmo9N4oiuFSeek7dM3jQHmGtOFxSqscVy3aRKSuq7HKWecsrjR+eReevIaSbdhjIQWaE3lqS5pYOtE+Pff3p/sRLnzt3/3z0+Hv+td8HZdFx6kd6zQpLbyeK28iEwW5PPL+pXtqFoLmVRN34+/tacmD9cowrXmvvvLKzIJp8Kh0cqPR+9Nmc4utMWX0eP6+2mkCweU0t9PXsPbztoiKvOfTvClGYHthMei3BV1eb9PgP0/k9Dn75yhAzhIzY3lP8ziNHLbvZRRP2wzbpunrjueZ+wUxUJyKPZPDhIb6rWgnEj2f+cxnPpZJSkTP8mTx27NIQOOX+gbNgqkTV2feWeo0K+oBQeIn/mlwrkw7XmQb4kf7F9l7FAa9Zgm1GayyLGntkmZePSMWYXtaXCrvk8IQ9N6edkePmTynN9UAqHh7LWTVgK/r6vxKIa3vK8REg7XCDTSIxlyd00f7iVd6Ws1ESU7lQOfQCnV4FQbSm6Vmh67wAyuYmo3rdUI1s1brazTY9WDh7FAa0DQwKcOYB/n4XJ4RmRoxqO2F6JC3xV4ULfyPLFCexY33LimLihb6h0Fz5XIs7r8WKZslTiIZwEmsh9HPXa1r0kJhGVPa10EiSdeN62lmUelkVT4ngxjDydxL+zbyNf7+LLZH7hkCT0JA7T76FgmZk29/ezr8ZWWC+8p0GJtQTxEifBJhwF7rYWM1s7cdhmV8IC/53Xen568pvCv7kV6MbEOs7mVeu2AjXhsjV7qw8vrMqWO9QLxCU+zdSW9FZ41ySJaSysioVn/nhe9l3PWEj9aoVI7p9K4ve8fk7aRRPK4LmI2qsqDtH3KUlzLf7XohvvryNJIljirBQnkS5NxwkoH4fN5LqK6TWx/UPbYXQyG40f/mAvlMLuB7UNlljEkoeN4q+q847kCTVjGxo1TkXhsjo1XhvmKjflJctaZyEFlZyPCGa/hR1xZ9s9f6OONahsZJ6BzEMaoz6QNvxVAefmVgy3rRdUQkvq/kBT1hFR16rtHKcGkldNZJcl1Vhukl61zfo/JJNO3HmHc5+mFl3nuga6gpxOSir1XhdL2eSP34bqRBP7h7f7oXGeBu/jt/frofoueKrlHhbb6mPfoZRq0qdB2dMknvWlM91XqfrvcxpOy0IWBbCM1Cudb8jI9ce2r6GmP0wzzE1Pg53uKSne3hdTCnPdLbwkXHdCKIPr6FUguA08RNH3va+S7SlZwnrEaRoXPZy6Q24SQcKUjzudlcR+intEMgfUwfayvFx2+LmfFe+7p5TCeayJ8dxuZnNdrvvJZb7TPa5dVIGvTZyN72YiQVGiMznlZIOKLnIq2KY54NAmfF63cvms/tmT7oefZSnYIXzvQX3AWkupLDx++n8ZEzY9mRuNOyuMn4dT/43tRVP2M4U/qkmrmUd8ovZ3LKgSmUVg7ONfBm1qFIC6s9ErxvR95Pe6N0Ow5XqVldzwhqZlH7ylyOv2pQ8t49SkeqmWDN9sXgfRLiRrOM/X0NWNp7wd9v79W4F4MGCYewaUBbMsNtNAzdTw16Z64HO2UgfKhxjfX0bLQ87hICT4WAnxt1BzWporDf6e0I8dW6yPBsn8jDHYbBbnh3diJN9c79g+mtn/obsWfQl8Pkldnba/k0waA9Y7RprsKacmezeYZWfZX6HXktdM10U4dBnptNdx+XWbL6gVQftyycd7hVpO/0+hiLoHq4KyzIQCSA4rxH4bly2FX8rY0928vjLlB9irvbDqkKA79S2WpNjY0kexIkFJYOpNdMan3nbqxvnA1jiQSvUwxxUQuxe/3MXP7qhztts8LVvEm2jfky8LK3zXrdMgrnxC/ldfAxmt9SCFRt9CoRcfhA97blDWmvkvp5TXxJaJTQyWDALKN+z2WW6ZE6CG/Xnte8KkxRKarzuPRwZdIfbZh8HJN1nclr7st9jE6aiTJ6zJCYamFlwadJM7UvRTUoKUQYoHrvKDw9B+Hpufwn/ux08Hv+aEYF6Dh7isRN30tUnaZ7FiYV1tAbq3e4pMdUfSnuwVtxu23pBOlZc1bVrSQFs/hWUUrIeW1IjJFaV+Nwu61wtN4bTyKo17O2CPFkQIcg1vke9mJUE6jxd9uDkZ9uHrO8kx6f047ZFjlnXbe/O6/r7SiILW/RxkXOuJ/xGptC5uH7v4io2RRAKWpOHFZa9o/6hVkgZXhsC6LMDRK1Vuvw0sO8O12LSJDb4eWRp4fwttNqlffWReC7MdP/qGucJZ62SG8b+BY7Wy7p7MTdB/jVHZd+d6eXWQI2PR3dYWU4+KmfzbcynPuhmaLhs4eOn0ek5d58T9temP5i3+MF2TzVRvmo+nqqF+NkEPjeEajpj7JAzrkP27vH037ssfbmj/+1afcrX4zlJso+luFbue5FgqYX2+dEjV4WC/JGD/Hy8looAbA3GlYmRHsyNvdFycX9KQ56o+gM4QmBYQ+6+o+aMKrwtdMXZWeWynD/+p7myRx/X+tyZHB7G0p7QOaAotpwucXOSGfbYJSnQd4wpYaevSXq37yBs/byqQ1Re21oTer0FgiXa/8hpdR1WJu9ZrWBa5ynF/EfRRl2FRlQ6aM7rbdFUqS3Ty+SZtbl9c/kBV5/eBxiVOdW3gINEIfykvdsewrQeRJOs/KWBfIGZT1K+HZK8NGloirtrFhHkYq7Q/KcHTU+U5ZP3U97ftxKMmbPONvwtGGqCTB79Pem/TsRQn7zxrT3R//N6eD3/slcz+O1nkpAoyKpbLnlQm5nsPmaRVgIIAklac4MsVZYoYT6VthYJVQYzzKOnX2/c3Ihi6Qlo5q+t90mOvTN5ZRQUnvLJ8JMT7vv7XJkPEa/HvYIjdd8VFjZQ5C23pg9qPX+9t+nlnFLuJ0mcpxq3evMlsmGs+5l/P5piQzG743eHdtBql8nGjHxWez0cS1gx++1x1nZ25TI4NxNcB8F8IzP8fQ8ITi+BoGPi8A82/sIr8jTcvde+Dxb4uPC3/u4QHFeCHwKCJz3nB298/b02l9P0XNVhvlhZrXc074vZaDZqHBorAxBZUfcC8+xDGJlYlySoPSMqw38sIicySte7RVo42TO+lj2nwWSjPIw3E9qnzTb0V5TIqEkb1Mkn5FxaaGVoWYO+S0jrffu6aQyXuE4zGTnNRaDsz1DNq7sQZLY0iWU0a02Qy0PuAVH3JBDh+fONRuORFCG3KrMJVB0mg4rkyei1/+0gNHnIaa08sfe/k6bXx4Di46414rwS8+WvfYSjPkd3YZmwOdMmgoCcKhdhRpZ/8gzIYGwzJr32qpRnCgO0H4c7YsnbhXKJ8+HjxtihORt6791P6pzraH0WivNzgunki7ETR5qKl5p/CWYwmN1eOP6dOlf+SPT/fD0aE2muCk9uhRstxEZ0hLeY7uxl21LCG0KAoVPyuMiA1ltNcWTPZDxv94aQaJEad3Pez3KS+M6d1tyw946Vd7HtnDp74ztcfT2dNn7ZOeFsD2quxo9W9tzlhbqpwjK0865XYbTQtW271eZcsdMsF3ursuz2I7X35jksOgpr2V5ycbQtozUz3WD/b1dhddH+7116xaenkc1Fj6HwKeewAU8IhcSKmd4cy703dPu4QL39amvOwB8ughYFcgCe8TMxhaV7WfwKJIgvPE3/8Y0/dzPTFfDuN4J94bS3MtPYm+PQ5byJGlEDpnQhnNbKIWx20aJMzv2zHmFrmWSBFnsGd56Elk4e3+X0UDK3zvmf0gPr4Qw+p5jttr1vawfGoua4kAJVcLoljjSOZ3hQAZ0bYyqECuZ6raxUxIpPYOTN9g/pETgO1OkYsk1JCXwjuUBOQlvTxlieyUWxgXYOuNhGNiXgkmXLY3bZTG7Nze1p6IX9FdiBV2nsu+lZywTB8zr+HVde4Li7uPN9CaVyCsIY6ieyqGgNK1xctnaWB/q1huE616cQCGZe08nrTvS3mW1tjXD0fKfU+SE90nhjBKDuaYnvVLO1CdxoAyosa7z6F4kEorZ94Mf+QMR3vbHYvuAyKKp9ZqOok7h4yQRgwBSe+r9dpphHqPQwyrHliAaw/E2DHdXca5RG6SvWvVD/cZ5HpZRuCxfrHVT5Z3ICq+wxjpouZfx/dOvPbaXnGnYFPDbz0oWbVMcPFQolbQ8M+P3t8uq+5zX51X77nOdJlqaxyjU+rizOI7vb4f6bV7j4dC+7bL3eqLx2VMbvxFJjsjedlor4D0IPAsEnlWjfzvs7vHss2ehZrhHCDzTBI7CU/Hu3/qfpv3/6/+croSQ0Po/JVaRl8GbFcf+aU5kEkbVcRjGSi9vw6OMUxsdIQ20WbKP8V5cuT+aXp0UYVy4bIPac87RIcior7j9NmgeCpuRUawsmV4zJAuvPUhykyyZJG38OdJKmxfLUFe2SIV+5YJ+qTftBdbZ7BwZ7GvL0MuF9EqNvR/rJ69U4hQZ8PaOyPZUAhmFXymlcpzP6b/LUeTCzut8Fu9XGmOLB8BGnrK+xf1p2ZG7yBI5EhRpBKa3Rvel+zh08gnF2i3hRE5w4z15tHInPTQtSmfP2pApzCIhRKP3PnPoYYXAVRihM+Z5g+rFEDcbVZG55tqK9OLoPh8OUTT/Sp5wqJg1CakIBVTyhKPIfKp9eg7++R+J7G1/eNq/9UIsEY1kN7UZrjNrKwxQHkYJGzGI72eYpQSsGuQygMyip9dMmWPJma3QNnk/UrTmPkLz/juiVmJRMk0eptNFzaao2PagLOGSpxvp2x3EKAq6zZtdiaY59bffTNFz3us8kTamtx7D8/q6c1up5+C062x7ns7z2DzOsX2tPl8/i+P7fT49nhnmeZaYzM/7XKqTl19+OcLb9Fyfi++xPyS87bGR8YVnlcD2LOmFPBfuXdR5PYVSjx6UR53zUZ8/hdt5slNsrDq4+Cm+k/J8J9+9+B1yJAQ+kQQe6qeG50HrCO/8P//39Pb/+j9MN3rJiMPbpDMkcqQMKtxLXZmMzwht25MHRSFE9knkvi/ef0aRYs7QpqQsi5fIaydq3YQzVoaxOadHroXIhqeQFiVs0ZnlCdG6/iFkyIaRRE1l2mzgMqwPtfm0jaK4vtbIlP3eoVw+vdVLGv4K/XJ5lNI7rKqQNvH3YvRbfKWeyIx1s+Eto3xYM+Ooqs7IJhWUHrHeFFvlWbLbpeDxHm1ZYEdJ+R4V/ibx6NOlt8R7GUkciefgSciMnEoas6wDzf1jlMimB5vap6fqT1npetNVSUintK5rjeuvbFxaQMjTI29UioPMwK2bybTgztjlTVIzrbjW6MxrmJwaIYWyBKW2K9i/eXW6+9t+x7T/23//dPzibWfs3L0aZYh90hTqthfJc1r0WINKnsweoFzz0+95DZC9iSnA+jV6enoNyehNSGG+Kez6u7MAbq9Jt3fV0izyN8PXVO+ZgeFhr81pncF4/dMEQntaeg3TWK5uA9s/x/ufk3Oovbh5jUJx4ZT1vrSdvq/TvDDbx/bf2/d22t/bAmm895HPKATn+rHgy9T45722z6nvK2zSa3qcBUSF9aP2VF6InqeCkZNAAAIQgAAEPl4Cpwmgg7cimcFP/cR06VuRwc0ZtWItR8VSaYPQ3OkrXr2GpoxwuT9689H26MjezgxM6cHpPVtkiHiGXUJGhr6MEKej1ivXiXjNgb4i47zO0fua6UIOv6oFzWnA5zqaiMkLh0wbv8tMsDwgSrFsh0ft+aK1NG20pdBIi0gmoo1QiaF4Z99pnpf1Jf0d+0fK6yTx0tmj2jh3KJI8L8pMZ4YpjjwLrUx2vkamqU4PT6ScVjjhztX4OxeH26tlLRbMKmxM1/f9OlmZ7rY2AtWxZZDPoYWDoTt/FsLreKcyfkp+KitBhTLtRla3wwNLlNqou41jbd8Q96iMbsXHUYUtlrpd1DYHvdYn5W0y3b2aa3r2796d9m88P93/3b9/+ug3/tbYd017qsVWBVeCe3h8pLKdna+SPjizm8PfMuGBwuTagPd7EknVRnVL3u+t02XH313ufpr675FVh8ppzZST4BXHx3kCt70T26JqPNfo0WjBsy0K7EEcRNn2vfTxY6japqdn8TZti6pU71sCojMllgfFuqB+79DCUZCM99tio69/nsepxdw2ry7fKFy2r6FjmuvIcPzuzEVp6ePf5UiVLtGjn349JcHjU2WnsZwyZo425eTjtCCOhQAEIAABCEDgu0ZA6fDv/r2fnT78P/73ae/d18Pivx9GZuytVRtdOjxIhntkVvMaE4WwbYVyOTxIiqpTRGtxfO+gbJOgsrS1R8QOgkxxnK8wxrw/mULl9Hesp9HamQ7DsoiSpSE1kOtGvCKnwl7sqdAaHoWfheHcmeLas2Fbrrw1WngvL5YFm7YEKJGQSZtzvyJdo1NxtxfEG6FKqFhFZXpdpzquhfNKBe3PNfOvEDgJuDhVZ3Rr4y038ZSikrdsWVzeXqzccLU8SQ5fqwQGsenziTK6KYW4tgcoQ72v1WuWpGdklS37GFXCB3lGDvRhbvKqfXIkfNKgTAHaCSg6BEyf2YMUZZJ3Tb/bgG0rr/YVsmj0cZvhRxI9onoUoufghZemnT/x56Y7v+bXOYnDocL8Srj4nlVvSo4hsaSfIXqqZXiT7VwAlBvItsi0iK81Ud7DyIcN68BUphIzoxeoH672li1/y4s1przI74+v88TReKwTXHR7b+9R8X5YkCxXGD0wbreDR6b/3u4crJUH03sUJP5MQrzWBp3mMeq2uZHgoq49iqVTPTI+LtvVGJrXdbst7MYybPM5rbxj3ShstjcWnicTalJBbfmwvMadvS0TZWzT+s7+RvR8Z/z4NgQgAAEIQOB7SyA2l7z/1W9MD77wC9P0+je8ybI3iJTBFRsn29ANkXIYhvfuA22qHOtbvElmCJD92vRU2c3ie1NkgNPnCnXShqA2/msPDa+RKYN5mbUtr0gZiAKh9UTtNdHc9CUJpHFDw16vUp4bG/jDdKvERC6o9w+H6805HyqbmjO9VZjaaFjaU1HeLIXA9WvOTOU9d7T+I9c+eSPnUeRI1EQSg9R8i4DKLGLxnvb+8RKi9PzI4N/V7LrvVx6MzgKXQtFZ8Xrhvq1ChddVoeLP3Acp0ze3cHLY25zxrTasLg+NjMP2Juib8phkWF0KnxY1Tsvc92ybVkKwMqXVueYy2mpWgdOLpzBHlW0vkhdoXdjBvbvT3j/yg9MLP/6/TDuf/wFfp9M3t2g5zbh3eXTqvq+Ug95Att+zd7DL7jTWS7Y6X2dY69Gfdejb6HkYjfPThI6LeI436DQDfrxOf7/b01mekm1xNt5Lh0lun2v2tohTXWD83rYXZvzbv1cK9nmvrLnVn/JLZVWz9zaE3baH8WGRU+sAa6+qDItVW5fgV0KQjiHttXrLmrjl6i1kl4yN452NnPW7RA+JDM6rRD6DAAQgAAEIfFoItCU5llfG40F4SyQoymDWeprRSLOhZiMzUypnprMwVkI0aVNLbYJ8KYzcE50n1tj4/ThGf58cRNrp2Ax1un/HM/8ndyOj14O706TMXh99NB199N60E4LqJN7b3Y+9diLk6vgkRJT38AmhZU9LeAjkCfDaHK05sjrxOhldW7P0KZjiqHltiyzfTjoQewiFKFvC0iQOcj+hzExnU7rSPIdJNqwnGkOS2rBziJ2OiXVOnu2WeNHmzk7prbTfSq0t0RjhVyGAolQ5Gy6DT6Fq3odkydp2rH17HBqWoi8VYm7K6LLKw6M6mH/PdVc2xi3AamPVjDvMNTgOaepNRSuJgV0itWmpiYqtUxY8VN9taGeSisye1q8UtJkoQk4eh6HpitEGvE7q+tVoBwexT8+9aefX/KPT7Z/4W9Pe93/e9/NUXoPQ1flG4XSeh2Fs0/09G851jtGLMP4usTWKqlE0bTxKW94ZfbYtpLbvb1uc9X1t36va+1ax08Oo97XerepwDIHbZj3ey2mcxvvdFqPbYmr73H38uedVu5zXQp2dpe008TmKy77GLOJL8F6JjIGvvPIK+/Q8lYeMk0AAAhCAAASeUQIXTsAyJk55yLLZesMejGVh9ManqSP82jaInNRAoiAE00l4iXbuhzD68M50cieE0YcfTEfvvTGdvPnWdPjuO9Pxu29M0wcRJvX+O7EcKASOBFYspD9ub0yJAWfoCvHga2mPG4WsRXrs9KzE+w/uW1R4c06l0S6vTnpM8rXMnGcoV+uncR+STj7g7G5TnN+z1plNrhMd5EaO8uKEaJOQdNru8O4ouUFlY+tz24Cz6JJU6kQJ8qKF1lEWKq2pqv2AfKy1Rxxb+/D0fkP9WaZ2LoFUZVJ4kO5vz4mwdK/xM5IMWOpIOMUPh7qJVd2DDU/vX6TQL3mJMoSsvUB5X8nJoXKlmxwqd/O6z39wN+r01/3w9Nmf+N+mvc9+Lu3d2fX2PX6QthXEBW7nNOEziqMWML13lZJs6NXvj98fLzeG4p0WAjc8SllXg3d0+5z6u7O3Zdtasp+1WDg9zK5ScM+P7cOi5LRQwTxnfjfL2iVLUZ9/16amWivmdlKemyrL+Ozp923BNbI6TVzpOmqb8vS8+uqrSyKDC9TpRQ8hvO2ipDgOAhCAAAQg8L0kcJqHZ7ifCwuiM8rwnX5/Pm0boiFulKnMnqMQRvIITW+9Oe1/+1vT4Te/Pp3Ez+NIxPAgvETT/fQKyTB3+uPy+hzHOpjMCqdwvAiVk9epwt9sWDnmTMkHwmNR6zk8S17rV+ybkWdLZmaHW9XMusVRJRNog8+Gq4w5eWAUSmbTblg7VEkdZpPQHpYUabOh12mW443OBJc/JS5ysbs8TBmCliFwbTDPWdwkeuIA76NTaa3lIdPv9shYLNl0Lm7ayDQN1OSiLVJTgNm7U+VywoFOHSweEnOXck1W3kOtxVF5Ik31Tnj7Hty9Nx3+Y79h+tyP/8/Tlc+Gp2dxKH33n4ZHPAOn3dC57XqOJxM0VVj9rBON9dr1q/pqkaTf9e8gwkhVr/33tudnDK3r9TKniaTxuEXUPCxc+vzpJVlC0EbxkmJY7SiTkzgMUikNh9TRowAavaHz3lHDmqjFM7aII1/Pz1W267x+hsxui8QZbXnSGrfW8jgJS/y7du2aNyd98cUXlXTgqbcvRM9TR8oJIQABCEAAAh8TAdkYCkWSxfAEBuB5d7VhHF7w3GcZlIsp1tZj/vQMr9afyNi+d286fu/d6eDbvzqdfOub09HXvjodvvXt6ei1N6bjD95z2Jm9IQq/kv0mQ1/hWHMIXIXr2X0Rn9lwXxbr61qymzoETtfXmhInbdD57AZqI21Y8zFnOMtNRH1seZTsCdJ5ap1Te2PaOJaxeKBwvDlEKklkcoElRXMKFmVvqw1P7dmKJA1l5/VeNu3xyfOlp6nFzih6xll1ZxGTUNQ+TYOQcZORAPQ6oEyL7FwEuodaRG5PVpctsmfJo7YfoufkN/6m6dX/TMUoRQAAIABJREFU9n+cLr/86lKPg0F8XjjWRZ6Ex/7+nGninLNfsA1f5P42jjnHuzSKIXmIWgTpd/0TZ/9ewmn20rWnbmgjiyDpkMTOKpjeOr1OS/zg9lrrl7Quz5vNWgR3yOT2Wqllb6lljVZ6fDbO1WJFz1Vdvz1Q9pjWur1uiy0O/dwNa7PmdUT+oNas+dcTZ2y7ffu2/yF6Hrtl8gUIQAACEIDASgmcEsL2pN6aJ/1eWsCyss5mPJ/bxz18sD8PI/D4fnhx7nw07bz7rj1BD778penoK1+ZDl7/9nR898M5+5z2qJFR7yUzmsGOBA1ei6TzaBPSED821pSWW76OOk6Z3SyEFC0kkSRvjmVQJ2yumJ4w3pxpSnvyKNRO+cpiFlrHyli1ANvI6BUnLBvRokFAKkX4vHjdmydFkgglSvBGmp0UIo1X75ckDeaNOJUquveUyRA4Y9Y6nlC84VdI2FovFVnStJdQhyX5/cvaEFSiJ8pT95niKe9dF1II4VHdh7Jk2Xkmr5XD9rRnT5Ti2tXpKOpEiQx2f/NvnT7zV35imm7HppFl8FqAVbXn+qjkq+QOlysboL0DW02jM+45bKo8ZBd5QhdhJyG86bG4yPe3jzk9PCyPOi8061HXOu28D4XPhQg4CPEjD5H+Hel3JZuw52Zzwf8sbrcuvKzPynbbCQE2vUXLujMds+1JOivUbSzDGHrXa6ckobwusCYVZpG1VZ+nnb/vY2Si371XV7QJhbY999xzH4tHEU/Po1ovn0MAAhCAAAQg8N0jYJESRm2Il+NIjnD8+mvT4Zd/aTr48heno29+bTp47bXpKDxBlyoszOE1ZWxp/Y9Cxo7jpxIgWCDV587ILG+RkimUsTam5k0PTqV/dlrp3DBVe+44DXP8k2HmCLHhmjb4dB2F9Oi8gwBoaF5PJI9KJGnQaxY4lchgNxbq7HtfpfLGSGLVuZzmW3vhOERuSVE9hjU5A56+q1An3aAy8OmvWXGMqaC3jeowYCuTl9caSUSFALp0/bk0yiMN+lF4evb+zF+cDm7ddrKHnTj+stJMy/JVeezLSoE4rqPKQMMKbKrsbKHU4p3Fk2CDvTxPLaRaQ7s8On+JQB9XXpEO39MdZJ2kCBsj1LYFyObfGTZ2lviRONP1Zq9GVeZ4vH6fha29gOUZHLxgyzEVjuj7TW9bX8NGv8IXIwnIfoSCinvW7+kZz3Qrm8I7RWcLn/5uHzeGvY2hnPIEWaT2OrEx9Mxli4QetWfVKHbHzuAhfpUhrp+R07Lt9X31c6VJCK2Vu3r16vSZz3zmY1nP42uyT89YdfwOAQhAAAIQgMD3jMBZCRjkBYn1PDux/uf49bemg6/8ynT8K1+c9n/xF6ajWBekNT/2hCjMRkJCoXFhPO4p5MbZ2VIAeAY/9iySopiTH7SgkAdIUkGCRutmKi22/CNpaNfGrTJoM2VceVhCENkDk+ti2oC3sT4Yt7ovpw2vvWiWdL8L7eW7uRanM1ttzryHQaxlTEoQJzF2ojC0EHlRjqNID661EbkfUb90TGUuC8HSm7zO96fQtjLe9Z5n4FW82KfnaD+8XgcPpqPf/E9NV/69vzTtX39x2rvknNa5SWt5zSK/XTqV7KmqbGQ2zCs0S2FMwd17I8mrpVC+uMcWZh0y2J6pDIPMVzMZF/77A3uRen1Jpw3f/NsCzMIrBHQJY1+rzj97ouqz1oi+vjPwxdGdrrlF0NZPG9ODyBmfnTkhxVYmxdPEWIu1FgsZ+lZJKdyWkpneOezkgDPjOfPAnDBDwkrl2Y26kX7aDJk8CqGbm3+mtzOFa29qul2mszxC43Et9jfaqrjLe9WbpqptVahbHzeKqZs3b04vvPDCx+Ll8b0iesbmye8QgAAEIAABCHxPCJyXcW68IYkXGfXKGvd+ZIn7pV+cDv7hz077+vn2m9NOrBXKrGgVziWPjzJwacNW76kjEZQhdV5rE4btkVNey2av/Y1O8dY4i1utwek1DDZUSwB5s9Ta1HLck8WRXjIt9blD2Lowud5nDkuqdNj61IZi3UOH0y3GYicxSEM27yU9EtpfSZ4u8WmvSAqLMICdPS6YaOPQ0DlziKAN6vTayHHj5Abab+jSlekosuUdRZjc/m/5bdPOj/1H0+HN5ydvGhmCRxuQOjNdWr72WmhdUr68I495z6F1FWIn+DZ4y2PjFOoO+1sM921PRTLKvZE2QvkapSs0wbZg2gyrS4HmtOB9h+0BLJHW99leQx3X+zC1YBg/cym3zpEodJ9LOxq/MwuvM0TS9nM3CwmVyyfvEMyH04anl2zZMDfPtZkEIUMksw22F7BD+fo+59YpcaI2482bNu9MXqkxY+L86bAP0HaIXLLJCYR+9W96btSutD/PjRs3FtHTrrttME/4N6LnCcHxNQhAAAIQgAAEniKBC4iejQQJtmLLbDoMT8dbb08HX/ridPCFfzA9+IV/OB288asOb3P4k400hcxpNYLC3sIvE54jZXbTK0WP1UkeK89N/DmndlYCBfmBtNeNQ8nayyNrdHPdisz9vUjH3bPmNiZrhlvXuqSwsDI6x3TaurNevzGGdym0q0OXtKlqhoyF6JiN9Ty6Q/MyqVuHnSnJQ4qi7UXq7Tloz4yNUSk/fVc/L1+bDmNfpsNYa3L0W/6Z6e4f+remk+dfiNOF4RyC6LLD3ELkdMY9rQcqETkauO3B0HsWRsHXG6UKnfENQrPe2wjBGjw0bfhLmKXWTKPcAsUJGHJBfbo2glWsj2rBouuPhv0sRk4RIAuTWgtVAs3nGJr8KB5GoTv+Pj4hmbEvPWFnJW84jPI4Lbk3ndV+VxW+WYKiy5H3mCJQ5Vf7cdusdtHHuZxDymuFkkWVZttWuGV5YVpYtqjUM9Br3yxg45X6J9tz112v0ZpDTCWgK5NgC6qRgX7f03qyuOlLkbhAGdtatL/88svT9RvXtw9/an8jep4aSk4EAQhAAAIQgMBTJaAZcxtbsnBlbC2zxKddR/sNTQ8eRFa4t6fjX/jCtP93//Z0/yu/FGuA3rFBqF15lPhARtuevT9hMPpnGIJaI6TQtxAsEkMKEJNNr7CfTkxgI7CMcImD7dlsG4yjcVq3be+GvBlD+us29uf0wPW5pYP0XBikWk6RTp9KGmDxlFnf2rjN3Yxyll/3qmv0vdnLpH1VvMdQeWVivY+N4N3Y7NWbxNbn8XP3sgzW+Chm3o8uRyKDex9N+yEQD//p3zHd/31/fDq6cn3ajbA3zcqrPPL0nES4mzLsdTIDR3IpaYTqTZWkVN211sXrecTP60TKkPZ9yXhf0o7bwB6MdxvK8mQtG8i4+ls4zCJRfAax0GnMN70YEo3htYu9mZLl4iE67brZzs7ehHNsh+0t2m6b296nbdGzkbZ8TmGeoW3tHcpzRDKNJJ935b2bKiSxQ/RCjEq4j2GBrvsW6y5ueRlbUDolZHqRNtq0RKXavES2U6bXCq1+BuL4FjYbSSnam1efb/NoUaRsbVdiHY+uKQ+PRM+ly+0t3P7Wd/43ouc7Z8gZIAABCEAAAhD4uAk8RqiLxY9e9+5Mx1/9yrT/s39/evAP/t/p4BtfC1EU4W9hBHbq691YBxMp37zRqteoVMpphwJpTUKIBplhaXRqPj33Eeq1Hg6BqtTXcwpqW4+5dkhhV/MaEQkifaTzxT8lSZDHxEbwbICW0bdTm2JKGwwz9RJDvXaoRZQyzdmU1XnkaVI2PHkVYt3GkcVEhcDFvfhvr1NKw9mz7PH50bE2gS0BEMbotJei515kxrv6r/7odP2P/ZnpON739xz2lMImQ6ByjdQYKtVCY0xRbKEnkZWreco7letx5EXLdVe5rmp+jZ40ey06REr3n8fO3ob6UoohGfIStO396TN2AoNKF15vZ50se95si66zmvemN2PZw2bTszbsbVOb1G57ZNxkqq10exnX2MzeOnH2zeYasva49P0tIi5aa9S1wx1bEOk73nR3SZBwonVeegY60cRWQZ2coddqVXvxvbrxpFiaE1FUiOa2F21mpGtXnem79hrG6S/tXp5uxHoeZW7bU/jl9usxnv2z6sn3zJqe8/DwGQQgAAEIQAACnwgC24bPozw//bm+F+FvJ++8Nx3+ys9P+3/770z3vvCz0/T+nbCCIsTNa2DCCAwPiMTCdBLHem1/Gt7H2u8mbDvt7+MF8fGZPRw1m21DXmmkFSJXoWS2B+MkckzIu3TiJAPp2eiwNC9Id0jbEpLUn+kaUgAd1mYvSnlx5pn1CiFyaFcINl3b1/W1UwgYWWV/8wavl66qRLNI8P1ow1R/TwkSMg221+ZcuTTtf3R3ur+3M938k//B9MqP/ukIebuSTAaH25Ih7uG1Ij54KyzLb+kcdY8SRd5KNW/cvztjXfyuH97LxYkYkt+y/4sy7MV3jyOJxWzU954zvoIFmr05+p6FkE+RnM7wRuh91U17NWzQl1CYvzfev453woqGorqq9Ux1wRSp8XmHDppBCeDB09Thb3mHi3cphYz+To/Yw68UVbluS6F/mdJ9ER/FQYK1OFp02hOo4+QxEuP2ei1rnxpZfiKBk7/Z2yi/oh6OrKh8v9ialTxF9b389uIddZlKwMpzKC/PxqakT0nojKwQPac0Hd6CAAQgAAEIQOB7T+BJ9g8aI+Ba98ybuUqI3L8/nXzly9PB3/vp6cE//PvT4evfmnbu3rcRJyNaHiAJhqOD+2G1hRCI9MEpIppH/KKkBMqOVQvDPXvt9SUVDlT73jiBgTJuyeMSwsRG32B42xAMo/9SmNnOZTYY4gv9Tl28bG7aqY6dGEvJDOKkxxGW558yuJ00IMPe2ght71AvJk+Tu4VAhjvNSQIirm8n1vTs370zPQjBduvP/YXppT/4o7mG57TXaQbqo4xWhy7q/uRpkwG8ZPk69RrtHosPO+ubfs5rZCormFOHSxDquPrZm4H2Zxaq8opVuNy4kWZ/1j+7jtoL0yF1ozdj0IC+9Vko2JuWYmI+XmKkPDXb+xSNHq4xVC4FwpIS2/cUYlQemtFjtLl3T3rSRo9ePg/JRu3Na6IqS12Xdw5PHDYb7fro9tneJAufLs+cXrsF1lBmM8l2LH5a17bU9+50LUImX/nsZ5ckBo9qO0/YNSF6nhAcX4MABCAAAQhA4BklYO9PiJk335gOv/jz0/2f+en4+YvT0Yfve+b7WIvz5W7Rvj8OyYqMb1oK4wxwS5axJZQozG8tztempjYi0+w9svDIV4d29bogG+Z1Lq+jcSboXDg/Zz6rTVS9NifSPeu8LXS2hZbX88jwt2mZZq0MWkf0DEkPnKmtjP0M08uQsf7pxe0yZkOoHdy7P+3HJqUv/YX/cnr+d/1ehQc9oxU+KJGxPkr8LJ6iFEMtiEYBJGHUoumsn2K48d2s+Kz/um6LztNAjl6/7c+3P9teT9ZtTD9PC5077Xrbx6VAWtKFdKjhIsZTGPvaJfK7HcrH42ZUosr3UUkrxnvSdztte5fhypUr0+c+9znv01OuoY+lnSF6PhasnBQCEIAABCAAgWeCgITCvbvT8de/Pj346b8T63/+3nT05mvx3gMFAKWRZwNOoWIhCCKcKtf/KNQnUkSHGNkNVXK8k8JnTnBggZAGpALZvIZBYVIOh6v1GG0Qh4cps8X1HjvDviv2MsX6mhBeuRbHQUUlXJREINMUp4G+ZPxyCmttrOposU75nKmtLV1KULXYGWfxlUFsV6Lnzr3p8MbN6aX//L+Zbv72f/HZFj2P2xhHj9zgZRq9MS00+r1tYaS/taHt+FMbj86hjlEXCu1SuKT+zZt1lkjdzgLXHqlRWI3eq04Q0OuoxvtrgeNWWeLMzUDtqcRytoFMub2dvKEFsr1TIXjUttQS/aoMcA7DtG6q7HRbSSJm8aPnqULbVEbtzyPR89B6nqfs8UH0PO5DwPEQgAAEIAABCKyLQBu4hyFcwvtz8Mu/OB3+zN+d7v3yl6ajd94KL0tl+dKaidiwU6JHnqAdJRVw4gOtN5ExGHIkjELlNvNLWcw6ZM0LdVLYaCNTfzxs2jgv8Nb7EiwOP0rjU4kG5IHxzHvtmeLNQeOcc5au2tsnw/vKmxMGqMO/vOYi78fGbHxPRnanLJ4NYhutknqZUlj79Ey3Xppe+qs/OV39zb/1Y52Ff2Yb1Fa44lnlGD1IEhkSMKNIakEzeuHaK6IsZy2MLmufpCHhgdtXXNRJLCqcz+ukKgvceN4WSH3d/tkiKj9XM86NeFNEh2hrDV5eQYdkal2b2rPCPPV+tWWVX95MvVqzLJ6iTTr+PMpy/fr16fOf//ykcuLpeWafBG4cAhCAAAQgAIFnioA8I1orEt6f/XfenvZ/7uem/f/vZ6bjr33Z4W97zvYmt0+u/1F64EOvf4jfY1bfQkSCqGa5ZSDauxKW48Z6o9pnqNctzZuU1iy5jUedtxamn4RRedkxcLVmxXZlGqmRoCzXd9Sam/QkDAvTlRTBexFl6ux+qSjy+2ijUYm1E21uGh6eY4mjyKh1ePeD6fhzPzB95r/6qenqD/2Gj9UgfabayNO62RJM2+uI9LfqcD824NVPeYf0r8WJ2lYLIXmK9Ht7jEYPytwGVZ3DtSxI2st4yk99Jq/NQbRne4Ek0gZBlKm05SHSicKbNYT+WcwpuYQzp5cXqZR634+Ekp+hENgSc9qU9Pbt2wvVjymKEk/P02q4nAcCEIAABCAAgXUR0AS2DNC7d6eTb397OvjiF6Z78e/461+Zjt99Y9qNpAgyAOf1FTFDLkvQmdPkNZKxp5l4iSCLodzJXov3vYhfC35qMx7Phvt6tT6oRZHXUFR6aa2ZUIhdvPYsYEKgtFPJS3Nyw0nv5aJ9VXxOpTjOFNUSUcrslcnFlDEtJI8z0eW+ORJNCm06KSP6bmz4evTrf2h69a/91HT5B37tuur24y7NvIjnCS80u0ny+y2EjiWGSgQpdO6B9qUq0ZFhjLlmRkJoFkNXYj+cqNsWRvr8oddZ2RjGA7WUR032FO/W9looe5HqXnWfEnD6J/GmZ0KeKd2PNif9bCQx+Li9PCoGoucJ2yJfgwAEIAABCEDgGSVw1lqBitLZzrDWpTwOb83xvXvTyfvvTQdf++r04Bd/fjr66lenozdem3Y/eDe8OSkq7AFyeuEMPdoJD4rFTIueuMDRYWySWhuctsG4iKeMYesl5cvS8jKAlVo6ZskX15FC4CplsD1F6QHSq9eFeBNLpeWu0Kj5nEqz7T2BlCghXEax2aiy0u3F7/c//HCa/vF/YnrlL/930+XbrzyjlX3B237K60cueNWHDzvtPs5pr71+p8PlJCweRJIOiaEWGRLgDmysNURKHHAtQsr0s4WRhZA8Lx1f9gTeFnstFdQ2ujRLIHVI32GInrvxDN2NiQRdUx4eCZ/vRpIMRM8Tt0q+CAEIQAACEIDAM0XgcQxKFayOfyh1tt73GooI/7lzdzp8883p8Gtfj41QvzodvPa12BPorenkvXemnQcfTTsHipfLNUFa62AjVb97T6AQRfGZw4kq05UTJ4RI6pfW42SInLw9WmdRi8B7A1aJKqep1o5A2m+oNp7U8Vps7u9pT5aQOTHjrlA2JY3TuqMITPK6jc7Hrf2E5PmJBRuxnic8CPtx3//Cj0yv/Kd/edoLI5nXJ5zA4IEZ1+lI/LRXqMWQ3nO2uSiSQswshCJ19JWr1y2Ersbfe+GJkTfGr07m8ARiaGnM+ZvuTfejSYDLcZ1Q4g+lcv84SCN6Pg6qnBMCEIAABCAAgU8UgYvu+XPmcY/aDFVLfeTRuXtvmu7ExqdaD/T6r05H3/rWdPSr35r2335nOnn79WnSPkHh5VG4m8PgQozsdRIsZXkLMeP1FhIp+r1m6XMxeC0urzVDMhqdhU1reQ40m5/fsWGZq9szMYGSLUho1RoeJ0jozVcVklebqnoR/V4IsOvPR5K6SFe9d2W6/od+bHrpx/5MOIBOCYn6RNUwN/NIAhWu6UQHlVVO4ud+tMmN8DOt9Ir2IcGjNNL6d+XKtenG9asWQh0e1/tUPVbygWHi4aLP5CPLdcEDED0XBMVhEIAABCAAAQhA4JEE5rUcKUCOtbZHYW8hho4/eG86fu216eD1WB/02q9O01tvTpPe++DD6fjB3fAKRehcLNJRQoRcaB6emU5zXRuhOkF1uGpOYu2ORUplh3MGtrhWbkiZoXVOIay1P+FNijPGjH4YrTGrf3j/IycwkGcnRZbuVfsKKW9bfOfmDa3wmfafe3F6/k//h9NL/+zvJInBIyv+GTvglMQG7YFpAeRQufD4dRIFlbDX4SgkrcPjOrNcbqL6yeWA6Pnk1g13BgEIQAACEIDACgh4RnvZeieTD8S6C3l9jiI87ujD8AzFmqDj996bDsNDdPjGG9PJu+9EAoUPw0P09nTyID4P4bJ7qFTBIUoOtPdLhsB5UXnsF9TJDpSswJtEat1PbTrqEKb4n4RP78viL8eN7cYaHu87VPu1KOPWpfD0HEZY3MEP/fD08p/9T6Yb3/f5T7Qxu4Im8skpwlaSgl4r1MkIJIB6rVCvJ1I4nARQe4X0U0LIr0+QCEL0fHKaGXcCAQhAAAIQgMCnlYDC4+y5iZS/IWr2tIml0gR/dGc6/OCD6Sg8QgdvRbKEDyON9Luxhuj9951UYbr7UYTTxb9DZZK7YlFzeP+DSGEd55CukcdHqYcjVZyX7ygIzlm+wvPTs/1e85P7s+xduTqdPP/idPK5z0/Xfu8fmG79k78phFHsn8ILAkNSgvYKdTrtXiuk9zss7tatWxZDnxThg+ihCUMAAhCAAAQgAIFPIoGthel9i95E8mA/Eg0cTMfhLYpUWNNJ/DyWByhE0fT+nRBOIYjuRSKF2G9IoXVHcfzOgwh9U+KEyibnUDZNxseankuR1vjkuRvT7qufm3ZD8Fz5tb9+uvTqK/PeP59EPNzT947ASWUenO9Aojm8i/II9b/2/CB6vnf1xJUhAAEIQAACEIDAJ5vAOSmUNxaADxnmtAyo91DxBqXOBJcZ3XKjU69kj2MiZbbETmeAi7U9/p6SHlzTYvWYnderQ5MelcThk02Su3vaBM5pm32pWRQR3va06XM+CEAAAhCAAAQg8OwSOCuT1WNnuLqAQbrMzksEfYKs0me3+rjzZ4AA4W3PQCVxixCAAAQgAAEIfEoJPKbHZ5vSmaLpccTRpxT9p6rYj9seHvf4TwBMRM8noBK4BQhAAAIQgAAEIPBUCNT+O3hwngpNTrIiAoieFVUmRYEABCAAAQhAAAIQgAAEHiaA6KFV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BZBcWYAAAUsklEQVS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OD/b7+OaQAAYBiG8WfdqyQiQ5jXJwQIECBAQPTYAAECBAgQIECAAAECaQHRk36v4wgQIECAAAECBAgQED02QIAAAQIECBAgQIBAWkD0pN/rOAIECBAgQIAAAQIERI8NECBAgAABAgQIECCQFhA96fc6jgABAgQIECBAgAAB0WMDBAgQIECAAAECBAikBURP+r2OI0CAAAECBAgQIEBA9NgAAQIECBAgQIAAAQJpAdGTfq/jCBAgQIAAAQIECBAQPTZAgAABAgQIECBAgEBaQPSk3+s4AgQIECBAgAABAgREjw0QIECAAAECBAgQIJAWED3p9zqOAAECBAgQIECAAAHRYwMECBAgQIAAAQIECKQFRE/6vY4jQIAAAQIECBAgQED02AABAgQIECBAgAABAmkB0ZN+r+MIECBAgAABAgQIEBA9NkCAAAECBAgQIECAQFpA9KTf6zgCBAgQIECAAAECBESPDRAgQIAAAQIECBAgkBYQPen3Oo4AAQIECBAgQIAAAdFjAwQIECBAgAABAgQIpAVET/q9jiNAgAABAgQIECBAQPTYAAECBAgQIECAAAECaQHRk36v4wgQIECAAAECBAgQED02QIAAAQIECBAgQIBAWkD0pN/rOAIECBAgQIAAAQIERI8NECBAgAABAgQIECCQFhA96fc6jgABAgQIECBAgAAB0WMDBAgQIECAAAECBAikBURP+r2OI0CAAAECBAgQIEBA9NgAAQIECBAgQIAAAQJpAdGTfq/jCBAgQIAAAQIECBAQPTZAgAABAgQIECBAgEBaQPSk3+s4AgQIECBAgAABAgREjw0QIECAAAECBAgQIJAWED3p9zqOAAECBAgQIECAAAHRYwMECBAgQIAAAQIECKQFRE/6vY4jQIAAAQIECBAgQED02AABAgQIECBAgAABAmkB0ZN+r+MIECBAgAABAgQIEBA9NkCAAAECBAgQIECAQFpA9KTf6zgCBAgQIECAAAECBESPDRAgQIAAAQIECBAgkBYQPen3Oo4AAQIECBAgQIAAAdFjAwQIECBAgAABAgQIpAVET/q9jiNAgAABAgQIECBAQPTYAAECBAgQIECAAAECaQHRk36v4wgQIECAAAECBAgQED02QIAAAQIECBAgQIBAWkD0pN/rOAIECBAgQIAAAQIERI8NECBAgAABAgQIECCQFhA96fc6jgABAgQIECBAgAAB0WMDBAgQIECAAAECBAikBURP+r2OI0CAAAECBAgQIEBA9NgAAQIECBAgQIAAAQJpAdGTfq/jCBAgQIAAAQIECBAQPTZAgAABAgQIECBAgEBaQPSk3+s4AgQIECBAgAABAgREjw0QIECAAAECBAgQIJAWED3p9zqOAAECBAgQIECAAAHRYwMECBAgQIAAAQIECKQFRE/6vY4jQIAAAQIECBAgQODRM+AfrFZvAhyGAAAAAElFTkSuQmCC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Image result for fantastic beasts and where to find them"/>
          <p:cNvSpPr>
            <a:spLocks noChangeAspect="1" noChangeArrowheads="1"/>
          </p:cNvSpPr>
          <p:nvPr/>
        </p:nvSpPr>
        <p:spPr bwMode="auto">
          <a:xfrm>
            <a:off x="465547" y="-700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weath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Image result for simple globe clim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55" y="27651"/>
            <a:ext cx="9810919" cy="683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03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2" descr="data:image/png;base64,iVBORw0KGgoAAAANSUhEUgAAAz0AAAM5CAYAAAAt+V9jAAAgAElEQVR4Xuy9a6xtWXqeNde+nH1udenqq7vdbbfb7XbaF2zHAocQEaIgBQmUmIDAiHAxQSCbIIEIKCGgKCAigYSQwo+If/AjxEjkB8ofEEhAEhKM7Thpp2132+52X+pe537bt7V4n2+Msdbau06dc8pdp1w1+1mlU3vvteaac45njDnn947vMhZTf62Wq9X43Z8SkIAEJCABCUhAAhKQgATe7wQWO4sFbaj/8VL0vN+71POXgAQkIAEJSEACEpCABLYJKHocD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8D4lsFpM02L1+JN/83bLfGmnvvi4fTzu88cf3S0k8LtPQNHzu98HnoEEJCABCUhAAhJ4WwTeJEQQPhFAviQggYcTUPQ4MiQgAQlIQAISkMB7jMBjvStPS+TEbbSKesJ79NhzeI8x83Qk8CgCih7HhwQkIAEJSEACEngPExjiYxOQtjnZpy1Mnvb+38PYPbWZEVD0zKxDbY4EJCABCUhAAjMjMNwu32qzHrefp+U9+lbP2+9L4B0goOh5ByC6CwlIQAISkIAEJPBuENj2vDz0d8LSptNpdbqsfzvL1bTM39Nx3ptOplW+tEzuz04VP2CbBLPt7ubX5bTc3Zl2d/amaW9/2ruwn43yvi8JzISAomcmHWkzJCABCUhAAhKYD4ESNMSzbb2WESY7OzvT6fJ4Wp5EyBwdTdPJ0bS8d286un9nWj04nE5v35pObt/Izxv5eWs6vntrWty7PR0eHk7T/aNpdXg8TbvZz+liWkUIIXam/cV0+OB4Wlzen/Zf+PC0+Ognpg/9vn98euFzPxhBFBHkSwIzIKDomUEn2gQJSEACEpCABN7fBFbxyMTtkgIC3UsT1XNy/GA6vXM7ouXOdHr37nR6/fXp5Nb16d6t16blrbvTyRvXpt07N5vQuXdrWt2+P+2cnMSrk5/HR9NR/uHtKS/PajXtcgj+XYiQWV2IYDqcFscRO4t4f3LcE8TUweXp9NKlaefHfmT6vv/wL06Xv+OTT1QS+/1N37P/diCg6Pl26GXbKAEJSEACEpDAO0rgbGhZQsR4Y7welRuTz04TUjYd34vX5cG0iqA5uXd3Wt68PZ3ceHk6vv7GdHrttWm6EU/NrZvT8RuvT9ODbPvgfjw3d6bFSUTK6XELXYtgaUIpXqHTk3iG2oI9q3hvVnl/Wee000La8t5ilX+LFrJWH2X7OHymvQUiqAmjaWcxne7tTfevXpk+8R//l9OH/tA/lSi3tp6PLwkkRvLJSqM/6XbvIlJFz7sI20NJQAISkIAEJDBvAiMsrULRIjJOIixWCTE7vZWQs3hqlq+9NJ288vp09MZL0+rmtfb3rdtNAEXcLO/fi7dmNe1F1CyWES75HQGTXyJcEDa8F28Otmc8NNNqr30ecbOI+tnZ35tODxP2topQiYBZJXRtN8qG8+G1zHt7ETX1d5J7VomhQwixD84dgZTMnyl7mJ7/E//m9PGf+Y+mvYsX591ptu7JCLwHhcyTnXjbStHzdmi5rQQkIAEJSEACEigLqi9kw+/5dbmKEElOzdGDu9N08/p08vKL0/HLX5uOv/7b0+nL35xWb7wxJS5t2rlzJ7k4ES/HkRYn98pDszwutVGT6OVtGV6XeHWSwIOcmU5yvAUVCChLcIrIQdcskuOz18RPGXV4dSJ8Klwt+4mHBkGDB2iVygX1vfy9d+Gg8noQSrv57xiPUT/2aUTPcY7Fexf+wB+cvuc//0vT3rPP2+ffpgTekZLlXSwtM5Ypp7FKPhrjFOE98tQuRlhHlDxVyoqep4rXnUtAAhKQgAQk8L4j8KjSzmXAxVjD+ZKcmWU8OCd4a772W9PJS1+fTl78+rR65RvTlDC15e3bKR7woDw+u8eHLSQN2YKxF28Nht8CsYMBGMGCuEHkJD6tyqslxSbiBDUSb00qrC2PlvG67E0X9i9PD+7eqxyc3YsXYizGc5OQt53d/YiV5Omk+hpCBwGzexCRsxsh8yDHjF5YET0AACAASURBVDDDE4RQOsnve7vJ68m5IHDwEp2uIoCo6MY5RXCdfOb7p+/7y//jtPeBDz51g/R9N0a+zU+YHLQhtodgHj8Z30cpsnGScXU/18hxJgPuH2VCIO+134/z8355GinM8eGPfmT69Ke/a7pwkPFYO+Eae+cBK3reeabuUQISkIAEJCCBGRFos90RDXhoUint8Hpyb77yG9PJV359Wn3jK9PqpVem5Y3rqaJ2f1rE07Nzkp94chAwFUaGFYeQiddlL4ZeQs9OUnVtlVyavey8vDBsEiFVnppUHEgQWnlqygbMzPhiL+pnsZ99RqxcOiiRcnwvQWiIo17lbf/SxarShqeHzwlV43VwcBAnVORMwuMoR72bz08jkvACYaCesIMIuVWFu8VblH1inJ6miMFn/ru/Oh18/FNPxQid0RCZb1O6AEHkMFa2PTQnEe78e/Dgwfrf/fv363cEzmk+O+y5ZoxFhPvBwf50sH9xuvLM5emZZ56pf1evXq0x+jSEznbHKHrmO0xtmQQkIAEJSEACb4PA2VAePC475c1Z3bwxHUfcHH/ly9Pyq19KyFqEzhuvTatbt6bdiIxlZrEpH70XobOMkVe5NBQYKPHB73h0IibicUH87O8fpKBavD97F6YLFy60WfHTo3hwLuaQu9NOhNHqpJWmxvNDVNtu1s05PoogwgsUgZIJ8uk0fyNQ+M5pzjOKZjq4lJyeKCgMTDY6Obwb7XQQURURdswKPjmnZO1UQYMumIboubAT0bTMbDwGLjP0H/jQ9On/9r+fLn/uh566Qfo2uslN3y6B4TlpdS7e9CrPXv4R/oiI4Sf/DuPtwwtYf8c7g6A+OWqfDcHDuGKsMc4v7MfDmDHHmOYf7/NzP++vf+b3nb792lP0FLw6D2unouftDhy3l4AEJCABCUhgngQIa0NhpFT0cUpFn8aTc/wbvzYdfulXp53k5yxSInpBaej7d2uNm1VEzoI8mail+E7K41JCp3toCN2p4gNZ62axRx5NwtAiJmqbeG4yb56QnislXNj2JMUM9i9eiiB6kHPI54t4dVJ04Dhr6FDQAKGz2L8Qw/NBjhuPUUpPY4Dy/skJBQlieGa/p71K295BPo+xehQPFUbtXsQRwu6YcDvC5eJByhlOyxiinNfpccRUBNcRuRf53oO9i9On/uu/PD37E39Q0fNeHvFdzAzxMk51/D28MwiVIWL4Of4ur0wXOrzHay/jo7RSxtN+xg2ihbHIv90LyQRD0CQ8knHL7/zkM16Mw6r4dz5M7dx58p31610QPoqe9/Ig9twkIAEJSEACEnhXCJSnhDLRL6XwwJd+ZTr84i9Npy9+Y9rNGjgrqqsdJQchomSUicYL1Dw4MRDjseFVRQj28j7eHQw/CgsQMpb39y9dTT7OpYiLGJVxspCPsx/jcbVzqUKA9jEc42HB44P42U2xAb53FIFzOWvnrJY704Oc495+vkzYXDlyIohS1prQOJxIw6vEvnd22jnlDOrznZ1IrBivVHvj8zpfvE05T4zYMpAjysr4zfGP4hV6EAP4O/+LvzQ980/+M5nBf1e6wYO8BQHCy7ZDywg1G0Jl+/e1B6aLGLYZ36vxQO5Y/jFWECl4Yeq95Hrxe4WgEQLZhczwVq6LZfSiGY8VK9Tj6MUKhtAaXqQhuJ5//vnpypUrbxbU5vR4HUhAAhKQgAQkIIEnJ7AOVztvRKFUKn8mBiGLfn4t+Tm//oXp6MtfnE5fenFaJnRt/+6Naed+QtcO71f42iJFAlYVQobIiceGPJuIBELZ9mMknlJimqppUQe7B6lEdUBRgp6TQyhZQtL2L14pgUF+TVMpKTKQ5O0LB5cqbCiZ31X97SQlp0+z/0vJc7h973Z9vtjZb0bqxeTnpIjBzunhdHg/XqOIpJ3dCKSEpRG8Fn9QL0/dcnMqPC7nscCbFH/UTgofYAiXUyuhSeUpwkBNWyiKUIZ0vErHEWL3c5yP/pn/bPrAT/6Jtyd6npLR+uQ9v7XlW53L1vsrYBD29xbhX4887qP2v/VFHIgsPBuJ2cRxflvF4za8MSf8nj5HGOAxJOdqmb443vLOtM+Sg7X+XoRL9ntexCBYhoDhd8ZN5XlteWW2xQzVzd+q7a3GX39t8dn2Ko3QuCFmhgdpnOterokSTfH+VKgbY63yew6ad+hd8PLQAj09v6MryC9JQAISkIAEJPB+JMCMeaz5rJnz6vTg174wnf7q359WCWFbXHt12r0fj06qra0iShYRHiWKSswkZ6HCdQ4ToXa5hE4ZUYiemIQ7ybdJ8Fg8OZcrLIy/ye3BiD2NsXf5uWdSxSoGaxK8CUlbxuOyG8/LTr5/EoFRhiUOnAcRVSkLRx03wtSOUuEKM5nteO3kvQcUU1hGhOFJSmGDk+wzS/Ek/yLnFiFFJbcdLOw+o09e0ElC4ShsQEEF9nGac9lJaNLexf3pKKKvcnvKJj2okLvK8cnrzuvXpmd/+menj/zMf/Dert72DogshM+ZBWbfanBvCyMqjXcPzPBqDDFQ6yBF3JxEuJQnhn5I+CA/EaFU2UNgIhQQN2zXxFAvZtEFSlyA00H6FLGw/a+ETLwzCIohetqYiJhibCIyIrRrvaYarOcatM3sIWJm+/xZ7Ha0YztEbpScHnseAmvk73C+nOc4r/yyqfj2Lgmd7VYret6Pd2zPWQISkIAEJCCBJyIwFgtdsbjnzZvTEV6dL/zitPzNL07LF785LVKkYCfhXIv7d6JpInTicalQrl6St5w0GJIx4C5dulyGa/w5dezj5V55Yw4RR/l54XJC2BLqRgjbSQRMRZPFuEth61SsagUG+Jsqa8cJWyuBlPdZf2fvwsUmau5FhFBlbbzyGcYlJajZ9ogS2DUtj4DJPnOs01SLe3D7fuxj8nwOartVxBSf1YKl8UQhgk5jYCPk8OiwrFDZwlRyyxlSXastdpowuuR47KSy3J2sLXT5J//56ZN/9i/mpLOPMxYk7iG2P2tQnykGwSaP8CK8rdLEb+GFqRDD7ZArjOlHemw2voshMkaztnNgtpP7h3FfQiBCguWTyouRCnwjtKz93ULOzoSesfhrWCMmS0T3kC/GQvP2pI8CaS8ewEuXLk2sV4MHZHhBdhGnVPyreMZNw7bFzXY76vcudmpZJ0IhexfhNdoWZdWuHP+Yc864pnmIMUIsDxPeSNlytiG/pwRXL1BwMeeHsMdjM4TNEDdnihM8qh+G6HkHBOsT3QhgALTt4RrF+jtx7j3p8dxOAhKQgAQkIAEJPD0CY40dIruYPScX57WXy6uz+OLfnVbfTOW1116dptt3InTuxcqL14QKVTFgKzwtUWYs3rlLCFsMwoMLKSyA6IgxWuWkma3uAmY3if67V65G4NxP2NjFKlrAGjq8huG7k8IDzOZXNbV4eRZRQuTlnKS0bxmUHCcq68HdO9OFiKG9VHA7TUjd8WFE2l6+x+KhEWIHlKyOB+qYE0SU8HeM0EUMbdboOUqJacTW3sVWrADXTeUGJSyPV3xOdQ6IIcxgwt3wXhFuhfeB3KPd/QgjqneVJ+jidOv116adP/SHp+/6C/9NhFJyLx726t6OR3XoMLTPex8eJjq29zNylLY9IPU5wqGLnVFGmffaRy33pcRFQFSZboQjoXzlwWrFJdoCr+33CgvMNgQHEvZY71FKPCKlHDaECJZHJz9rg2axr0pctEVlES4lIhA3LBq7FYJWoWT1CZv37zKWKH8RUci2tc3wypS46SFh+V7tu4smBHKdZw2y3k78geSY4dzJllWoogQV3j2+24RVfd5LmTNmimF2c8SYYt1amp/vHmTMXk1J6cvJt6Gc9PDc1PiBa76Eh+l8iBunNBbGXVct7IJ0kxNEuN1OE3W5jt7Nl6Ln3aTtsSQgAQlIQAISeDoERuU19p4Z6tNrb0xHX/nSdPSlfzCtfutXp8XLL077d26mKMGdhJGljHO8LGU+YuzttFwLXDO7MeZOFwkxS+gYhQIWIwcm64tgSC6SP0M8GZ6SneTXsKgohuxe8m4q+6GKF+BRwZTODHlydsqWre2GQd7EDjbpUdb92c8MP0YpwoeZ81o/h9C2GKAJispaPuRkxHsU8bOXGfbDOxFreR1cPpjuJ+9onxyQk3irysBs66nQsBJeETkXLqXc9YOcMKWu48HBkj+luELO7TDeLaLnKJ+NMbuKiDpOaeJd8oneuD6dfN/3TR/+c//VtPPh72gGfoXO5R+esLK7e5vKlidHpU/h5/inhF5hn1MCG6u6Z4ec96jUN/saMAiNzXYccpP3svnszd6atbDqemCcxvqctgoBjHwaTq6MdMZAFZ9oQ5Mx0FtTfVY6GmO/xEYTIWP7JkDCtQpbNPExXk2oDA9P0WriY4gyxl8X0oSP8arvjzWTStghVjiBtdTZsCINjKIU6ZMS7D0scXi/htOLdtEmPI8j3I2xt8o433h+Rj+1cucsaFsou5isNXP7eY/8nyFGx3Ean/aqhXb7a3Ad7yHYv/M7Pz59z2e/N/MA757wUfSsu8RfJCABCUhAAhJ4XxLA1orQoSjByUvfmO792i9Nq3h2dl9+JYkpN+LVuVVenRU5NYQkValmDMpUTOv5MhjyS0K/MsuNoX5CNau9S2XEU8Z5ETGCkZeon6rChuG2yvd3n4mnJ8cl5Gwnnp8TjNgInMMco0r8XsAIZt85Xr5DIYGjmxEtycuhQMFxRAkJ3hyTEDZyJpgJHxWvmqcn543Rm3PEc4N3B08N2+5mJp/Z/QcRdHhuKEt9Ut6NFtm0gwHdcykwVllr5SAepQtXn5mObqf0doU4sSBqBBh5LTGg8TLF6p3upqDD8Qeenw7+/b8wTZ/43tp/icJyRJA/0iPJhpG+E4/C1DxLIwSw7OYSO0OotBAxqshtv4agaYZ0M6M3Bjm/E4/XxUb38mwvwDrKH297hZqQYr0kFmEl1G/LEK9wPs4Lb0gTNJXX1MdFaeh6H6HSDf6c95JzL30SDuUZKv/NRhytvT/tXOHQxB/7oUx5K0awl8IUdUyESj/+EE3lQeLVQxv5FQFcRSdgs15ItomLETJHe8rXRBhlcRyeoCZGxrZnuY+2tXV6RghelQcsUdbEGt8ugcbxOIUSTXxEdcDmqapTZjx18bXdPzUmujBD2D/77LPTT/zEP1yeJAsZnLkU/EMCEpCABCQgAQmUHbd5YdhF1Bxfe206/fKvTae/9venRcpML19/NZXXbkfspDBBPCA7qXJ2kjA28iLwOFQ53uRKLCjNG0M0UqaVc8a4Yz0SRA2WWMLR4uqJh4UiAXnn6vOYbrhDmji5nMIFWQsHD9DJvbb/BSFshO1Q+KDWu8nx4p2hUttJhA7C6DhFBwjvIfyMXA7CsHZSROA4IoT8ifuHCXW7HM8Rxu0Rxu7xtBdxdHR8v8KKygjO0Y5YFPVecnkSLkd+0C6LmnLMGPr7V3NuWd8nKqzaTAEFKsYtD6k6l0IJMTqP4vWqkKX8XcJkL8dbRuxExF2MR+tewgKvBcvFn/0z0+qzP1YMSlwUKzxkOLBGhbo2z19FH7pPpBnCQ/Bsj97hDWnG/ZvC1+pdRANGe/xxZ5L8N56gEibD0xKv3LYniO8N47uOUWFsLQRteG9KfNHrvNe9JSW0erjbEBfb51iGO3k4jKUezjY8ONvbjd+b8GnDtnKz+H4PVUMbEHZY1fOImutt2T73dRvRioik7nmp8MQSJk1M1L/+3lHatcv21SFN1A4PVLWvi5bRI9thauUd7CKm2odjr3vr2qK73fOV96sKIB6yvL+HiGQcVX30fk5DGNV4RVA3rxf5TIybH/3Rf2j65Cc/qejZvjT8XQISkIAEJCCBb28CGGrMvO9iACfnZfXqS9PJV38zQicV2LJw6M6116fF9ZupwEaJ6bvJ08k28bbg1cGIK7M+hjFhXDsJVUvWSnkt8MaUEUZBgXh51p4GwpDwZhxcnZa7MdYQHhFDiWNrRlot0ENeTXJ52Deei5Y0kZCyeJViGOdsI0iyPd+b8vPBnfzePEZlaB/dm+7fujcdPJe8iXh9Hrx+I96lHBcnSMTDcYortMl0RFH0S0LR9lIV7jSV33b3L2XvFDKgbHWrAobOwlNzmOPsR4ytjewYwCcRWvtXLvdCCymJHQGEILuQHKJqM16snDti7N7NCMbV8XR47dp0LUbqlYiexQ/8oxFsOUBVscPAbdYwJjxir+W3tBLeQ/SUwZ1zXBA/1l9D4GxGM3kizQvTPmsehRaW1kRPfRYxNwz2dr4tD4fjljeCqnxl4PP9nsMywrG6KBhhXyMMa+3BGSF6FcLWcnbWoWH9s835brxQw3NxZpHNLXHzsCt2SYW9eOq2Xxxzk7fTqshxbunpVlocwcD/+5pPg2GrsrdZv6ccMgiMCrNrv4+wPCr6Vd0JPEboW3KWEFyEO/ZzHlXg+LuJ2+YN3V6zp/ZfHi4KN7RqGOtwun5MvssxeH9d2CGivHmBMmGALsq/7/3Mp6ff8/nPV87Qu+HtMbztYSPS9yQgAQlIQALvRQIj8ufdPrfzx13HtnyLJ/KI9qxDaDBmETmsp/NqvDgvfW1a/saXpuXXfmta3Lie8tOpupYcl0XydCYqm2X9Goy5xBSVQ6LltzQPBUUFoioq3AgjmjAv7HGqmy0x8CIAdinXFi8Qs9UrZrKvfqB5dgh9w5tAqNLVhL3Fy7Ls4WbT1WfjVcHT04ocxJUTYy+5MtlfiQRC6MjVYDo/+TvLVGjbyYGXGI1UZYsnCNGyn31TOWsv54UIeRDxwXZ4isj52I9AOyQk7fRB7NvdlMJ+IYJnOR3eeyPvxXsTb9FJ9nN45/XyxlxIkYXlKqKoJ9lT2Y02s74Pi54eRGghfgi7WlFCeYQopVDC6fHd6cG1m9PtiKyLP/Onp9UP/WOtCEPaU2vO9Bn+8lKUldzEThnBVCzreS9jhKw9FPBtZnYXZd3DVu+1vBheQ1AsYpRjqG/C4857hproGd9b5xSdG5rr/JMzIW49LK2/15wozZM0wuKGF6S+3/OCms8lYWpdbK3D8LoAac3rIWblHdmImnFa2+virEPD+rE3l9eQXgSbsQZU+/b25Ycwr/d6tcGN16wXN8h5n2QMNU9LEz3LXBt4q+ocR19S/AAvXfVrcuIyJqpvEz5Z1xOVASu/qonT9g9/I95T9kOh9RYiOLZrfdzOl4kHrrnW800McU1+4uMfmz7/Az8Q0d8W032aL0XP06TrviUgAQlIQAJzI/B2hVdN3mMwYl1twTgvnMZ+SejGILubks7XXpmWX//qdPrib0/TN76Wqmtfn3aSu5L4r4igVGVLeNjyQRbqJIkfI5sqWxiAERksxEieDV6cMuTy/gEhY/GQTCk9/eDm9eliSkxjjFWFMwoOXH4m+8CDE4GC2OKVhUYJjVpconpZC1krDw/fIXcmHpEpnxEexzkcJ3dobx8BFc8O9vNIbM85LQm1u/JMkmcioiLWdivfposxtssCo0fJTdpn/4R1RcDkf7UAZYXTXco+cw6HN25HhOWcKLTAOkIxavFu7CxZy+UgYXD3YthmzZ8IFmbqqxobOUhpF2Wu98ujtUhp6vtt4dO05TiLoFLY4DieMkoxn4Tx/Rs3pjsRR5f+9Z+dTv+RP1z7qgIMCJytqlxN9DQvDQbvaULmdhEqVXVs4+VZe0/CCjFHuNnw6rCLJnA25bornyr92KqpNU/dMLbb9t14j4dpkz8yPDHldKsX4YvrfqhwO4x/hEDageFPQYNydvU+Xw/TTdGBFkKG+d+M/+GROh+aV5Xh+n5LqJzzNpU4POeF2a5SN4RNO4WeB5V+bGGCDXN5t8j36Tk3tQZT/7xxybXQw9iax2yT97POt0GQ1AK97WSOMo6Ld+Uo9dycvleEEZKmXV09bC5iZ2e3FQAZ3hyKbhCO2bxLhLFtCiWM8DbuAy0/CWG8yjV4afrc5z47ffrTn86lxvjur7d7n9l88y1/U/Q8ASQ3kYAEJCABCbxvCDwFY+FxbT+fI3DGcGlWWnvrTecWI+o4lle8DLUo6PU3pumVb0zHL351Wr30zYicV5o3J5XMdiNuThE5CV2LVZ4wNqpWNaOKXAaM2sqFWBxX2ejyNsRjg6Fcs8ocO1XXdi8/V96XJeFSCVXbJaeGULMYjstaBDK5NREbe8l5wShD3JDzskCsYCAnxGyRkDYWjVym8lqsvHiQ8OjEm8O+a1HSeJ4QRXwf7xJCiSlvQoYQU4TzHD9oxRd66BdelNP8vXtwpRYxrXygVOZCoJDTQ1ntk8qVSG5QeO3neHsRZMusB3QUz9HFVGg7JK8ooXsky0/J5zmJMCyhRNJ8wuCOI2YQbFcuJ5+HxWby+4KVTcPu8NatYGmhYcOlcJw1jF59+ZvTwU/9W9PhH/gjlXy/G08WQmQIn23xU108kvB7FbJWFa+C9Kp/yj7HmwNXKo+tPS+bqmcjF6WS6jG2y3uwyQMqQ3174c3K1UHcNiP+fG5PnVc37lvkXC89XYOySpqdG+JdbKy/1xaoHW1g4Z1RsGGIY1qIN67YrI+12e/IuynRcy7cjoOfLfHcPCTjhZCirDmCpNqHoKgh1Qo1VHEL5hVoRzgcU5AiG7QSF5tzqGul/9nyiprYgy/XCAGZkY9ntuEcRpvq2DmHZY3ZJqQIpUMLbarsMQZakY0zIrLak4P1kLnx2Vhk9VOf+Pj02c9+NkJqMw4ed995u58ret4uMbeXgAQkIAEJ/G4TeFh42e8w5OwtBcsj2rj9nUd+f8xoM/fNrDz5NawdE4GzSAGC0zden1avvzztvv568nJenI5ff2mabt2Y9uKpWLGQZgz1/STqp3xZhYwhIsasfws3Gh6Htj4KeTAX4nWpBUXz5zFekoR0nSacp8J/alHFhIDF4N+78my8OPH64K2JIVYen52skVOel1atLVZ5hYlNCJ7k5ZzcvBURkXV4WOwzYm2VULpFREbl+aRtZdZFDC34jJAmPDb9xRo6I/eBogUIsCmepulGijAcpoT2QYokcD6IHUpqk3NDnk6ETZXg7knjO3n/+N6dlpsTA3uB1yvnf5SiDRRGIIRv50oWuMzPu9eSI5TZ8720BXF0imcnM+tHzPzHYD5Ijs/hfYonRIQRBhVBd5JQwgVV5+KtuRvRef2lF6fdP/ZT09E/8c+WWGsltSky0Az1EjTdC1LV8MI9uEuUjFwfvBKjXHLlr6xD3JrH5c2vJhy2PRgbT84QJBtVsAldIz9o7G8UUGg5Q+NVXoheTa19b3hzRlhbM+CbCNkUTeD7JcHQ10M8jMR+2l+CvrK7zgmYIbjIS+rn1kt+11zACEsD45b2agUFEDstdG0tGBljdR209u/gNWN/5J89ROSUPixdOzxU9a3atuX4ZOw3xVb7G8ervmVygLbyjXEtF78WwsZ+2nm0UMUKLWQl1gqnZG9t8dXBvK6PereJrNLb+Z2y65cvX5x+7+/9vWe9PQ8ZGd/KW4qeb4We35WABCQgAQn8bhN4QrHzSHHyhPtYN/W8x2YYa8wADyMoRv4iycure7em5e2b0zLr5qwQNddenXYx0JMkv7x9fdq7F0M9q8Hjzaml7kneP0kOT0LAEB2VB5CwrxVem62cCYwycnEw9Y4jMpgg3mHG+7kPTEd3I07YPtsQBobRP+0kDyeCZcHaJAiI5z+cEtYpeMA6ISTls3hoPD0lRLCXI7zKuiMcDqM5IqOM3ZR6LqFEuFud4+l0Px6fi1mcFDFUKfDJpZnupBhAvDmIC7ZZIF4QFyyEmpyZ3Sz8iKF6EvFXVd8iyBY7iI8YkJkl30mxglRQiEcquT+It2dy3ISercLiNEJwj8VQFxEw969XOBzeIZjgbcAbg4GO0DpI1bbmOQqnFC7YOdidLkbEHR7GG5V+P45HCHG2GzFIe+5nraC9HJu2HkWUXn/5G9PBT/5L0+4f/RPTSRggWLB3exG5M96CMmrxwLAN4Utb+TMlWBNelwC17ntoooQ+gvMYQs0p+GZPy9nLrIeoVdgaJbK74GwqYi06RsjXEC+Vc8S5nREz586zi6B27kNYtXOtUMESPoSXNUbNv0J4XZ1488RseXqacKOJkRnrnKCN56k+y74QL5VvQ/nqfIfqawjxtbjpguaMMFrnH/UQzi5shqgrj1JflLSJnjakqzx6iboI3RwjK1LVej+twADe0lZprW4L5c2psh+tbb1/ysHTBU21kP6tcM6WP4R3aC/hirX2UxeJlVuUsUxQXBUZIWy0e/B+zw98//SpT30q46pxfBovRc/ToOo+JSABCUhAAu82AcKziMlfW485gT7jvlmQsBlHT/IaXolhyC0wwJAY5BcgTvC85PdlqqRRQCCxVdMqnpDpZsRNBMzq+vUsBJrQtHglKB29iEdhgdFOoQE8N4SJ5fs7LI5J7D8hR8kfGa9lCgVsZvCZlU4lNBZMTIgVBjeiCCOaPJDdKjzQ3TvxtPB7rU2DiMEAjbFeIWX8pDoagqxER3aE4MK4vUQFqRjQF+PJwQSPcUaeT72X0LoKU8OgR3zAkJlxQvM4HqFtGHxYfRVORhhb/qakdAROVRNDVKDMcDpQ7ABvUUpYl1uK/J+IvSiZ2r6JrIR/4ck5xLDHGo1hGhFFiBNCiApue0k2x6imVPBJxONewu7I71lmO/Jy8Kzx3oMbt8pDc5CCC8c5JjlPiFMWKKUy13FyjS5dfDbhczk/ihjE84S36f6Lr083X/zq9Oy//CenD/zJP1XhgLwYQduGfXklEGc5HmFz9yICCRGssUb1r+6FG2FuCJ22dg+v7dCxTWGBJgQ2oU5jPLZyzngPhsh4mKeI/TahsiqjuomTTVGEs1fAm0XKdojVxqN09trZ5AaNa2Q7r2ZbuA3xNNa8GZ6PUcJ5eJs2Quus92kjqJrnqYWytTV0xkKq1Se9aEItlMrf4O/iq6KkpAAAIABJREFUZrBu59or5bEuVFVU657JfO+kqg6wlhDImuDZLBxLeBun0IszkJ+TIzUvXP+H56m8QO3Vjo/ySfhcxu5xjrWoMupt/SOEHWtL/b7f/xPTCy+80AZXnSRffsjvZ7vubf2l6HlbuNxYAhKQgAQk8LtIYNsQOOOdQTDEsM7Ck1ThwsDAe4JIGQYXachV9rfeIuYf67uFyeySK1ClerGmIkaweDDoER4RNHgKdmL8nOZvckuykMu0G8MWDwQemkUM9tMIlt0Y3hjcsaSyXbwc2QXbLxA5iJ0YxIvKY0n5Wj7jeMNYouAAM8dVQaqF8+yxvg15IDm7lsjf/l7FUD/KsQ9KzES8UAK4PAwtnCYxYS20DEHBzDFeFvJuOF4WB622YZhVUn5EFAIIA73KUTcDrURSzxUq0ZGSz1EGbT+U+WWbeLKmhOWUQGLVUl7x2JQoLMGZmW4qte3HQL4U789xhM2CY7C/mK0RJhiL5fWpUL2cT3JrpkvxHJA3BLcWR9aEDz2G0Zhf79y9MV05SOEFGKWtp7eS95SKBwiCEi5UY0tRBQTGTrxCTdykRPXV5B2NELAKs4p3KNsO45iFUZf5/tGd9OnN+9Orv/J3p6v/3L84Xf7pf6fKcw+Duwz1XkIZwVM5ISmecJJxR1+VsCnPAFXB8O/guCLDp5egJhelVySrRUEZCusS1Gerqm0EzFD03XswjsEY2XKBbHJJNvk1Q1ydFfMt1K6qkCGQ3+TZ2RRs2F7zZ4SAjUVWy3NUOUaUI+8iunqrV4GrS25zLa6FAP3Z+7UNno03aVPmeyMO2zZDzI399c8rrKy1YQiQEktbZa4RMM3r0sLSqqIaeVOVlsP/tiqz5W/OGb9NJRDV6WWsdIGznlxpEvgMf7xCVVY9ld/Y79pbRa4Pvd5D+hgn/HsmntEf+/EffeoLlSp6Wjf6koAEJCABCbznCYwQtTOhaszsv/TSdPTLvzDtfPMr0/5hvCox6hEkVe0qraoJ0zJcMMz67xhb5XlAgPSV3iujGUN8s4r9KsY+a3y0PJW+ngqeEvaDcc+sMDkQJNsnfKpCvyKcmoCKkcVxyVNB7PRzwAAfidTsZ5fQLr4bS4rQHDwGGGy7l5sYoULbOn+E9pCPU94PSkhzmLbgaIWtYTynLPTISajQtSvPJcyOUDaqtPUy0jAhh4YFR0uk4LHJud7L71h0eHwwDmO87VBamuOV6CEEDduTeLoYmQnFK654hHBB1XoxefsoQU94hU5SeIEQOr4frxbCYcKjhajKedc5V2W47CPhbauE/JUI41x54cFCoIITgVnloCP64kG7cHA5h8NgRxixkGo2TTvp1mMKQ0R4HkXAUJwhX6mfnPa9O5xz9NqzqV6Hl43+ST7QaY6znxDBveyPMKTjG/emV37l7037v/8PTKt/NaJnn3wpihi0GXxeZbSXMGNsNQN8FJZoQpQQp5YLU5/1ELP23e6lKU9ZM8DPh4m16m3nQtC2jjWS7M+cT7+Sz753PuOlb9QgN/6jPVs/zxRMGGsRdWFR2zNm81UE3LaAKSGHQEiIYvPsUGVvW7RtlaBev9/C+lplOUQhRTY4Sjs32tMqw7UCHlXprbhtPDcU8qgcKnQ112UPHaRaGuOkQtK6uOEaHBXmanx2EVmZSXhTe+GJkYe19uYgnNiWogw9DK6dZUnbtcip0LgalH1R1h4SWPl98OHWkPF3IXlnP/7jP6bo2R6S/i6BRxJ4uzHpM8b5O0lMfiyO7Rnmx27sBhKQwLtBYEX8/9e/Np3+b3992vv6b0zL66+mCEA8EmNmdhikGPXjhYGKIY1gIKYeC5nta8HE4e1phnsTSN3bgDGGp4Z9loeGbTFaEVhYZIStoEAQIzVtH4MoBlgyBpqjookgQqragod4JdAaOX5EwTp0qFfJKkHAtlTDwuhFbIwXYoXTo4JaN4gpUFCCgnAwwt0u9BlwBANGNa9n8XLEEEtS/24M/lo0lPNFYFT1A86/eYyiKOr3KjONuIHRsxExGMgJ/aoS1RQ1uJvcHfZfmfp5UZGMQgXsjyIHuDCyvxOqo+W8yAla3XijeaLYDo4jlK4KCWSdnnhm6j5OnhChShEk9TvnSV/idQJ/xCchbxcuRbhFSN29cy01F56PRsox02+sGbQDk3s3i+VxhBiLsJ5EMHFaeMH24qlqwieCJ56uk3gLl1k0tUKaUjb8jX/wxenkR39w2vk3/nRE37PVb7SdNm2q5tFPeM+aCC3x0oVgeVF6mFvzZGy8J9vXyHbo2JtCK8+EaLVvsc0QROPv86GbZ8Ijh6fsjGflvKeFLt8Y6MP71fY7PCxDuLSCBVVZr5/fuGTacft6Rr063wjLa2ff1onCC7ZZrHSzRlF5XPpaR3hjmneN0DKEMQIy+VlcW1RC6wKmVyA4s3ZQ49JOnf5gYmAI09LSGQ8sMkufrcPk0pZMgyQfZzvErwZ28wRVdb4RYtdYlADrggYhVL+vD94vC65lQjOz2/jDSngdVlVFasZN00c++qHpQx/8yPT888/XArnr0LbtQfIt/q6n51sE6NclIAEJSEACT5XAsLHaxHozhtEU/J0QpKO//r9MO3/vF6a9m69Ni1Q+q5Comh7GmO4eigplw5hnB/k3wr6whir/pOXnVNhXrwTVxEuMHMLmMPoxdmr6l7Cuvl3NQDfvRs0Ox5NQYW4x9svwi4ekKnVV5jRWVjPammcAMdM9BjHEK3mfMs9kCXSRsWCBGkLOEA+ce4y0ahtGEaF8GKjx6uC9IXRndxcvTo4NoHg4FhFHK86BbZLQv6KyW1uxtEHECBwiCy8L6/0sso8PJreA3BqOQ/U4Fj5F4OCdoShCuJ/cifCJYNvH+3OB9vSwNgy+vFcJ2uU9ynkjitgfL6a3I1aOkt904fkPtZwfxCSGc8IGF8m7aYx6J2c/hKkdryJurn6oxB/5TsmcSLRciiDkWLspvrC6fms6eXBn2n8hi6mWgc4Me7a5l9yqVGTbTShgCSDCFJN/RWnieyn4sBshtRuPEeWxKfhQJb6pAhduR8kFeukXf2E6+aHPTwf/9p8tjxmiqRZ6RYz2gV9ChkCmWsCyGcS8mofgrMgZYuVJr5kz3pNzHp/yGDRXyFp4PGy/Qwxth6jVtdQ9FuP97WM97PchiIao2eQClT+j5SnVdQP/Hi6GeOnV6tYFFHpBg1pvhxDA7qlZX9fj8/psIyzq9/q7Mnrqe9X2PlS2ixycCXFjP3wLEd9zgcrvBbtege68HwxmvFecEGflzNt4s7aPhUgax+Mar7wd7gkp544QxuM0eFPAYPTXWKCUY1GCnTH1HZ/4WNbt+VzG5aby4ZOOlcdtp+h5HCE/f18ReCoejvcagXMG0Hvt9DwfCUjgXSBQU7/xHvz6r03Lv/Y/TfsvfSWCJ0UDYszW+i/jVR6ceAUQJ3hyysNTU/HlmamYJwQIYVdjfYxREAARRMgUoV3lHeoeIox+8nrYbw9xqu0q1oZj5AcFADg26+9gOlVBAATA8L40I6gEFPc0PDeVJM95sm+KCFA1LR9SYICQmcwSV2I7RiWJ/z0fqHJsLkeQ9PyUZcTEzjPx4pR3p3mRSjSxr0rgR7ARChdRxOd8RpvZTxl5jdEygmAHoUPbOMkIPRZwvPCRjzSWHD8iCTFV+yxbjmnsdr7TRYQarML2QTjgEUAzdjFW4gkezRptwgpmVeSgt5P+QWix5k76Y49E7yqlnS9V+ePumcv3lhWyFoHHIqQUtCCML31y9MY34wlKOyJsKCCxOrpVoW+IIHJtyKnYvxJxmO8cp10Xct6nyeEilG434+Kr/8/fnJaf/cx04Wf/03i6PlDeAoTjgupyRYyiES17rPR0iRwM1v45Iigijs+2PS/nvTK1r62QueE92QzmN/+2LQgeFt42vnF+X0PsbAubGo5dBI3fx/fPv/+m79EPtU5U82LyqtyqrWIN22e/8WqGUf9elbuuvC68ly2M9Ox5tGunVV9rBRpatbdWjnt8r7xIFVbWKrCNEMJN4Yd+HW33B7eTnt+3rrbWQ+7OMGbY9XLe2+sRjfOs71KWHkFG63O9xGeUc6u/etodbRwheZvFSwnlO8o95bl4ej7/+c8reh418P3s24BA3U3fJ+1k1oVJviFQ3ien7WlKQALvHwIsrnn4v/+v087/9X9MF7Kg5+LuTSzqZjgjJpKgX6FpiJPutUF4LPMeOTpNxHBfJXQLT0+5XRoAjPjygnSBNL4/wsAqvGpsj9HVqqLVi30xS4tBjzFfIiWfl+DpYWJ4dBA25P6UEMtnVyNU6tyzPaLquY+SmJImpYQ1QgAxUjPTCJVsO4QBtjXeFsK/CG3jWAeEm+XcOfb9HOP5eE+yYGmdW7whq4gfCiosc5ydq3n/mYS9IaTusthoZrMjhAjFqdwbzovvsu8K20s4H2vZsH/2g7jI+jcFsyq/0fYYfeQVsXgpi4veullV1xbPJFenwvzCF5ZjFp9y04TFEZaHaIlwI0wOT1VxK0GW/SKyMLAvZM2gFEHY+0C8OrcjlnjYVOW5bB+v0Ek8UawndHrjRgmdvWf62kJhcXQ/hRLICcl+CGHajfeLpu4+88HOLMegkMEbN5LT88b02i//f9P0PZ+eLvypPz8tn/tQogYzhqrqAAUn+hhiGHEKGNLba9fkzarChhdrKzzsvAgZ3qBtT8zDBMjDhNDDQtiGET62397X9hW+LX7OhrJtBNrY19nz6QJ/a2fnhdAQPOcrzdXcALzIhalfmvdkeFKQH624QisZXeWi8WhVsYbhaWmenpYn1cPiujdn/XcJqHLPlHdnFDkgHwxPKCv1nGYH5PTUJY94wtvS198ZTavqgKy/1Hx5/Tyb4CpxRWhk90gtI5opSF0ese6tKu9S92iV9wfljzCuUvTt++Sd8bqacfoDP/iD03PP5Xp8Cvaenp7t0e/vsyXQYow3cy7fSkOf2Jt0Psfo3RZtj8pxesRnT9y+bwWi35WABL5lAqfJt7j7P//cdPBLvzAdXPtGwrAS2lbFA2JMMNl8kapmhKzFiC0jG9GRD/A89DCy2p4XHpDarqaR661W7rbnwhDahmOBkKaea0DSfYkWbq7DgB+rgiIIEDWV6J+fHJtkfQwdPA7sA4ER7w7J9qxR0wRX/uHZIMxu7e1IG67yXURM4v8jTkoMxOhv5542ITYQOkTzsZuE+S04ToTQggpvrJtDuymtzecIJ0K9KvcnRiDhZcxOZ5sqLZ3vrnOc2PZivk/Zas6NNrM+Dy+8PJSl5jsItfJO5dwRKQgx+Jai6AKMNg3PD8UaOG/4IK5qfRIEXSsLndiz/A/xGTFDhTr2y3fpEr5HW1IoYZXwu8qtKWHJ+eH9YQcxau/cjGYi76RVidsj/I9zJYco4YFHt6/VWkd7l5KrBCNynl59NUMoeT1ZMPL09Venl37+b07Td308np7/ZDp+4ROV01MeN5LYMZmH966P6BES1cZQ9+j1z4b3YluM8BFGNcb1KFN9PmRtlK7eDtnaFhnnCx1si5lHeXPqHM/l+PRTffiP7o0ZH55vR7WFfdYGTYxsXVLrYyFYKqeKHu7heZsDDk8N+S5tIqHOERFRO29V1aqNvNe/WHk0fUHY7ZMf7cOTw/mSu4OQGuv31DkjWIdnqcQG/dZylsb5j3V+hgevfZ59ZdtakBYRlrHeKsINEce5t8IGZO4gdAh1qzazTg8VDKn6l/sUP19IaOYP/8gPRbsj8jevd8ouUfQ8cnT74awIPEZ09NDYcr8+7IZRSZlnPqg70dZV2X+vajRj9qurrTEj+lY31zG7OkpatrIpddOpG8yZxbraLMmZV83mtHfG2gfr6jl9w/I8jSY8bgbl3RZosxpoNkYC7w6Bk+Rw3P+rf2W68Mu/OB3cfjlWB6FWeA9yfIoZxBuAIV7FCkYOy7ivlBGFKCHPhvA1Qq243XTvDTeMKsObz/CqVHGAHmPfHTotXyg3E4xtcloOuxAY3iHCsCp0jvC6vAj3Yr/sJ4UEylJiXRr2Q0lnFgHleOTtpJpT3QOZAcbLgwhhBprvUm2N9YAu9RCwvZavU7FjCBm8W4TrEdaGCKvQLsLtEFKIAiw8wsjw0CBgOrcIi9OIpd3nIyQI32K7Cvvra5JwDsObVSWy834VGMj7VS6tixLOJe+1IhE5Hl4bvgeLEi1UkEN4EAKXc3/t1Vq7qCq4heHpMqFneJ1Y/yhMVhdYUDXnQhheCkWcZrHX3bSn1hriPV60M8erst47iK1U1Kv8nP4sqVDElAuOF2jvYgQOwici7iSeIELVdq/mOBFQC0TRjSway6KtGKvXXp+++Xf+1nTywecrvO34w5+MriIcsBnQ7H+ds0PuUULe9jHIK4SyzOAWdlUOh01+D0bx+apsIz/nrcLa3ip87VGhaw8TJePqfCsP0eOv3vZcbt/fFB9o59eKF2y8JRsBUE7C4dk7bzu8KZSNs9gSPHVS4wHeFjGtttXirKjgJiwqjDDV4rZfTUCO73LNcNm2NX5a9bXmqWmv1p+M3eaBank/FVXK/nsoXgkoLqMcL6Mw60U1o6KJroRMVvnsFgJJHlB9tnWs01pHKNtSKj/HZtweMuGQnf7wD//w9AwFQ56CHaLoefzodov3E4Fx3VZVobrDtH88VLnwy53K73mvQit48PcEXh6oVfuUGQhCQvrnNQvHjQUDgNnL/KzP+F7fNzd3Zl2YVR2Jw3AbISPrGvf9vLjrVIlOvk8YSn72GbqaAaWqEjcU2sPDFANgCB0emPwbCbgsjFcx5NmOByv7Yd98r2YISbwlfCT/yt3FZ/3zej8PT1zN3NXqO31mt2Z0icXmaQXHxyml99NA8Vwl8P4ncPziS9Phz/0P08GXfnXau/ZyGamJV2rGPyFG3LJGmBn3LAQHQqfyRnrORXkFCJvq9zvuAVzq3DvGPWEsNMh+uRfGYK7wsMTrl7enPDl9kqYW38l2CA/KNFX1slFxjHsd+S+5T1ZoXVdPCC6M8Lpn4tnI+yzwWTYY5aERcKxZk2NwryOMrSqyZbusC1Tr3+QeWffgCuej2lzuoXlvcdBLPye8rLw+GOx4T2ph0JwD3hS8WYiuUbiAMtkItXEvr+OFGbPP/BxFISo/iHvoeMbgVcvvCMArEWa0JYxW8WiVMGL/HJNwOvaP8MHTdT3CI0KnhFsVm8g+2ZZ7N7/z3YTTlbeoeOf34pI+TqheiTNYhNFx8nD2EXm0MmJr9zIcdxPudisakDWJYohWqGBboHWZBWMRazsHESaIH4RdZ3sUwbPIorKv/vzPT4dXd6e9n/3z0/HHv7s8Pbvp0xIt6cfdUeq7G7ll4Obf8N5s8lya4T2EyMgJOR969rBQtG0PD9/HK7DOi+F4W2Jiu6LbuMrfyvOz/f7j7gjtvEdRhnOToL29rX2b4gNjnw8TbCPMbZS63m7D+H2EsA2Bxf5GmeohEmudnSE6eqn5yuMZldZ6KGvtY+0l2oSklUClnHXNejSWtW+8Qf298f5oT4WsIYbQ2lzynFcPcVtv031Q41wIjeNSGaXq2X5wGZ69j33sY9OnP/3pXOZdzD+uU97m54qetwnMzZ8uAcqvlmnNQ3Y9O9GFCDdiKgZlRqzc+uXqz++UCyUsI4meFY5AzDMza7zHA5rvZZaywha4OmtdiT4jx8OiFs3LNggWhEPdGHh4VSxHazAzgTWJw7lw1XZ1xba9EkmLX+/fqUTZbgTU/ra4VVlT2tff3PLSrD1HHAK7pR20lV4dx+Hv+g4PwP5vCCKMh3bXzXOO/echR8gHomYrpr8e+DxgEUjMKNZ6EBhMPSYckVWrh+cfD/ohtFiEjwd1HsarzCLW4nkloDAaiEUfgqmfd51jrcXdT+uccFJHPd0Lyr2/rwisQzi4ZXD/Y6b/XtbcuZ0FLTMrTwJ83SNihJ8mj2Rx5950+Nd+brqUktWLa6+2+xbXKKFKeDK4H45JDEKzuM9xS6uYerwuXejgBUmifbvvYkD3mWK2YyHPMYHE8cf1jmCpkLZ+T11fy+QB4Z3Ofqq8cp9owkgnpKoW9cx54IWq+xfCIO/FyCmRhkhCqCEeqrhA/iZsjHvqEEYlNvr+EW+cboXacQ+n3T3MbAg3Gp1QrRJSFHpATOBhwvjnGNzrESH8ey4CqsRGzq0Mx35P64nqJRbpC0Lynv9w9pl23EgBCTwpFGLgJ6KpBB/HY6HWvJdzPo53qqq9fTAV2Hg21do9iCieI4Tq9XtwuJykKtseOTb02+jDWty1VwKrtYL6JBrnE2G4yho6VVqbMDU+qz7NfHr6dwdvGOOJNXYIq4MZ3COmTh7cjAOM0t1pM+eOEZ3tlsnpWaS09Ss//7enu1n7ZfHTf2q6/ZHvSTMvJJKwTb5R1KDESybcWugUTJsXoMLfthb8XHuEHvo8YGCeFRLbouZxF/LDQtS239sWUhV6Vd6LzcKlj/IWbR/77HHaOW/ve4TZDa/Pulrbm9rW7ICHiq6tNYjag5MJ2W6LDHZ0Xz3qswhoFxPn2zvOey1iMBu2ihMMIcl2jQmn1ELoBqNRKpttsEe4LxGeRohchaxlA4oRtu05o3ht8OjRtrEWUHmPWaerL4DcvUXklB3H7qr56Ajwg3iCf/zHfzwRlk8nn6dQVu30Zs7VK0bntnn2uHHm5+8FAjXyH3EiW58/Ki7y/GdPHEO5ffztuonnPQN8xsNleF0yyEvAsGBdHjYLYqRvJyadhwQ3+psRMyRcZuaqhEkSM0vs8GCqBwQCBAHDLEVPIh1hGhVnjmrow7k8PG024/yNdf2gH/fbqqbTjQGwUkt/3LwrOZgYbly/+Yz7Fk+PsQYGv1d4W39t3azqxjOMCR5iXGoIMxIWeWDQDlzVFXqBaMHbw0wID12sAaZUmK0dQqcbJhgIPOxpLw/PEQpHZaZehaiVDOr7rUuc37t44i+q8YzEZWYTx6sMiT6NQ7sr4RgjA7HEeWD4IMrywCRMg4RezudyfsfAyJoOqzxEa0FAPs+Ce8sYFMSQrxJm0mahmVHOTwyAWvQOo6knyG6P6zHO3o7X6Wltu325Pe76ey/cIzyHd4TAE98Tn+Ro58cNfzObT+L7S1+fpq9+Of9+I79/o70fIxkjgfvRMqEj9x/kZ675vQiRy4QzUblthzCxXGepflSTGoSQMWPK9VqV1BAdXdhwX8UbVMnOhJrhQcHwZTu84eyLCQ7uP4TMYNkweYKgwQDLdYpXJVXSKszqZooosH8W44wQqNLLTNawTd2z+v7Z97gvwalsEARAzpNzr/C03OM5BoY91cYq1Czfw4jnPYx6vlceb+4/iCueH3lmjNwdrv0STUzedOHCPTTntbxyuYV9rQVKtuW5Qt4MuUN4QW7Gy1Hb9HPjvlqls3P862+0++kHIkqYQGMb7tep9rbgGXQ1xQUqZK7nHTE5RxlqXrUtXPoDh2IT7JvnHvfUmrjqE2hhf/zKy6msluNeDte76TMEGYvB3k5luVpkNeWlCcm7glDjuZKfl1L+O31fE325x3L/rdC5PBerxHcms0aJbMZWE0F9YdeLlA6PIGAspLjCdOve9Orf+b+naw+uTzs/9TPTg+/47gjuSyV8EDy1IGyeATs5diW7V7hby+egSEKFtmUCDi9CRTGMkDgWfSUUaj1h10TATsVMtWfbw0TP44TQeXEz9lM5NHlotwIBo7z0my/U8x6Zhwmns2Wrm8HPa7tAQR2XNvaS3SUKxvo2Y8Jz86Ctc2qvjbgZCwRvhNPmWNsLvJ5tRRMY2APnWdXfxbzZFg97nfWIcW22cVrFB3oI3SqCvtbq6rZCfYcFkilB39fW2vbitXL2PZyOnJ70MTk9XCunrNuT7xznd8pc4+n5zHd/V+Y3mjfynX4pet5pou+n/b1dY20YkDwzh54YJRbHLEYvUVo3fB4iPKTwxORBMz3Iz1v9Jw92hE1u3PWAw0vDzBffK1FUl1mb7asAVA7a4Zbx3sTFuGxrxfCRcMtm3EDGQ4W/x8xgd/nWbB3G/Ah/G16QEklc6F2gVaUi1qmIKKtwCEIvumAZYQg1m8l6EeiI/pAcno8Kb+P4/dwx9rkJcndcHxPDv4uSCq0jZISbUxcC/ET08RpCpu6NfcG+SijlIdmFHQ9FONKKSjTNa5x7vZm2VQlavpPfa3pnnOR2+zjeturo51j7433+8YDO+fbzGYujVXtKHI2HQU98JZYcoYPxwL6pZMRMKQYRJWc5d4wWfmfFdWZimbWOgFrFGKoE4wrXy8/uMVvnMG2d67py3hOKnnfUmO1d7Y9vYwJPMu5yaZSxwLWaClnTb//WNP3mr0/T1387QuebET+3cmmmyhrXWYWl5Qe3IyaO+PvO7enGb3+1Zuaf/9h3t2seOwFD/NlcO9zruAfXhEOuJ75Xly0Gds+xqXsNSfy83XNNcs9qhk+uU65Fwr9GUYLykHBds9ZLnzxhwukUcYHXJ/snTIvrtyqN4X3nfBFbTIZQDKAb/SPhn2HC/Y3rHEM7Ho465/IQ9IkZnhFUKEDEPRtBVyWmc1+m+ECtywMf2pL3aRuFBeqelLZSea3ujTm58uAAkfsekQP5hye7ihtwP8oMM15uQtaoxoZXKIt0lhhjIqdC0iLobmZh0avZNpM4060812DNd5MvU7zIXaowvLQpz7rTm9dSIS37repyiL6ISCb6LuU7leuT84E7OUDVbvop54xoYrKPsCEEDMeEKSIqIuk0z7jdLHRaHhy2aV+s++Rpnr27z/W8iModyvHTzmX2g0FKeNhuFjFd3r3ThMYoHlFFCVg4E445Zvrvtb/1t6Ybt16aTv7YvzYdfefnKmzwNOe2m/szwnYnY2I3i6yOAgdV0prnZvjv1GQdC1LGC8SY75NyVeAg45j/qCRWXiCGTxcJDQJlsFlziUccnoVRxjkSqtvD9cTu362Ihv4c2GXBct3nAAAgAElEQVT7bthve3GybFF5JnidN/w3f5NvwgTjtgBp18QIXRvhZs243+TEnM+l7dZEG8tDQGDw9/Pc9rac9zadXTuoeaWGEGotoA1t4VcKG2zee7OgOXOOPUyP/Y0CEe3cRns3QqflJjXGg8849yFgNyF4vbpcZzcYtWNvymufFVarpPDFV5Vr+0EmRBBNP/zDVm9bd6a/vDWB34nh9lbenXp/iIyK+cZ4xyAn7IubLlVwEC2ZXaQc6O3Xp1W8NAu8M9ykETrc3PFkVGgCIqIZ4i0srd3k6+bK7E89lLgn8GDuF2zdLCtdrs3y8arwsh56xowNMdt1Tv2BPdZg6A/zenByfG5+FcOeV8Ur530ESOKZy5BuQbLtwcd364bE3XFrpoEbYFU96jOQ9Rl34/xAwBEqULHUPEyZOW2Cqa3x0M+/Qia6sLnMzB+/M3PK+zk+hgOCAsOgzjX/8H6wWjmztRWrzrYwwiPSb8zM+DFTiNHAZ2UA9IfnKKKAgGAdCGYkWWxwhG9UjHr+EYpRXYJ64xj5HWY86GFYCc/5DKOnjs929BEidesm2+IamoE1ZGn3aLUwOt7unqvBt3KJ6B9+0rR8mb/pJx78eIMqNyDneCWzqMx8JtFxFQNoQYUqZmcRSVdI0MUwI2Qv++Jf+mGZB1MlkXb74pEJkqMp23qvnbUvCZwhsB2Otva2P2oyic8q3PbBtMIz85XfnBbJx5l+O16da6814xuRwPVXRjrCIddZjX+8IIj9fMZilgmpuvPlX63k3+c+/qkkj2c78lIIDflQwq541X2OSZAeSlX3lH69j3DcJMm3sFxe+T73shHOWtdtjocRn4T+alo9F/JbzwMoD208J/U84LPaPudZkyv5u0LguJ/1B0rdo/vvfLY+txyb9vF97lU1KdPDtxAefG+cC+fMPQTRwn0P8cHx4lluIc/xOrEtHqDnPhjW5L1Q6Sxr3MAX71NNmuSFJ+uQqlfcqvMe7+MBqvV58jv3zLqfoQy55/Z7Yk2+MAFG03h+5fNiwvMoxmk+p7JV3bNhjreOyZ14c8ozxn2Se9a9HIsCFDCDB9tWPk8TfcuI2516LmLYxpMC616CnAVHFyW28szl2UHpYARfRNowTE8Rb4iScKhxQ2ns3AgP8+w7+AATS63owTpXqZLiuaen9HCOfZpn+f1f//J0M9UB7/yRPz7d//j3VQgi4ZUnPJfCYJ9Q5/L6JM+HY+Xv3Zxvhb7l+VeGdcYbAojFZlvVsI3hXwY7YVUl3DYVy6raVzAhYIZIqj5LX6xLOpfgod/6M7RGJ+JkXKrtOGPdoG2DHb7t7825jG8NI/9h4qSugHoGbpWKxpOz5T0ZZborb6W3dxyvfXcYWO2IZ89rnMVZscG725XgtoXUWY/UaBPr/RBCt8n5GeJmW0Ctv9snkocQG5MfhMQR0lYlqzND0gRWO/9WnKA9NPH04PEhxHKVBy6evub547qJVyfjd5mxT2jcSWwUhHf9iw13crzMnEa8jmHzIz/yI9MHP5jxOvrwUffUDaon+k1PzxNheh9t9NgZxja7ct4FXKFNGPQ1s5WfeGaYsSI3JiUtpySBlvHLz/o97/OAJkRiJOuPEK8a/d3wZQpxeFwqNIxRzIMCcUFeTrYbxnefEWqL1XGn4+HIgz8/S4hwY0M8sR9+Zz/dQKgHbLapOOf+O+eBoVCeo35DHB4V6tTHQGCdhgoJ44ExZnbqAu1ejTLw830elGWgE4LFDRpDpIkAYp9bdZIR15xt9rPPqjvPg7o/RGjnCGvgHKvqzpZoqIcmRj6Jpz3hle/DDNFR+TL5HjxrP/U0aPyGeODBiXdtxG1XLG2+ViEjGDtYIQgXhF4XK9tihm1gOtivE3e5K2OAsLP8HLkC2A2EQFR/9ZndKgjRlUP1d/6usMZ+k+d8ie2nLQi5Yt0ess3z1AUfht4QePxch+1hnWS78hhR1rLzIBYd8YdIQgQ9FwOH2VlmvjEMKMVKwnPaRHjGbuUj0b+0rV0XjwwTfdi1tX0zfuy19z66j3iqT0RgTK6OeZo3falfBmW8M0GUKl3TN74Sj05Ezktfm6ZX8jcTHFwzIxQXzwX3o7GOC8Y11wJrtzDbX9c+1+judPyLv5jb86vTcx/5jvzZJww+mHF/5YVpdSUGKXkcXLOMda6Ncc8duTbc86v4CvdK7qfcIwhHy3VRQiJmZ469zoXEeGXbkTtDg7mXIGoQLyTBD3HCMctzjQcqv3MNI17WEx/cL5iEwRPFtvkcb8+N11q+TMLBarKH++F4tnSdwu2xJoe4PxESTVgaEyL1DOhCkciCWq8nDLh1plhAMXjhY3m2RSRcz3PtWb6HMKH9+YxbPOdNJEI8Hct4rGr9Te61POtYJJV79AgjRogkpG4nhv9JxNfeM4gIzqOHX3OcKq2dfWVCcAdvD/c8XqPAA2MkRQbKeByWekUKpH0RY+ucKb5DG+uZyX09n0eQLXNcDFvCzUYEBOe4zBipHIw81xYIG0KL00c7CEHEIrwRsyXCc77kgnFfr7yrvJ/76elrL8UrsjPd+MIvT9e+/uXp6J/+qWn5Qz+Ww+TzjMvTtJvy4Rx3r4ossNRr8wggfkC3l+ffCI1qWeztc7xCLYqNsLhm3VZOUPcSVVJ89rdXj4V8pxvAq/4cWRvqiCdC54YpMfiwwwpxb4KqMeN+D5c2kEpAFKNeiAixVIuothVp+kn1HwTHMQl7VqDUIrBlLnRv1UZtbfqTUykvTfMWtXV7NsUOmjBpN4vzPzfCpgmsEZ7XTq4JjXbrGPlBrW1t21Z4Yfw+GG97tNo2bdLj/L75O0viVoW1CouLq7mt99MZVcGG9oxvx2ltKjOrnx8C6DRjiupsrMUzQgMrSraPFcpn8z22Oc798Hs/973Tpz71qSqi9DuZzB9sHvZT0fMoOu+Tzx46KMaIG2FeDMbc3HBVl9ueWcYkwXKznd54vYWZIXhu5sFAXDQ3QhI/KzcGzw6iKDcGbjBjUnBz1bUHNDeJ4UWpTLh+wz4vbLixlkufGOK2QnXdfWq2qRu3PLiqDf1OtvZlYzxzdfIhX9x6lShCRNQG7cHD93iYcfPjgctrxFBz4+bchhep1q2ou0V7cPbFstp7XeRUeBr5N9l3Jdh20VWN6AKGmywzgHVz5oGan1d46OdzZiGH8CkvECz67F6JmWxThnjOYQi/8gZlV9sL/41yp6WDujAaYXmjWEMJPp4YXSQiVGsGt8fpMzPL+Y/qbtVPMBkPvpxHVRfqxhDhMyVc836ERcWGMzbqez3cjDHENhgqCJkhTKtSXffQDTf/aCPnVDPcNJLxmX3yYK7VxrmBI5rI6+pieD1DxgONcZTPeYhzg6zimT1HqoYIwogxQCw+ZWvzk5wDvETPvzAtnsuMODNKWWV8YpG/4oORyb67wK3Y8zeNtjfdHR5rAL/pG74xKwJD9DLuCFVCoCREbfrGV+PRicghfO2VV9o9tgoS9PsB9yMM+PJO4jUhp6S/RqUzxiOCAC9MDPJVcncWF5+f7v/i/zvdyzoqV1/4cC7jGGUY1Xh5nkX4dAGCdUEFM66hunYxbpm4YGIl1w2Cg1fdwnPyVYAg21WOS64FrkUuAELLuGZHVTUM5UNCuXJeta98VgIlx+N9vK7cBzGsyePh+mU73ue5gre/jB1mirnmCXGNaGA/Y3KGyYqsQVMV0FibpxbvZBKM+1r2Wd4q7vXcR/M+kxzl2e7PhlHIpsLzuPciOpiI4p6afVXIWo9EyORaPY8QCHVvzDnSNl4on7qXcb9tt/U6Xu5Z9Uwkr4USwjxO0tadcDhJ2Nte7j01408IGpEPR+GCB4n9V0nefp5jfSTW0iHXsXtGlpl03GGcIBwrHLsb4jUBRtsRmwQXxZi+0tp+Gl675P9w64R3th1i5zTenV2iAeIRoyQ1rDnXUwQgi1TWWkj9nBDZhPHluXXzC1+Y3vjqr05X/+Sfnp7/4z/VclNLpPXcyzFey4DuxYhA1YUAeWMw5+/yhvSfeAia4zFGce73y/AvnYzxWwnurUIYL7w9Y4JvLKbZwrPITxk5OoTtRdjVdcNYpoIh46EJnrFdTfxiq5dnAws9P8c5tqMlFI8cHLx7PBP7dpUThJZvnqbx2oR9rU39EkjlYarCIITLtVyneq+HHTQP1EbwnZ+MZv/bQqnEIxOtObcK7u+hqDXh2r05w4u0OadWcnojaDZhcgjMwbjOpY/H8qqNMtMjD6vOG6/d5vbEd/AAEZJW3pq+1g7emyHkaj2esrP6GkOV39MXXR0BmVVmu4U3cozPf/77p49+NAsT8+pid3PUb+03Rc+3xu/d/XZNMTzkkHUjRgwgVPDUJHSCJFJ+v5Mb2/WETSBqiBuvnJruxcEjwAU5jHsGOvtgf2PWvQ7XDXAGbj2M+msY6/xJks/EjRnrsD9Uyujvhn/NQnKTZoaJGzZeAx6uhCwhDPC49Bt6iQ7uLHyHG1dL3KxXTSHwWTeA6+HVH4BsVyFa3eNT1c54mPYwhZHMWiKiC7lh3FbyPN8jebMtmFevvo5FS/7MuUYMLfPg3MFIIURlhImV4OmipcI5uFlirCOKMGQIx0hbmC3kgVXtzt+spM1DiH6tQgGbWalVHsYLYuorNILYfM4RvhgufbawCi7kPdo4vtvju5u3pnOCS3lRuuet34TqO3BDVVX+Eow5f7qIBwUCjpt73qjZVoo6MBuWfTNuiPsmxp0bOjONZbBwk2Mc5XdCz9bFLbIvPuPc2VeNv/xkmyoPm88q1ALjiv5GeCACcyzCNyq8klnIbuQwhhBLGC6Ingp3YRy1pO91yN0IwxkhdOWpa7svgwVDDWMLYwTj5LmInyyQNj0fMZQqSxNx9OQoDOFURiIP4DZEnnQm6km321xg/vZeIvDI/uN6YWxyn70e783XInB+8zen6ZtfTdhaJpUwrKtoC/fSMRHTZ0srT61PuNQ1gFDPv/GT8GG8AozxCtWNuZPcmMXlD02Hf/tvTLde/FJSeD6UxSUjCriFfOq7M34/lG2ytss+9wXEFfc7REz2Q0I7Qou/MaizCGXdq075cvcwcMkjEJj1JyQlxngZkiN8i/sY119VKcOgLUuw3W/qoshPSjHHiK4CNT3Rv91TuO+HQeUV5WdKLrfiJ+yrP2sq3JbnAlyzr7p2+/0MjlUgAAGU92kjxXBo79oDzf0p9/HyKvd7UXmECS9L24lWYL+IKp6XLO6ZKnUrSvSyj3qO0IY+ITXCd8c5jYFZQo/293tzed45Tvv+KqIPQbH3XPKQ6BzC7irnkoYloft21szBw8J9vKqngSSGOtEDFQbO/buPrcqN4j59IWWm75V3qSZoeK+KNfTnaC9PTN8dJ9R8/wMRwJQYT5jaMkKshE0Vicjx8ERlnJ1GSJNyf5L39zM5tEzBBJLMDw9vZ87w4nQ74W2v/8YXp+f+3T83ffBf+Fc2ovJhF+iw+7c+2zbma3hseTnWHhB8CGUf9zA3REeM56OM3cOMlcP0Ef9Idoc3eUh4PdfrBBHC3P9xjJGrcr4wQX2Gh66Ls5YT2kTBSVhG7rQgCmQFIhJJ2b0Y23kteNCGx6g1FVM+Xqu1x6U9IDhOE2ZtIdGRs1SJ/F2IDVRsN3KGtgXRaMsoDjDaPL637R2qy7B7kri+mqjpz1OER1rU5oX7+/He7HBd92iHml8uW6mvA8RznL+GAKVfCH3MPYFqbDznh8gpoZPxx0/eK+9NDgbHmgenaAH/sS8Ebu9r2nMQO+ICRY5C8NOf+e4qW13LZbzDL0XPOwz0Hd3d+ubBKMZg7Q8VZsQJPePGndWWq5LM7fyrfJr8ncXG6oGG8c5Nczx0xv4qnIkHAUYkoqKLCAZ7VdbhI9aK4QbOQ7Es4P5A6g+CfiGsZ78Y0FSAKT8rDwAGP7k6Q5xkgxHWMPbfb14bY78Lm3qAYoxnX/xes4fkspRbo59bf8iM9QpqXQoeyhjnfUZsJOoT4sADtcc2N5GX7ZnJwxvCkwZjmwdPzYDmb4QJD76Ui62HFO2th1LfP7Odo9QonGrmlocddxM+48bMrhENhJb0mSeOWX9nX/fTV/XQ5NiDLzcRjt9mdOrYtThevs+q4eyWPiYhmPPjjVrDoRsAGDV46Dq76hMejLV+DwZGz/spzwniMvtNLG29MKxqFo5jI9o4Z0QNorGPkVqkj+7NcTGc+KNmIfvNqVcTqjZizNQ5thttOec4NwREzdZ2oUsbyQPj6c75M7PGuSAuOF/Gb3mKEH89xGSE+xGGgkhiJhuDBg8m42yMfQykqq7EzxyCIUa8RBWj6Myrrfm9h/a1Gbk+XjkfzqNC43Lez0YIPY9XKD9fiDHBIokkVldoHefeDKAShjBl5pPLaFx74+c7fy9/R2897uwtCNB/9F3dO7m3Zmb+1ZemBd4c/n39m9P0+jdaMj7XZHV+N7yZ5LiaMVOTC4h5DM9urFYOYN6rvL6Mt8qDZJKB73Jtd5HC9rzi2cHgvf83/s/pVqq8PZsyy4QtHRDu9V2fiXBnXGbMYuDX5ALjuXsws//VpYSscanH4K1CCrVOTvdwsP8qyzzuKX0iiXPmWqi8kBjFbMcMdq6blh+YHdb1zvcRNwiG7uGpfAvu0W3g1/2giq/QPrwbuR5zTS7Iz2E/FTLH/ZOJlXYd1auET/aJNwzPE16kuv/mXEde4/D2c81zb+FZOULwLlJIgfyg/rwY9xWEZO6rC7xpfEYfpRJb3VvrWYE1zvkwycK6PzyLwoP8GbzbYxHWcU/h+9zn8AThPcKKHiGB5ZXGg8Y+KAv9em7X2e+FnBteaKqpYSBX2e6sVJ973B6TgDFOV2kzBQGOI2AufoQxAOP+PKMfK8KAAg/pH7woFCtAVFUhm5xDPX/i2cEbVGv1IPDyOfrq1q3oxxYid5r79G7G0uEb8Uym4Udff3F6LaLn4k//e9PeH/6jzNPXopMtvDr3u/LGNCO+DPsaDkO8jPVguseBNuNBqWcGdgI/KLrctt8O9YLPqFxG0Qpe6+T+kZPVjfM2QEDacnywRaqUMpVRK6+EMLS9dspDHG1VOeN0duknjlHlmIc3h7E8Kp5tbtzNqG9tq3OivVveIrYskTRE6PoER/7Q8Pwww1Bqt/qoBdDxf7xPLRSuhcQ1eVaTL3U9tJAywgTLzOg8hiA6L4wGuyHc8MqMPqoJjZrQDKNcp4ShVSgawh2RlJ8nsYuqeZxeCTm8V+3VFkQ9+1BrUW/NszVEWbUt7x1nJ1XUouxIzn+VOY6W+4VI+sQnvmP65Cc/uRY97+SEoaJnPRDfI79gTPIA5OZf1c96hTNC0G7FBY3AuYHYyUMVg48bAbPdGGzchLh2MGYr2zQ/R44GP8sD0QZdbTgGKeMdA5cHxwi96jGetd3I+Vg/eLj08qpj9odZ3Ww4Xp9RGDgr1KvP7P//7N1rrK7peR/0d62995zHM2M7seM4jpO4TpNQCiogWkgr2qJKTWlRIKiUBlHRUihCCITUj62oVCQkoCpf+AIIqfQDfOAbEp+o2kAPSdPm5MSOc3B89ozn5PF4Zh/W4v/739f9rnev2Xs8dUKaKH3tPes9PM/93Ifrvq7rf53uHehpg7nMgXNe28VfgT8xy2PRGg1jjYWgcbp4t0l32tX3O8yhFkIKbX4yf8Yqz6XPLqq7Al+3Z070uaVZ009eMMCP/hFBuaLWtJd2CJUmuQ4YKZ+a8c09iwOw2ubHxoA784Eg2tZGB8Il7MWcWOsKyxGC2xPjbysb5W9P0R4FaYPGrimAlt+1Y2zGivFQthumt6xXC1QBbXmWsxwAUfe0FCwLKqXBvEbA73wiCgJArcQq2uAtbLy7OTB/7s3zWrb7BOwMwFnnVQz4AljFwfe69AmtaqcAdca1K0xZM0qEdrwoNnLLKD4V2gvU1hprPuUJmCPWddbLVlWK4tKDBPO9/VGL5oB84BHltBrTUrIacgJYtWADDxFhzCou3G7ou/lHSG2ArOeyxobOWlxCuE4Ski/fm6IKzyVfIArnpXM4eIgAJUoHq6pwEYqlXhQcrWb/yes38AwQzJSk5nTwTjI2hQ9/IeDms78Uj86nVp7Oi/nOntxhWbX889iMZ8EQeRWs/z7rpqGiY4wA+ncJeWdg8fKil4KS7eFJH9Cs/UM5D6h5/W/+34dXPvlzIbknYxtKGWFK63d8NPSo+AcekH+8wBL83YuvjI1jFfoYunZdc2Hckr/bO8o4QvGn1G2AtqMDdpI+PlT+im8NoDPe7PXLVPZqCKw+KIRAnilhX28t2ZU9iT/asxTyDXiavZ42eIFzzWU8G/Ukm1OyT3U68qC5N7OHC0aAw/QVH6lHxcGj+S5jawlq5+rYi63uZj/jB7kfj7L/LXar0OW3Xc3smIOUW9r/8PTyXLlKeCH+MPy9Z7uZQ3JnvPTGydodcHS2Pe4tipN7amjKe4ajUTxX9Tjzg6fnEM5EA/TwyvCRM7yq3rJV5aqheDMvPaQUUyHLASFjG4s9BfcmHs7S3/vwU8ZBRkxeRcCWvGFEQrfLyHTn5RcDhB473P7U5w6f/diPHe79W3/28Nrv/H25ZeXsnOdvw4lbwWwOmgQ6RqGtdR+J63/zoNbQmuxOGR5Qs4sMLG9DlN804KDUegKyTjfT0MoLWq9T7832iAAhrfB2X/W3XLwVb32xNA3j0i+V5ZYXpp6U8R6Zt5vCFW2NKuXruVc5Mr5bfdj92GW313hWhbWdS7M8L+M14YERxgWA8Tbtvk6onEp287i3jLN6QuZGhT/PWd6clU+0+rPC95a3i/dmAZPdzwflDa3vJiRRfzL/+6DUNWZ9XeO9ygM6LsOM9SQX7bg+AwTrP7TODOArJG+D4h29c3Wo6niQQhvPpgz+d3znt3dPXK361XN/Ne9+y4Oer4cgv97vJYaNfr/eSizaubJ6TxWfQ2rs10vDqiKfJnG0h5cnz0Y8Mxc0gdDyzXkNX11C9gTctPH5sUI310887Pp+k8/yxBytC7vUM2+KTV6leazgp+NzXc+EwZiyAY/5OxhG7hslrop1PS9juWwoF4HKmjkAosyZVPNKe40JHxCyEz0LZMbaqU8EVZVninyYdL1AETopubni4fUt3z1GyU1b5o4wFf7UcydyX0uOaiu/CYvA3JvcOOCAAGs/006rr6Udgr95OWKwR/FvzoopHUsbIeK7fZCc0MJt+fTcKhRA5QCAo2eH0Ml9hGTBlXlzvbj7Ubb1z/t9YJ73dbekjxvU1ItFqAEDuy8RkPvle2NvgixBPUK21d6GNgCZlprNa+ddobshseX5wXjHI0fgu66HA6bf5lx7FA2HkAWsOA29QIwQZplNidRjiEwt3aPsUAowxM4pEEYZAugAk7S3Q+2AiMbmLyF1LMnLcmrNvpq9tBWXWjHFuadNCo3P7ueBMoSCSevvuihM8tt2AvI+e+N4KvvMX8NIzQ9azN/Oj301ih86V3GLhyjzfJlwuVqPJThLMK9XKJ95itATyy4lqntEn+wLCqTxrWbvA0cV1mu7PTSH6Po9V1Tw8He/BkUYrvPBd8wX30n/vsFrTvvwdv3pb+i8HmpKUT7Yw3gxg5MS0s+HP+9/zcuxPzczRgOUUUYQRpbQNWUeyCmPYWAAeCfZWO4iwOEVmqox2F7C47q33YumKcSU5nzXQjM8DULWcl+AzCs/8rcOX/3sp+N8fCKPuhXQk98+8KGVn4bmeA/Q/DYQIKaa4fUnjTzFQIDvUnTxW/uYMcYeDM0DaM+sPJsqy+4XSqbAwAYM9TYvQ0CNGjWq5V9DUfOWNyg8up6d5tiRL3lR1ie36NJBq8bfwi257rXMe3N85DcBCJkXRQdUOlMiOtfXgh/vRPfw5gfLjJ/HG5McnfAgQMSaOPPNCxixT81lcz/M64TaKaG/Q9X0rd4QPN86+4xfDi8QqiYXsGWox4CnffLIXXKQ8EjtV/YM326+FO89GhjQw0NXHh0+ZV6Tb7iMmviW+Uu4+jYa7ipx9cSZ34xTFVMevVYt9TnzqQiRVz1KpnZAI7nddQAgv5ppSAibsN7mnE5frbeKbCIdQh9vfu6Lh8994h8ebvzbf/rwtX/hDy35fhJaJp/pfDwNZ6IB7vJwr71xXVkGNvrdDmc/XrPyZU6rga3y1hLond+2QtJWaNoit+YH8cIcz4TgjVhFCOSn3HOg6kXGEYPwrjjWdBre/Ckc0rN0xitVlSVPrCqT57RqnCkGJOaMvWM1srEeXD/kdIei7UNbT+dge1ZOz/m5AkxXLH89fnlwunSAA4/SBpYPmtf57fp8r1Lf9xdKOOZa3Qfqln55dV7Qevbp69RrczWuxfsKXtCNNRwP2LpmrWHp+AgG1ywzYN7hwQogBlqFzAHoH/zgB5enZxsHvxGZ9tbu95vf8qDnIfNyn1bxDQnvLFIP3sLIMSIC8s0wQ1bpFyI8XwhTT1jEwSnayjtzwbM4YQTbWliXeP4JL6LU7io7rSQwQrZEm9dmILXu+TyKaVd5lPe+L1dZEr7KftpiAeqZCqz3rOGaH4V6xwxXGc+/bZEjGGv51gaixkhZj8baSZHfB3Fur00T0+dVBkxRHC+E5xrfjm2nDO8Y7mojA7YmHGIJ6NzvDAbz2zhslv/8rcdp5rFK/sRn7zLO20I5DKUCVIjGTrrXj4Y4LGvXyk/Jho1gqjKUPpQmTLGwA8KJAK/ST4hR1IEQ3iPPFj5C0AFa6aPnsnxSsNEE61/LMo/3ZxdNWJmWa97717qa35nDDXBrwWPtjEWUoAKGH5WAm/4UNEzISEEX5YRCw6qZNincFXT+jRC29vsUdifBb0/S0xHwXjwlEfYVTizUhC697vYo/ubfeHb4oHGbG30RcqNfObeiA2o+Q659NfthexQBGEqOgT6Z64Fh1t39cnJ7koDPKCIAl/5SAEoHO68M8Bgg1DA6a5rPO4ygeUm+YEQAACAASURBVGdzr++2B/RI08utf/Y6QwCa4qFLyEiBXp5b4BlhEoWhe3znKrTyleWaRarRgZS1X/IWTRkna+5UkutZKJQcYXMqznnvLwv7LmM74T+XQoCue4neTiC8HZg5Tbzfe2HP8a9WyHzDIGoJx1NU9w3x3ytquXqn0lA+nVUqz9e74ACwwWDB2JTDIA+f+Uz+BuikLHTBcD0K1tH+n8mxLzcw1xzA8GzotbacXLeNVA1V5U0AVoAYhg7GkhXX3kR1eSGbTrWvj67ZxUfs7yb05y/QbAChm1f+9t85fOVTv5Rt9USw0GOHmzw83/rhw+GDAT7kRkPI0G/oTiimPqh21gOFAZ7sFzyhpZrzzPJNvBQfm8/1JlOcyYxZH30cD8bK0ROiFt6DB+yiI9uTsmWT62oUGaMSvtSQufHsbsDTCp0ZJ7loDijP2bvrIEvGgfRl5NRlFP0qr7wGWb8aGHi08WqeakYsstXev5nr6oHO8607Hs4br0+v4xt5JvlWkJhneP7ORTIHXp6Nr+W5FwEE5/He1RpeT0cAVpm7kD90BngtcFCa3kbCEMjtgGfK6E0GuuY9krcjs/Yzc/+90OUNOVg9KiH5QTGKKgfdlyWR3xOj6bnxxfPcKAIE2LDoKVwD/AJZxhxPUeveAH47R0i/Yhy691pC3uSqZm3vfu1Oq7Hd+5py2WeH1z/9hcPzn/rY4eaf+FOHN//lP7pCm/bYhFjxXJzkXzRULD2pZX9HA7TToxzP9tt5NcdNOuTVz1u38Z7nB5s+Xmim13727Htz7X4fH5SgrPVbde4o1pmWKu2a03z0ldpmAbb9/Yn35nqRgXbj2u+rmxPqBZSMR2d38/TzKdC5L+RreG8x2ITbtV37ZxcWAGgmhOx+wDJjmvEf86Pum/PVx9V/zGmvwZ5sf9c1BVr0m8mp3WF0u1jEMReq7V95tbqyq5n02jmEnnfljQJoCogasrcA3D307Zvwi8u7CWtT3S06qGu/67u+6/DhD3/4n+T0HOn9V/vmG1USrj/3agcuohF7ySuDWRKWcmuEQnwpQpQ3h8Ww1uQQAKaNMAoeRoBoZOc6LKpf/yG4ThnAotDFKPermwOnne9qSQkz87ngQTuLEFdnR6kHCMRU51rFJttuvTiuYc0GmEgH4OakjZ2HUlCAuVMwPZNVktJCsRgh0yRZSi+Brwv5jfLffrBMVUtYzGifCE7ItK18K/SA1aoWu1wbcHgZ61VDnLwaCpZrdzU1/WkYFsXC7yMkatEcqxeg0TyctN9+UUoiCAh2wphnqYUQCHod8zbXElDAoWdRJLQp5CBCRqz1Ok9hzVVDU5x8rfxqhdpeG+MYoNIBeMZYQFvkIF9RmAoc0jYAQPB3LdZcrX7nLwuumPIeXsrDk7G8kWvflbGYh8nRWsBFYi8PBHA6oHUDamPwIiy3QkNpsHY97C/zKYdlX0dZKHCb+XFqurCVruLQdD2DmWdKTRSPWiMbDjIAC2q0H3pOCFoxHh406zGeLZZW3FRIJ4+dF2FuPDuOf5S1nothLlOhqN4s86e/5q+eOIrL0P/JORhrLwyI1g9jbggSiYjeoigk1O5MqF09Q0sZvIyisUq9A1X5K3/IujSsEu3kH9C444n6nT02gOgItGZvGBtDQei9B7HaCztniFcIYFRkQSgfsI9eASagN7S+CkwsptQTszd7uA5o1ixevR7GD9+OT15v49f789cDVae8mbJg+0wY1GV49BkQ/SIPO5ATIxTj00vjaWcx/9oKHcHTeoZYKz7if4woeEMGzMBhvXYhj3og8z3FexsRdmVI9HgKKgBaMgFvQ/Pu3d6G8qMFqo9hVuiGbAGq8RGegezdrwT0vPKZTwUvvysYJinYMVbc+PBHD4cPffvyrOKBvIrompcVreJv2m8ZYx5ynhK8LNcAd624Np7z0FTBzNG0vvc2IxkjSvqFlzY8D8mP4t5c0jwHv7SX8KOv7lyaqpxLZhTI5Z5WrLPXxjuBH6P3DfTslRpi3Dr9ND4FYvb+6ppQ9hnQMp/Nj5k96Srn02SezpSB3qHK+o+XCaHjvdrV33aI7fay8ZZUpuKpI7OsBRnhN17d8KN6tPFh8x4DzDJSWE9rQevOv8qhBfQuQwNnaMBLSfPIHZXWeB/OVPyslyZcVWEBBrbwnMvMrfC0u2++minM+M1RrkswWs7wyRonp/Ti5S8tzwS+rFgLMAfs5SqSvh5BuVnyjVzHE4B/8tTVA5W5i1Hp4vUXA+yeONz5pc8fPvuzP3Z47E/+mcMbv/ePLVrmUcm1pyFUx7Azz5zc3q7PVBhduV+tO3YSZub5UX7hQ7DxRK9ZJaKnfDQj01j89hk9pq1AhNpSPrc071Nw0nkOHe9DNh/Eqt7ijQIAkLOpGKk2VFuFfSvvu62dZ3Ta9oOKN+y+7YIED3rubqP14ozL8068OBtkdVzz/R7v9g7t6nZ9nutmTh409t3O/nvap6u8rNWHnXfVdmvIW8DntI2+P+YjLQ+TCm88uetsnuXVqYfbH6qR3CHt53d/vz2A55+Anoet1q/n99a24S3ZWJgh4SFx+vmAmpwtcPjC59Z7paAxUhYmyiuBQfhR0mqVGoGxgUyVKJanSaAuSsYo7DgKu/e7HfdjfphHC//lY1nIcQMcrXsDeo5J1dvDs0Oo6m1JOw3TmLHVisSqPYp6Ac8w/IKYed98jFxKONXVTSlAvd2lVwqjdmu5GwHZpPRRAPzWpF7JfmHFvj+NlRYm5HpeFIpr+nTxaBJ2KSHm3709HTz9bdGE6Z8+HX9Pf9vHAWGu6fk6A2h4EjAVz6fQiNmv8h2F01y0TDNGmvsJVeEWlG5KgRLehFqtjgQZ62ja3xXk0AllFQj2fIpKwQmAkzkjYFoSOuPblYYK1PIgoRAsfNpTwCDPqBBx+GBLO+dVwAp0LFqoxRKdJWTh0hkIlGIW7CpQGW8Px2NZTJ8atgEAAG3pn3lpfLh4cgpL/tUohN7zD7jqQXy8Xk5wj7D0PBcVFPF2LeW7XpusU6+3Vj0xfDyI+npMQM3tiRmvRZqysUtrt7KRZ4/HjbJnUSj6OyeINdb1BPmTaJbiZk5j5ZXz4/nmETjhkbJPKQjyKiikUSLWQbD2Ytp5NsrCpivP8NJegc9Yd3dJbbHToUmAdsfdryp91n/meec3bQBZJSgMPYpNw3gaNjn7vB5caz5rtfMjSKtdLrwhqLmnVmh8AZgEioTHJYTw2Xi+4h26zMGUZwVKea+aVc9NWXvkmHQMHHVfr2H+Y309ALy8xbNTiX2tl/u7UQoKdvFQIVgsilF6a4AShiYP0hktUQQLcJKgfklJR8P4Ugu91BqzaKplYc191oxy2OpY6Hb4Vi3z6D40xHssNHL3T8iTfYc/5LaLgJtznv13B3h4bQUYr6wHwrpkbckMN+zztBoyljZeyt6sd4eBYfbFDifLHv3y3/2xwxs5S+Vdzz0Vcohil3tufOf3Hg7f8q1LfqBDIVjGaf94PtkE2OFl8s3w2Ut8aIA/A1JBUPZJz6wZI0OLvYyxpN44c8JtkL/lAZNv0kOUx7vaogJD593TAP6Sd+i3IWrxDl0+FYOIPdk8GfsSeMl7bTJWNDxvGRIauiUXb7fLS7NDAdsnexePCh8ouMl32wCygSuvXvk9vjVeaf0zJy3jb/xkNpBJ/qbRFIto457HwLENIMf5so+Hp+rHV40FYYx85JkIUG7fW6hiKejlszWWnFyPlwBu/Z38C4DynOZD4ZWZqzmEtNECphg/G0B+J16oW4B1gFeLGYQf3PtydJTQ9w1A0fhaQjwJ6ulLVYrKxTyTscvcBPjf/srzh0fCV+T0fO7n/sHh1h+Pp+f3/+C6NrTr8El6y7k1BT4YCfK34Wbkej2DFGR8dIMToXBX+srORdlgZ/GmCQM9hq0tBX+/lkfiKmRrf79AQAXX8drr4MMPV56PqyT7Y9vuPnnWsaGT+07bOP399L3+mafrwObUy7NA4PJY7bC407ZPQc3pOB4I0sxJp+5+EHIfeDrxHm2gtudy9X0XjkCeew7R9PL+7Oc288chpVPwYecBHfOD0gWenGZYJMTQoaS9lzzm4W4fl67YSnC71HX4qc/KVX/P935vtljuM6arpX/YdL/j73/rhbc9yEL4MKFqWSjDmBEhKSTnRWFpwtMG4PDmUPhY1wmlghPCiRDGsAgShD1gqXS1wcFYfAuElvW9AGVXPCvIACbSxlYa3d9Qg3ltL8y2ulWpp+iPoktBE/I0zuACJEreiTVlgZqlIF5EmWsyXaulYWyjMJ16asqkMXPgAygRsrWYHs8CixGB3RjjnWXXkIY8uz7mxRBXIi1gMQqxZzTpXtMUAKBsBHE5AYEpwTBrAqdtd3oZ64zBIXWUB0AD09/K3THBFHhJvxp+l/Z7HpD5H0WSZ8VL4q/CEBSTblZrm77s3JwNfjy3B+vlGlZK3xdsnsxb20xb+9ycUYB7HYVkhz/W+zCeForVPtNHjHSEt/yYo3AsHYwiMOEl7bc+GAuwpQ9KPXtZ4x12sgFY6Sj9Bnq2kleQbf1ZnkfZMVcqPvVMJcrOqtZzBnQZ+6mAoGQojS5heOd/GXvBa7xeXN9o5smEx/HWKZhgb7Sww+ydSoARXJ5dhSr3CB1CUy2TDZzNmmzPzI6V1/8mI6N1Q7Q3WVrT1yeAVdbPKFv+9iC8XE/Qq4qnHwAnhVNOB35f794yclxmHs+aBD20WvCf+X4ifWtOQ+jFy/eJ7W+YjTlR1EAbLOlNNNb3tBEPwuWdhOUYs31ZJXzCfzbdabOhKKM8HkuI57sNIKs8pw1A81zIoLFmLEKhWmghCpsT2SWAo1FhUJTzHuaae5oTl3+KgOxcp9LNIpHmnPh8AjaOJsQ14qGza9c84Lej7QUtjFKz8pTs47y57xmTY1MASwkdZZrXkveX0sqDYI5SxKK0J6cCyMUD7D0gtkry8KujZxWvGR6sn+YFfTW/KvMAYO6k9rWoiyaEIUoixvNZtPHI5ggKF7OuIwsYax5dJZGXcQe4GsCLN9UotpTqy9Bd87TPeYAyBrxx6O4y9L+Uo9zbQi9jiMjlr/z9n4yn55eC2Z9K1fXHEgoVvvuBDx8uv/Xb6nHqffGYdL/mmQ1/krDuuQFJXVi0L9esoZn5LE+Ggo9OrX/LXWevAPo7r297nIW2apthpAedjoeqPHApOR2YuanZOtcBXXW9pXFzXCtTrudNM/9jUFoFCvCg/I5Gd65O5YTPeBoZk3G0hLb5cxK8Q1nTtnnf+xQf2OuA2dVjA9xkjfocBQ/sITIn/dQvRXN4f8zLsex22q28wyfz0t8WxxnP2GtfSWW115P6I0+P0Wf2rXCy7n0gWZ7hAun1vhdgkm2qsyV3Bx/b8nZC4m6H7h7BPxPaW6PJDpfVh+Q8sp6vJH7AN+tUgIre31zgz3qFr9wJnd5krHEmUcZ6DrTjJ8aTfXL79qs9juHmjRxkSh/J/Tcy3nuff+Hw6Z/7h4cn/+SfPlz+0X/3mFuyvDwAzd7oK79mH/DZxPp85qHZIWSnLMH7owI/oV1HQFJWskCknJ7lH1oVxE49GdpA51u5P7Z/Giq2vRH13O5zaxD3ei3+NuB2+tTvRtk+ep+2rnB9ELuNqhIPAFKjbxnbDvhYUZlvvXaPo157oWAP6M9178r1sLpTD83pHJ96jdYQ5DatkLM1j6sYwrpndLzj+7VWx/LTvW6tz/FgUnvhHh1ttXn0zHXeeSPXftghbh1H1ume54eP7FLXzzz37OGjH/1IQc+v9eu3Huh5yAxeRuGqtbDu/zA5npvPffpw8aXPHc6/MOEPX4lQJfTkDzT0KtcL5ar1ewgAEbfEoEUcsFNmTyk/EbAbDHnmtobVZZx/DdsaLlLPwQkwqNUo/3Z88PYQ2Rm+1/8me4/3ZiePtvD8bPINkPYzCBuEK8QNA/Zo7kaHpDXvZpi3Hwi2KgXeZzx+2+OiWFE4fG7IRsbR9vLc5l6M9rTBA2ZJEa8A9VBjZ4F8allsa37St5nbHXK04+rr2Zl5msTK48Fv1pkHKGu5LEf6MMJlj5tAIpymQtplPCvr8FbeHlYzwolgJIwpUJlTa1UFGhjLMx4XWpdNnOTaVhdqkYD8Tui08pBwRvSS+VWRye/OTSjQyXW1CFszXpnMF+9OY8vzTKFRLbU8gMk0eY/mJgb/Mha9AhF9bfw+hSvt7dLVHfcAsFYEosAI98pz5fPwesgzaxWp9K1jBULNA4XMGlLYrJ/xjQJC4UQ3rMfNVRrmxEDg1VO686wm20ZYSyhetUmjlEQxq1cKA8w//SpYFFakLXNqHLm8QCdtUhApDgEIx/yCfdL7DlVsgu+yMte7UwDD0ms4aa/Jz49HiaFwAPUzH2pnpqhFlUvr6ewkeXMbfPMGUnR6pgWaSHvowR6Q+MwSvoEsyxQPS6+h1Ob5lNpnU82NYgbAAboUcnNP6W/fMpcAe73I9hVJk/5txbihlBmftatnaGjKrmm1xwl9qgEjX25QuPPT7C3f2Y/2hflxdkee2zEbl7CslDIuYMq6dhyeay8LP9rVsVqsQTsbIK2D/lzbv561Q2qPxpUBNMdKeLZN+I2vy0uH3tAS5dBeUHACYDGP9kKNSxmrz61sCZij0VFKaz0feu9cUUaFA021P9Z+47Fu+gWwtywwGh/+iVUXCFN+KUFp46msF0Acz1zzGOItrBep3mTgWx9yo71gLQCxFklBXxTskQ8Dcrs/mq/juYABQrdnTvh8K3khojnA2T6yR8t3BliEV7z8d/7u4aVf/mRYypNhN49m6XKGmPA2Rge5HNa2uUfjxRWvA9Tbr3hPSzLjcUNfUVgq14TJHo1KFGIGgNxbb3aut7e8bzlo8gEvxjus2cxn97shpE0ySThhk/8VRgCGKNu5Dy/QtjVv+/oYjy0jS+lWKFbW2v4euVart/UzdQX815QjPBrfGEv6kiPmPdfWgzI0QL5as9Lg4nUXmStKdj06u/Jn5fTIzx0aWyON/QrsZY9H/lVeNmwaj8n7zQ+N0eddhAU/aS5grgXaW0ENAGPgWW3ezb+b1ufx8B98T1s9tHnm1XjwDv1qBr59NzKAB8Yc4X3Gkrlq7g8vqD0//ORO6Pg8Y75hv3pW1vbuay8lNyxrlLbvMR5oIl6rz//ixw9P/NAPH27/kT9ZmbMPC92K+zGkbIoPuG+Fno2M7vc7X2T9tl7Lu3DqoTn1xPT58qZOqohdBwtaWufe7DZXy/vz9gotD5Nr1hwuILVUE9/6pL/bQ3V67S5YsO/bgGiDuuthZzO445/r3pk1rqvQtf352O/xAJ2O43qb+/P9QHGNa/dvt3sK4k7vq2fOti8eGZRnhmY+C9TGq4bcHf6qfPUGOw0+BFgm9zm+mrAo8j5AlTeoejLwdlXe2/k+OxS7fZnQxVtTIOU9731vQM9H06+hnYcN/Bv4/rcO6NlrGcre7jJAh8J2xkr4UmK7A3J6avYXPjMHeUYxIZi8METM5qi4Y3ijjO88gFIn5dBDRnlBRBZuhz5hAFV2XDsbdG/CMJ7mhewwhhLDAIijZQezPllpAnO3XYCTH+vtiUKTxM1WrqlQGoZYJZMwb+MnDRFohND0n1Kxkzcz9osIi/MeFjrPN3T934myWqoXIG1TWvap4jsB1hgJVooKS9fEES/vSJQFykyZomfsMeR9cyXSJqFFiairn+KX6wsuRiHHxPSt7n0bMtdSjjYo60F7c83O7SmgZDnF8Qid/BNmYp8BMIQX8OJ7wr0erAgGIVlVlHKhsJOGauQvZQe5bO+R77b3YLwnl/FwnBG8+b/D4s6ejnJCeAPZPU+H8FrKzvJyoRUK0iT1NsxD/HUUM6e9nwsxAxAoyjqu4bxvjpAwRcIk39WinM4Z767QUzA1luMds1/wNQrW7QmbYIktWHIAYDwXig/A1FUKBlDtMzLqNaCwzUseTPsyIS+U8+cyZkqc5G1nGmmPxTNjbwS3eawxIf0bUNVwuh6aSrmx9hQaynfm2J7c1s+sRwUoJRlIws3vTPU3uQ2l2fSF0uo97wAa6wnmlIP0Za81mqQ0euSEDKz5pRmb49w/IVW+PwNc7LcdxthiDKOEuP7JgF0v1wF3tYS7ZJQhRgPra038HqtxaakVsbJ2lPYaHsQ9C8e0P/ChfL33QwuCFEksumyy+FSx8jz7A087Vm8coVuLWsZTQ8MYMsoehqe07DgL3jrzoky0ZyoNXzmCCbfk/lqP91xpwxjxUIrrEn5VSNBVwwLtaX0e8DOGnxo/THe8rvWo3DHnAPfQZOMnZj3aB3xCe4u3NY/MHKGXZ95rIWfsy9q9lERnqeTreidmDprwLvQp46awy9G0btZrK8wtLoDHpK1vStv1YORZ7quhYYws2pJDRF4IRxxjWOfAM3kBkzB+zOMjjxouDCylf831kSPIgwFYzJ7Kur784z9++Mqv/HJsA49kiz1yeOTpxw83vuXbDof3fmABHzzLGBhfWsxAeCde4fu0Zd/WCxvaaq4ivre93YBbeIgDmN1TQ9CseSMagB97F8BkRBjNEV/p9DNCoCt0gPfHUyq887n0oWDEfeRX3jMQkQ39Pv/0wbraj55Bpjg3x3zZX5VTJYysnRyXAfvbE9bogbVXKi93dEELVmTvuxcQ8VxhdTzi5ScZn+2DXzXsLf1w2EsPO06b+HULGWS9vHZOUI08YwQwLsa/HVIaGSJPp3LdPhtDV+d154VqGz02rCwe4k4lTRSwNndfiy0uXpp48pzH1LGlQtpFzg26kzE+yliW7++lbw0926HxjLC5V3U1hpgLnpuGJdNwzZ3cmxxCmiIG+nae8OlbU+TgQoK583w8P0Ds85/+xOHmH/nBw50/8sMtV30DX6GvmOAJXeuenvdLnt9/wCVmuoJtupHKB3blte0V8P0O07oOYtakryVdlczKnI9tnV7/VuB0qu9ctdH2pkjAbv9Bfx8WErd52YNCznY7p79t9W2H0O0wsvu9NWT5fq3xvZ0H6Xp/H9Sn0z5ssLXXYP89zt/kZO3ze/bvO6wN/R0BG5BTfqvPAyazJ/ca9rwfkRXO+ZGQEQKoNzC04kye6if5/sYAdeGYjDff/dsCeoQV/xq/fmuAHptshGBd1TkFuQfIffZTATn598XPr4IDQm1YqVomOa9tgfN+J6HuhbXZCkRwp1nwbVUqheb3rWSXEAYw7Da3m3QLRpY4z62bj7AbpWqHO7l+W3i2R2iHaVQJy78qLhQh91PowwibT6OtDmgx855ej+mvmN9jRSmkh9hdvy137sPkewq95mczttIX4YZRY85KFWKg+Y6QNhcs5C2DvRjcMTfCSd3kA6sj5Uv+DKWetbleLO36fpQG7/3r5shrK9Vte5SCXanLHNSKlrlkBcbg622ZNRDPTLkyDsrlnquW8Mx9hFXXgfU4c0Tp3eEUO1eHwl7BsawdVa69qlhEIM2aHhW7KoAZKys2a34Vogmr2BV2CtrQwCirPRcn9zjMs9bo9KfKwYAsWgXLKa8BwNAKeWMp3rlOVcpn3QuEKR9DY62UR/EbZec0fHJ7EVu2OvfX6gfMpv9+q8IQcKH6zfYseYy1kHyrLeEwyR2qc77AVtW2/E5ZSA3+gp6G71GQAa9RTloimgU/z6PctHCCogHCTAa0Ntwz/Xgi/fKitOb9mfKuu/jFLg9LGfD8XQRD7pA9QLHUhvHYJ17bU9fCFLnu9fADStHO+6EEbUDUvUc5G+ANSKEZc7SBdEOyMi77oOyeix/t5VoVtCignYs8L8pYE8axFRa2VpdbCsRl+trck4LHAflCpTaPaR8zJyrNdfwAbnaikJd69fI8+73rR+FNd8xJjTZ5KQluP2/+0j1ob+Fr27Ks3wOGTi3N28hSa/OAHG1uY8jRsJO2ahRxzeztbTSqQprvfN45UMKmsAeAomdSAcn2jP3PIznzMzkgDQ87tQRvz5h+AZOUWvlcQhQDIs/sG7yNV1D4767Axwu2w7XKmwZEmS97r4neQ7P4S89zAqjet8A2ekcjXtXu8OUdkoaueC3G6OUa61NALC8I0Mo1e/8VSIzQ79lSADGjTq4PQBCi+cpP/dThtU9/JkN8JCw6/94V79y3fWdyiL45JdKjoFduUKiHt6Hb5rXZ1/muFSMz/4oGFJhSsj1jDB8AXz0Xeab5nzDV0pg9bI8eDw8GhPApwGH2Kh7fcNC8rFnPz8l87HA0AKDv7acBmjEM1SjR833yzB0tYA+b29LC0OJ4dhft4unodXghnj4loBs2bi6HNx3PStqytHSH1+SeVjuzb8ib3KMv+rDDTguq8aCM1V6yR7JH72YtbwolLf+nRwTcC0cD4MIDLl9+tfkztxSPwK9DC6W1DfBUF6wpnaU8+at5eyvzUw+0cZJ7ZF4UwaZbxGPePJCGAC5lE41e8N6MAZSn4vab9yISs07WMjrO7dDOzRjNKspD44slLXl2L4dR3wCq4tW8iHfnXuThecZ78ebl4XO/+FOHR3/ojx8u//V/v/yp5ZwH9Jzm4+ziA7pzuYH7hJo9DMTsssrdNv3PW8O+1gDvf90fjrUMODtfaF/5Vg/L8izVDhzj2inYetAzVndWgYVTMHH8/ADA9CCvTufjxJPi8/Vy16fA4Xr/j/rE/HD6+fpv5hD33vPd3+e7B7W7+3a9ndP5OK28tr9/UFjd9THs0Lc93sV8Vhnt4yv7D9hRwU0xg1vhyR/5yEeiZoUuf41xz28a0LMqcxh/zQQPo837v7fqGCSrKVDz6V86HH7h4zlQ7hOrsppEw4bwLKS5YqUp2IQvTlCOdqVwX3OdVqBsC/lOatxKdEPAxHjnGSV0SspYIHc7W4nb+R/1UuS52+rUsLBlIV8xp6xbNIHlKlwJ0cBHQjhYVBBTwzu0E0VQmMZWEDsQCg8LYpjntlwLr9gnZ5dZ5xqMY+RjJQAAIABJREFUlTAz9FojKSwz5/Vc5YfmeYw7HkOuB2as58fqWxR3FqmEKqiBUuUdAMtzmhMTQU7B3dW7agnTtwElO5yh7RNgLK9CsqwToQsQjFKy+1dAMdc2XEz4Wq5FA04pd93Oq3gU17NGuc6rie355xwI68YDZeko0EikQtu1gI78GnOVf4+l3a8mDr9zw1qYuekNcnGSr7EPEN1AmeLWAgdCZghwYTYUBQLNnFFs01YTpfO803MgGgKSZzTmfED3BrtogZeEImXcR2v+KCHW3Lgs5VbE9FnRAvNS4Gj+84x9Pk3Ba8bH4gIobNrteTbayT3m3MGh7nMdxftOxt85ylwR6uYSeHLuQ4s2xGugmtL2TlK4uvcoH/m7ytYs5WJ78NCJsLAJIRRGai7OWu6bhXTyuFpm3RIQ3umLMctTkOAv/Mz0WrdWWdsKEi8eD9YKm1qhjqOI+34Ul4YCmkDgyVwZi2dtLymabNJ74vMLeuLmV9Y2fTz7arwFUUCOhgNx9RRu3qYWTODFQ7PZz83tS8PGWwBEocsz9cO6uhbQsR68jfZ9D4zFb/KMenjT7/ILdElhsi6zdzZvc0/zG6wnumKAoMjn2h1Gq23eBfPXsMyhoZ4lZR4pXYwP6/sC1Bop0MJ4dYQN8RarBmYG/eeoGAMGgETWAP3uwyJrlFhKYPlRATfmg4/kWcLxqqRrcBmhGsrmt4ZuDt9q+GO+82xW6JzbsUqiG7d5AsTM/8wTuitQNAf5W1B4YuTCD9E8A4lQLfvCXBtvPSUUWvfjD9Zk+EuLfTye8KkoqzwH29BgrvbBm3hNxQ7+ke+z/itUkzEhvz2qrxlwPEeXoc+Xf/aTh5dSQOfd8fQ8mrYfZ9SRz/O+b1kGkfIe48pfXlfjBXBUcuteA1wYAmwKfE2/rVve92wy9MA4MTxj8yv7WB/RvbGrBIbXKSyyvd+tcDkGinrR8CsyCH80N3l2ZQjlxzovllKDksNeGZHeEzAJGOCpwssZpHoMAL4cuisoywfAhAEBj+4c6rD9kb+qotVTpb/mIwUUlJeuBy3fN9cnbQJMwnACzJYH4W5wUABCq9vZ5rlfXyrDIm1V57QuSmULhywonOcIR9t5iRtIVr9Is+nj3UQANLdmV5hjDX8lAOOplWtzxtjl4shKuTVKY9dTljlppED6ei/A5IZz0AJ6lrF81nPTr/7uvLTwGOFH5565DQ9os8c4kIMLXN7NPufFkXOhEumdF1/pEioV/tlf+NjhsT/6g4eLH/oPVwGK8YqaK9Z6WTU7R295exQy4Kk1lwEkGwDNMt9f/ni+nD8PAg0PCl27z4Mysmkr7tvToMmHgS2/7TY28Lp+7fW+XAc/u41T4HcaXvYgD82DxncKqHhGTqvNvZ0X6b6Zc2it/btDCjt4cvWqcMRu69TbczoPvl+hcPtcHZ+zvmOkas6PQhPHPCA0qhgGUHgdHCJ4+2af31PG3+94GOmF+9DV2vuzt+6FVzh49UMf+lDYa4yZW7e7n0S+4U+/aUDPQ0d4Wphg9CSKQw8tU03tF3/2cPjln8/hcp9OyegvhWmEoW1FqmER+6ZrT1A6T0RxY6vRzKo8sglonSkywmzHOVdQdYctomuOwYCFYxjYABMLT5nfVWCq6Lv2tI0hEAyYkG5Z6HKgpWg1VnIEcJl0d/AI4Lzf+SWUAWEiu5rWDluTZ4LmxEwXYOSeCqf527Kao4hqWx8x9lb0iQDdVrIdrtbzYBC0TQHg5X1r+aedWrBGwaywG0VkK9FVVOeaWrgp0hGg5qhzaj55AHLvnmNztUvB7mTiY8W7WYcqTHkWIbLPntngynRFaJyV+WfejtXCWDZz31MRvluZ3PO+Q3Za/Y3ARwejpNeKns/ad31CWS4Tr93Ycwr7G8IzwhgiiM5yiOZFlILzregZ0w4bspY9RJUnJgu0QU+sdJf5rgplvU8Ah3lDDO43hswd5UoVodDlOgU8z26lsSlqIJyDQtTXzLm3TcTOc6sIUgxZmmeM2maFBnaeTpgWRVA+lrU3J1ux019zPXkfLRhgnihFQo2qJAw43nOuYETLSeN6+k/xt2Y8E/s3c4xYp581TBgvoAgAjgGjlZ5m/goiLDJlI316KiFISdRtOI6KVbxAgFJDG4H8mQtrdUPSdxQM1nwv60Hx2BXquvcphvlbL0DmYSumQt4S/3d2yHfNf0j7QAfgEMRVNrJzKOoJQ+f5++z7ljzgYdr72n3NVUkbrtn5S+5psnv6ukMWGxqTZ9STSzFawmaX1D2eYVTDjD2aNq1VzjxapuPhJ0h78ucuhR8ULM8+2sAdu3ksCr+Qo1QL7GsfalmPojnPPc2rSb9qCMhL6Bf25eDGhudRWDN/VcKBxOGp2/JfDyWl0wPTZsMaxxMhXE3oYsueL8/oygNBs5T4PKhnWMWqG8/aeT1E+Tfe9Jbo7TkueT5vEJ5j7wDrXs0LkUthLwqFGu+rPtkbDZM94bubJl3f9SVb8Cs8EKAbT2krZAKjJmLP0fQXnVYxzvV+J8caojYAMMr0Zca/k91f+NEfP7z6hc8H9DyW7uXfu9LPD31HqrcF+BjH9p7vhPlWqxxABdA0nCt9sK+aD5q8N7LOHmlpezRu3u0fRovs3XrcyJn8vguQNFTNnpzxVq7m3tPCBAcyjJcDvxiaHy/RZUJdqzRFOT/r2WG8P7k0YLkyeBsvFdqw176a5/DMCBfswcOmlMxgJMqeEHpburPv8DRrOGtf4woew4iA5ux7si3jEYZoTQOM1thCXw3RBSAAYPmCUfJ3qJq1bU4dPoQ/uXf2nfEIy+xZfbdbzUpRgNTODstmYJFXt5TuhsbyblfO41+vx1ZzO86cfB8D4ZsvvZjACvszz88YAbF6f7IWl8mPuIdWMw4hQvhNFVcqZfbYm3n+LQYHfK3zkYIF2TOtLDb7jTen9G8Ppf8Nacs+ufPC88sTkvdf+uTHD7d+4F873P3BP9uqhDdy3XmUIoem2nPrvKTZD7lL+Jt7C4oGAHWZsv5d66ns1nU2B9eNyl3Une+zdSN8ar1OlfeHAYvr4W6nXqCrM2tGfk67p+Dlujel/R+Pz9t5RY6dzJu3FFg46ftpW3tMxz5mTnbPjqFkD/GAecb14g6n87Q9VfsZD+r7ns8CHiDl2nycjml7eBqihq6Z3AuUrtbyQaCqYHmKuSh5Qbbw8Kw5X+f69JDSfP9I6OoDH/hAItwZcE+f/qt7/xse9HzdcnU7hADT4SHJmQWHn//Y4fBzP5fy0Z9dcfFbQO1T5rcFcAvwDTSqcZRK88r7TPpC3KX0LorvV+WqUTZ5HBoD75qxlgETsa4drR6InCDRRkMFMIe8x2gaez/k1UcMYOpv3R0rbKJ5Q4Q5EIayatrBQdazvbYCjhEiqCb8D1Nv+dJpcxchaHhR2myoSP7qUwU2ZX8UQM/tac0EHwsaS1qu2QzO591XDJRCjUi1q83khdTCq79VpFmWAIOxgNZCnmfx4DSU4KTqmuXoWQizLrvaG8HEk7FDrQjyOXytc2uOdxgTRUP4Us+3oAACYAQ0ABarWoRoNyFlpzHk4tgp5pOgO2uwrPrps/Yp5FV4CCoWubxqFc8cURCEqvB2WJed0yQETvv3eUtYLQlSYRWU1MwFnaGhbOmH6lv1vIzi3VCsWCnR0pTcPdwAUs2nZ43itC3X2/ND4XqC52EUQsCxJ7tn3pDTLqpQbwMle9FFad/U+0wR8Wp562pIazzNV6PI5LvGteevOa+yNXR5PK3cOs/8Awjmr+ui82mnJZspLQAaMEGR0GZ+bnJ1rm9oEYCU62v5pbznvbBBe0fOUMu5q4TooNZRVnaysL0t5Eblqlm/FlngSQCeGj4zgKAA3942v/qSz+iOdR8N1qs2ijH6rRGgxLDWuRWc8lHulRDOAvvMWT2WGVcLXfCS2CfWNt/NOVTdX81vSVw9z4n5orRQ+hvuld+F4VBSnHa/wx7rcaG88lJmzoCSnvWR1xwG2ZK/QuqsO6u/9qqvvr4OOayBxpgpWCy1GVQBfb5vwRCN5a/Das2XZOcChVHadm5ZQ23xx/xtuJR+aDvf7cNrCxTS/u53c8Io2/m+oVn4sL037ZTeKN0WcvhbvSz6Nu2g11bIw7MmLKyeK+DJfkufzTVPoDXeRSVu4SlRSHn5XsyYakTIusjtMtcFl2hjeOPwvu4rtFB3gD4NiGhFN3310/xmo+Iv+8UzUuU6/dNGeXw+t3omOsbjzdvMR0Ff1lxuXfIPn/+pTxxe+/xnD88993iqT98KiYTOvvWDh8M3f2CFVXpuzlkpDfNC7IIvxg1Y9Byd8YJaZ2XUKTIBiTdTcAXt+bwO8cz4q9CjB4Yd/Ab4GfnRUD1zhlYG6IqoQC/6jQ83wiDzQ2FvAYF4VXk7yxeT+PzaG4cbTzE6mDN0k2sYbeTFBNz17BlFXgpU9BVdD1CwhxuinL6aO4YN3jjX1CgDjAPhc39pybro0wDpgtQoXRn/rRrzZu+YG+1LuH7ppZBGlDUhZRnPjWNFvVlUfRc9AkCG1gqQPJvswaMbBj37LPR0B9DLTzcfsxeHn2ePXIRn6c2j5K/9KlxuDm8ESqq0n4bkenxB0Mp/vPP6S2sMkNUuqpGx381aVlXI3PK2nIU33QlvuKE6HMCjzeypi0RE3E65dQDrPG187md/+vD4D/zhw5s/9Oda7EF42yqzjN4Nmo6z5qC6zjYU53MV6jEA1yCUyACg577zc+qRMN+EzpROvu+7q22z371dyFf7cVKU4EHA6LQd7089Kg/yrjzI2/TWXr31m9PwuP3rfaFnM3Gn3qkrjwuWsnSg/XcBihVu1zmw7XjTmkpgTdZr/X6SQ3ltjGutdsW2fd+KGqoXZj11/s5aA7tlE2ux9zlNp8/seT6Ro8cCCC4Vtkl37ltrnd+NIfvtIvKsIYc+5ze/Pxpa/m0pZvA0b+jQ1TuZ6693zW940POgASwgRMBmgQlcYWs///HD4ZMBO5//zBLEOzZ8V5DZls0KLAISo7sijmPOTpnOXux5+rYa1sIVNlQXv/dj3erKF7EsprUZ/7ZkN/aesBuQU8ZPyZUvMsp4k9sJYWEzBkiQUAiAGhSd7yjTLQtKIAIL7lnEtN4TRpQEVhttEJSYTz43/2iYCeuLSksIcCeo1qtDwLOQ5fqGxlA6CLdBVS3TSWBRbMctXumUtitIjD39yFkhK4471+3wHFbDnrdjTPnXg0TNJbBBQGW8O7Rqx5TbjIZhrQgJAqzzTlEYBb9W7Xl+d/BS1lby6QjXlhgl8Ck9lLb869lEaRzYoUxSkAouRnnCO9y3rd/PJEY+ZxY0LK8gYQCj61shK5feWUBoeTQIdeflRDg1DG8s3eZox6Tv/K2Gqbl36K7PZoVFT/nQ+HBMYr7X/5zMvTxMlg0AMb4823wpt20t3UsBLsOgKOePsDp9Ay63AgTglYbzfKEp1mWX9UY7FLIRYldeHYAHXerjptG00TCq0BAlsXHved/KT2gwHSD4eZkUeNB/cfP1Gg6QfE9+22PbezcDuAwgPGs/cz1Frd4Efch9zaGwB7YyhiOHdoSUURCFeKhyt88+atiZfa7f7hma73qnXetlPlu23DUDgjzTNcp3a6+x+BRtQBHIzXXAh/2xDSvWpvkQDAFoL/PwWkIhJzTgMuvRcJlTBYznwmG0QJhXAUParFIOFFLQtCk8LvNCsbRuCETZW5ZX++CrlFB0nbnpWUnAjXHjndYun93Xw3iNGxDOdQ0fnuT+DcY6t7nP/qO0eSnHrJ/6i64aEolWKLzowLyZ0rRdLzDCzguP49HIKdxVQtF6C2GYK0RqOSMEAxoa1uQ2IbwB3mcJS1rVEwED4D3/hHR5dgBkLYnNDZp2KFH1kKcN4a3451cy/7fQ5+wR3zW/Lf96eHS+35XUWlQifMf4vFqi2LgowcBEGq63MJ93AZqdk9NQR3wu81aFWZ8GxLVyW9ZIX/FARg77e+dLofXuu/R/qmoxxLCElh1TbqP0v/qJTxye/8V4et77aLqTYgbZ27fek4Id3/6dKxzRK7zwMvvxDP14Lrrl5fR8nhPnGAG/vGUvfGmFDRoDr9EucrC9gxvQVp7R1Mfws73l9dBjQvl7Kx2tkY+BK+/RRBNVGDWMO+tFMX7U81yHB04YY0E5rxYSAnSmsiFa2eC65cvtnbTbQ0jx9CjLDH4Mb0ePePrIW+NegLfycQwTNcKhL0n5ztAZwGTehGYq5CCvpQaXgLLw/fP014G1l6HhM/Sl2mcryZFnUeFChzw0d+phyfiE3bkubSsMcJb5bVEKe0XfHbxsjwSkaf9G9mQPKGVwsFcqu/Mv638vxroWImieLVkURZFR0T4z3Zm3GyzvGc+dyLZbDZt8PO1mXKppeYw8ofDlryZU99GEHN+SW6TQQQ0ByBRoslYBvynac6HMddr7/C/+/OH8D/yhw50//ufSf56ezGH2P48Tj4/XuZL+gNR4cnbCesOh0riQrYYJyoPZCvsRKZFxFgNrX+29E6Cyr79q76rs8lrcpbTv8KsdnnVfCNjaKfd5cfbn+ek+QLS/e9Df04pw139/kDfrrUCqqHmJlhNtv59XVZe39OXUq7LbOwVIp/kzV2DuKnyt+2a8bdbS7B9BjbWcz6cV3XrgaD01qrstD82xHzyNA14KcvLb7Vy7j2PptaEJ9NFCB67NfpDLc2uMp9/x4Q8fviWenvYj//+6DpC3W5ST335Dg57TQbbSmomvNyFM4lO/eDh84h8G6HxyAR3WHQJjC7uGIGAqZtz3+UvB2tYpm2pbYMayUGnidwDktMRzGxkBaVP2YDNCjnKUvw1v85xRKtYuXNPM67MtHhtQVSkiyUNoDpFsqENuoSD35G8MNvcJDaL4VGnFNyckZCvntYgah3HmfU+T1lVJ0aoWEazGTGHBkAkVgsqjT1E8ZWwsLDu8ZCeZbetpvTQRRBQ0AIRQ1k+H23ltL5rvzDOF2vxuJYGngDKM+bdPwAnlc0CkNnbCePNC8nmvHWZMaO3qZjv8RKjFDsGiZFsEa70PpCMIeTPKzPMb78hWOrZywfJbMOq+CBL39NydAa/GRcjoc89uITxmbc074V5Bn/faaUlRzZkni0rBBCJyT/voOQOStpWxlub8bo52ftVs9Lpaaskc6/Y+ULbVv9I+ILgPsKwnzPryUACJ2Sct5sATk/54LuVtKwMFsCyd5toY8jlhd33pTyt2TZudv6yB8fVsGiAu/TqGkQwgrzct93nV+u6yqYw0wq73Nu+KopO5ATrRQkNqcn3P/6EYKfMdJcF1u019FRvOk9TcM4UAMhfy3gh/+2CvS63BjAoUVMoDhTPPrZchtFi+MHu4xS8G9FrvVpLyLP8xN3kmy22Uqea4mcuUgO1cbK8vhUmYVD0KGTvFneteH3bOh5CPFFxofh46fQZNjAJW4J9xB8Rcpi9nDkz1+L3H64XMNZNcXqMF5dBYzOFW4lnGrZdwGTTJcu4auWwUv/I+oMfY/TWfGX8V2mE2aActqrSHTni2uofRc8bJ6IH+fGcOCONdnplHuWGmgAQ+kGuFRmoP3wAEzAm6Ro8N08zzX3mhfatnm1eAEr69lbxK5rf9Iv3xaOPLva08FpAW8FGhWmNSxmTM+FzLwNuLAJN9ANyNZ0qCl5wP7TV/Mr/DJpM3sQwH6CLjq2U9Y9IPNDf86DKgqHx7g/RdyKV8B6/HH3k1KHVpr3+HtnaYdPcg+YO3AqF5lj4078z3sy6LIAYkvnl4/id++vDKF55vTs8TKUxw079nMlfv/9ACNA3/jdc2tHJuD+DXAC/PY/cx3p9/+LrwtXpb86+FQnZeVN7XIDCgtUaO3CMsUL8BuspDPJChiqGHBxOfX0psaWznMdV7CizaF/krzM664b+TM6nK2Hk9fANeAbmGmZk3RgbgfWSfTjR/MD/Wy2cpEuK+iw3sqorNM6P1zxrqu7k2RwEhPQutuZLp+w57433nJeMp8Wzd8bdtuT/eULmJG/R0LvMDHqJkf+hezapz7QqNy7UXzfe7yNCB/DWXXZ/04SLj4oG5lTmRn3YvxoKkd1cZvPN6QFbm5JHwgbvpa0PZ6BbheRRH8v5G2uANu6hSGdACeLk3v93MesvXcdaS6o93sx63etjxzdh9Xg9bvhFW/UZYRkpYl1+eJazuhcJIwXIv/NIvHQ6/51863P7B/+DwZgrHrBC75e05NybVYgfwnEfOXwYQNVTLlPV7z16ys5XfJrytqU+nOShzveuue0hOw7T8/na5Ljvc6mHXXb+3ZHqaXH/S/mko3SLoq2e/rUfoJEStvG3GdP2e0zC304ppew72M08/Xw/duw6eNoh5O+/Ufu4OMWte0y4zPXTZazIv9cKM1wjQAVLcVwCT3+82nHeFqvWZQPaErnW848lp8QztwfL+7s+8PYBQ+vB49tP3ft/3LS9PB306A7+697/xQE+pAkWd/CXACKbP/ko8Oj99OHz8Z1JeOu+dp1EFNP8o9J0cAmJACyWgVicTTgizPo5is6237haKxr+8E1ltQkyckrCrv1g8itn07SLXMnKuju4XBZW1aV7bglHl18VhrrX2YaTaGqFTgphV9f0OIyH4hbtUKad0E+55RpWjfF8vjDYJMdZVijFFL99vT1QVTUKGMAeOck2t5DO/FIQw9MtYfZZLesAP4b+V1CrHBJC50/28r8WZ4pu2dlWb7fXxtx41gCF9/xowmHsJ8icikCn7FH1ClLJDqBeg+YqV1hrmXz0yBC4Bkr41rI7lliAd8KA/GDdrrDF3eoGPNNbcEX2hZOUH91GWhWjtsVQxAVzMaZ7RjZt/lHvr/VTWAKCuUjRArd4qChSlK/fVgzTrBxBj4ARraYXSNCF2tXRO+yvzNM87UWrKKLRlIgBfXAFtm3d0NUrUTkgv2B56ayI2mhAukvAcCpQ5aqU6SsJY8xsmae3tB/OCnij8BP0oZvUSUub1w5poa5Q1il4Lf2ibddU6a3MrUENrntOCC/msWmIt86OQanN7krIuPQCQkrQrrFGWN/jeB+eWFq21vmYsCgrsSkkUMveqiGYKHQhqzK/G0yYMqPkvy1K7zhdJv7Z3zdoAlq2cRzHDRyiVaC7X1zJtv2Y8wFjBTBItswfOhQs1R2WUHOMa5r6U1Pxzv/3SKlO8g+i3hL7oZCeObxAGNOEh1kW4ibOy6tlTKCN/hTfKz6slFmDM9Twvtm3GtPI9fEAL9hwAmjFS3HWpIXT2PPCa61pmnQKf78xtjUW5VkiXZjrmvOlhv7MPtetZQJd2rAPv3Hh7GzI6RqruZ2f/mCsdEOZpjrSH5zmHyVo35NI+y7NavjxKVPh4y5Q3t2SMCC08k/vLe8yR8Kzc/2I8FFuBb/K+/QtYCTHbdOw543X1zB7SmufvM3dqCMm/FWOy+gIgkQNkCl7VAiO8MOGZ1mHvg01b1p0yX6/gWOnR2i4p3609gF2eG6NXRRg+AXy6YHgwWVDeinZ9N/vTnhDWmDl78Wc+llTV5w/vefrROO1uHm4GlN96dwDC+z645oCy3nLs9i1+JoQqDzRnBa14Sn5Thl9VsccDtBviydMyshSPARzxKxb6GC0azqd4iT4qW48OtYkW6y0me8nD4Z0bMJanA+ro0dry7BhjFPWUma9HZXvzt8GhxwikD7xRgJZ+VD7JC1nytyGY7V/6EkPMZehXVFdD44CYFlwY+tZn/WoBiRy8mb1xg/FkV68roDXf+FqU81R0dYCjggJe5zXI4P+AP9rMsxvOvRS90k5LzeMteDTatSVHL9FIS2BTHPPseFtavnoqL96JkegWwIlFzEGuBWN61LwzgOWNw60pgnAnwKvvK9/PI7aSx5l8xhsxhFxknqQ2MvTcizGFjO95KoNfhebJD+O1uh0v0yOZL76YGz0c+97hzee/ENJPUYOM6/noXPd+1z9/eO0H/p3DvfT5RoBPQ5uy35ryuo2HBVY15S5wY33Sr3p5RkxeZBw8UvXIZ35WmBzSvCpDvXNbTr0910OqTj1C171CD/ISPeiaPnievd+/k78bVDwIEO32trfm1BPzwFyX8Xod52BRX18bvB3V4gEVR4DZXOCrHJz7xnNSxOB0jLsPp30/BZj7fQNMtof+xGumrb0WjPpejQbmAR0vj/B4vH2ddbTW9iI0333EIDieJX+d7YPe7gJPkZP46m//nu9L0JDy9u9kNd75Nb/xQE9nx0pTKKK0Cl37xMcOF5/46cP5p395Weu5y+9RvDPBDkGqUj8KaDd0V2oxoYYXpK0dPsKy04ToteFWueZRpC2QAyRPPTYtY2mF9YuytLw5K8yAAhTBxZ3ue5cQhBjLxmAFPuvE2h5jUAu+fxt4YJKjIG5whIir2JeylsBzPYuV25q8HBf7zivZ+Ti1+I9SvXoTJjlV0xr+QxHK1+RqGSRLLNCki/mMEVOWG15mSp2N4VqKhvsGGOjTjrHXoQ20dlLv0ZOVe7jX5VsQMhSOd0Ug70RzuQ5CKXRAuNW2kN8XXjUKS70i5iqXTyWmY5iY/jqLQLW65uoMsCuIyz9AiHvfSzs7ttzvFqpK1yhcrtEPihxhaVkBGsppz03JewK+bvp0p6FuQCZlbSy0O+ekG1kDuZJSXQsn2hyltlZBlklrTQEmaAjKAa8EXAVwxlclLH97+CsFPNd0rAtslO5Y1VQlQs+tqDbKQUEw2jXWIcyue55peoXqtfTveGiADmBlX7srxtVDEFrAxHbJbnRgfpv4OpZLY9HnWsWFlVD481wKi7ltTL59OkoKhi323YSaA/2usj79de1UJDyCCOGK9SqaB54OczZKbYGGeaG4kMb5V6A4HjMeUUC2r/TfZ3NbL6F+mdcBmOYH05fYjPjq8Uw7gGIPTKzGOuA31+2zOhpm6qf8paA9k+IP1jvnvVxm7mrxHCXleLq7ueQfHvoqAAAgAElEQVRNwh7aVx6Lme+C9LSlAl7PGUHb6HTyAKyl9bG8gIa1NM+8c641R60MOPt7g9/mB+Ueyi96aqgX7zIFbsSu0uAApY/pz7KiW/O03/2CjvIeDdUjkJf10OfSLz6b3xWC0Ld62Kbtnjljj44glG9Uvo1+83fywS5zCGzBqznzkgNCCQbKGL+ibFdxxCNrNJpnepa9LT/JvNbznN93yevy2uEXQKkxBJR0jJ4NgJVPpL8tZsAIEoDQMQKcPIa5TjhVQXP+7aIfEttLf1shRrPWPV/rtzWuIcd48Vbg0Hrj4WRG9jSvjD1X+kYTqYLHK1Av2I3D8z/5k4cXP/35w3ufvRVc8nj0+hxQ+u7My7vjoUMbFHSKeT1i6XvzOu3F1dbKERsNeM/ZDgOzB1zHW4d+vV7J2LcnvN4z60k+5G/z+AYoNkQa/U2hkBrasnZCQ5PI3wp6uwpgw2rHG1fPdeYLnzUXLeiQz3LyCC9ztY2C2wvUIiT5zb27MFALxwC89nHaB8aGLzRsEsBPMYR7CU1ruBivtjVmoEN7vKO82DWY4G143vBj81MAlO/Q19YvCoRWH8sVeFaob+ETd0KDN8LDboZ+VN27zNqfN8eHTDZ3Uf4T5vhmaPmxGiSsUtqPvnKPnoN2QyM3MtazAJzbqtuFBz66j104GkUDVDIPjzKeMDCEl92Nd5QHqDqIsDqe7lSRvHwzhs70Qf7EDeCw5zTZNxZ60eKdPEcqgb68nIiau9/3Ow+v/sAPB/Q8HRaZe+X71FMWEEP+hg/cjDzrSRa2ISNMAdAqdFCZOR4f38sLcsbL9fNgFgjyb8mr0/N4FiGu13Uvxv5+K9RHPdB6bH522sDJM04BwM5TuQ5QHgSk7mvuIR+EgpkXr1Ogdnr5KQjYhQk24Nm5Pvv5pwDFfbt9a0w33a/luZr8qHl2C060mMQCnKs/U8Ybb6kesQ6DfVixh9P5v68vPI8DaNYC0XdGl7WaVX/Jqavvr4ASz+SbLVuNrXzwQ9+aXMU5WuCdTPI7vOY3HughzGJdOHw8Hp2P/fgCPS9F4LJUytMQB14cwVIyit2eXH+3d6BlWgkTyglL0gCbrayPtWyFpgzTx7SimJX4qnhRgjC+vN8eCNa4EhKhxC29yNMLsfEA4YG7pB8X+4p3XcRXXokhqA9fbHYvmyHMLAnpiGdtdlVX8kdM9BYeW4FnucPIxeFGmTybXJFLQtBjd17MDl+rxd2c4aJ5v5WZ+f4yitHZDoOpAEynCGmMnbXXdfrRMsIDQLa3AoPUXxatWlcJNkJQLLQKN4AWwQBMYeSsVPldiIXvKQwsWIQm4cGyuEEWi9+2Ru5kUnONsXbTUETSVqsxZU12/yhFFKmeND4CsoqxflDARqFGO/pgzLt8swnUXkOb9N34CE19GyWh4THeZxHfxSoaYdp49VxrHqJcXAQ4tgCAF2V9e34o2D1EUx8oQ4Spvi+F73j2xNMBhpL0t6fQby2rSqGgCLC6LkvhKjk7c9jS2qP8FmiZ73xXD+Eoi7WkA/K5Tt+EtDTvwzOiNPQw3pk3/a9304bLNQ2BkRexDAEF+9trMoy0pdTr9UHkaCfPZkmvcpC+A49bCVSlTPlYlZsAMv1oiN8oPO41j1U6rYn10LbhT3niPp/iDpgY1iio5rgW7vTDc5qcP8p2Qf3s+Xrf0vb2FlGUPOcZRQYooNr0XLRCOUHnwE2+08ben50r3oq05bkb1ETRu4wX+WyHgW5AW5ANGA7/qXfTczQ0a7jBbb1eGa/zZRruStmMNVs4rHlrlUjzPYp+vSH5TpgTftoCDKHj7ue5tgApn+VT4Hs7PKlgLW3t0us7B2/nDJoQoItSOgdONqQPv8hJ7oeczbRA6+JjnQ9W9F00pWfmCLOTj5BnfS33WOSGlWqH5d9+Q99d/MXrG3JobfK5Ro60Qak3N11L48n7fTBoPcdozboDc7nGs73fifhC9iiUzniiyBeERElHg5R9gKc0K1xwwNSu0LiY91HJLRgEZhumiT9kLfzetRvea2m1V6CFLww/xk+OxrBZ//JV8zx7F43W+LX3ZuRHDHJf/NgvHF797BcDem62XPWjAa833pP8Q5XtWtAk7fG8kA+tHIbOhpZ36F09EeiZcSR0Uu9jrtseIeuT+en49jlCHV/aaVn9adPcyDvV3j40uoaEjJmsKNgd4CL/UGXLi1nTKl6ZE/lZ9nNDVoFJuUbjjZI75Sw9IGyXvY4x6UKxjijgPSRzV/PEoxoOB+yRPeYzn0tbDB1Z49IROps1KaBfh2mu9WD4wVcGsFka9zd/bcZUwxT5lVPqA6CEeZ0z5OEPjA4vp+S48EfzhR8+nj25zwcLXd9ORc9bY7gi/m7Vk34WEfZyptw5PtFFGp4chTB89CzzdC80cUt0inXKPAkzugiIcXDpWZQLdVqAlOox+Eb22SPyhfKJvnA3srAORf+MtyGquSkevobXRXgBMHcZiPGcgL2LeMBf/exnD/f+ud99eOK/+EuHm5F9izXPeTqb72Y+ChQqIBaPXbYzRaHyZgxpyzC8vALGq8rbgzwgbeAhr+sAwGWnIGgDqfXdAlCnvx/fXztD6PTsmQcDpasOXff2dLzVCO8/Z+gIwk7n7CHj2iBEf99S+e2+UtEnhQy2rmDaB9ztA1fvOwNprjsd1+7b9dC+1b01b2tNT0qSX/P6XB/K6VqeAsVTD9P9fViH3ApvEzp3N3v0yfCSD37wg2FNV6Dp7ejhnf72jx30FD6wNLz8wuHskwE6P/OT8ewkfO0LAT4SjDHUWgW34BjFeluyt1en14xi3nCb9d63SL5MbFuDG2IyAsS+xHh7Ns5Ye3pWBEUqCoukvrsrJnonAl5E0QhEaQnKhjkQnFX28zFAq13mrs8j6w1CvJjnjufmgamVW5MQ99qsexPaMOcBXHp/I0z0kYCOR4AIzL5hFpi48bCQSUwPU2zZ6RE+xluhkNcODWnIlB3Jy2BnDGCoNyL35X6VYcoEt5Xc3BZsGVDua6hR/l/gkfeu36GDDdCkB4XRNgSPhS737rCOgJ06agiLFhYgoDIOTHOf11IlIoK3QpOFkmJFcZj2Gq5IeKxNOJENuY5CPgtdbxnpQVlI/+qpWxbXS0IBXQjPMlfaZQFkFezBhcJWRgFANPWMUQJzfQUl5QfwYC02n2vMq9paxrLv7fsBCwXhYwGshdRY5F/kxgCmnq+0K9EZL8DmcD40FeWyoQfZ/J1Tz9kKW4tZIKB8bx6b3MozlT7tnBbeJRNT7wNhvwX4KMoFvjwqGUstfPnMolpP0XgZmvuhje6i9b0EZHTCaqskaytameJK2/W3ClO+J7B39bZWQKNUpV/1uCYZO/lfkoL78pcCYO7m0Mk23PA8c0zRQgOUHvtAGJxNN/dTboS91Rqce1o8QHuIY5SvAhXf4RHGDwRKbt6ha/bQKOz1qKSvyikDnWjBXmgJ8vwTBlQaoSwO72hVMRshexxdu4cXJcC0vKThPMOnKP4KOlDGG36Yftdrah7sNX1Mc90veQ/gCHkLbzlreJhnJBTA+rPedonQA0PPeLLK94ZPtKz3BrHDAyiVbgQMW3wD0MuzWN4p+q1IyGiR/YNP7TOUWqAh83QMGw1NKwJgrjat8I41xMf8UDDTdjw23eM7fLaljsfj4Zn74ErPLpDxL9fskLDtHdvl98sjlsLWsffZgN146iZ3siDJPFSB1W/znOucc8LyX08OYAjojLd1V01ED3hk+dXwAsvDu7rDYTevtG57zurhNN+GAujgHdZgvE2UzV1UZIOMWv3xD2PBuuzPvICAhp3OPiRfsq9e+MTHDy9/9suHZ58+T62Kx2MPefRw89l4ZZQ/r6Kd67XRc9fQPT6QteMl2waRhnqSX2McRDtosoaSuacFTfR76Ebb9jDPoz2GHsPHys96hhr6wC8yp+W147F2vz1T3mNcvINCWNKv5sqODNvV1jbgFJKMF7XIhCIl+SdkaiIsVrGLARaTj9OiFlsOogMgCH21OMXwOUUkyr9isBQSlzZbPMMwrS/+S48ILSyDJDCT3xNxojjAje67fO8vkLmLhWwj0/AbBoumCWubdT0gojI/RszmL9XTJ68o4Cl88sZjeB4VZhkg7sYYe5PhBK2bh/C618M7boS33RSiBuyo+BY592i8Vhe5h9J/L/uZh2mFmaB7ACP6RfdPAI5zrSSul7/k2nrPA0iJiNDKGwmrrUM3hptXP/2Zw+Xv+hcPz/3Fv5IQyvcew646WaXxRR4PfQ242N6L64p35xxPK1jDIsYLMd/53FyQ/KNPnf51T3WseW19qga4rG1gXn65Aj1b13rQ34d5j05B1nUw9LB79piuz8kpCNq/XW+zdogRba2WlgsBWryrY/864OpBXqou1QDV616rHYp3OienhQvq/ZrOapuH7voabg/RBrT9Pet+XyXj3rdKXOO7F4lOceZPbZKhSZ4eY3zv+7758P73v/83EeixAfYMPWgX0Asw15REPPzk3z5c/v0fPZx/5peX8KIssQKcNrGZ/aDYI/PXNoFMCdsCbq3sYuRiw3cMfMGOmQYecg1m11KjebHw1epD8VyAR3h/9SlyHwq9uwr5KeXXqi5RRm4mwfbG+7/1cOMD7z+cxRV34z3vPpxHEFykJO7l+eNU7YZKCL24F0vNZRjvvQCsy7ix777y0uH2l1883E0t/MsoHfcS0+yAt8s3JIcF8IQR0YMeybNuhYndiIL5WIDPrQjv6rO4EUEO8FR58SJJRmlq2Alr+Vh3MbpWvGF9zKuKBGDp/QCpbU1tWIAENuf7jJWT0rIVWovLYlWhal5H6SfUvQjZWuDHw5B4ai79rtEOY2ucN0ZuHUbZIjC3RV87fmv+lXWjAABr6ds+5bvX5rcqsRSFUZopygXEQAyGZ80pUBTOsRyM1alKyq7URgHb+T3G2GRYIR4UxwmZaKUuQtucGfeMcdzXtTDzAG3LLELuQuZa8y+2XPgYMCD8aIPwAuNcR1nSB6C7+WYsIAlrIFRfiXW6uSHLs7YE+xJU+zyKhnw2hyVzcSw/nnuamzPKm6p1JRdK+BL6ffVcpNm45opSIqTH3G1lbStz6KtW7TxLv3foCabsY3O7RilFljw+1meD2qL+vbYDHnqGSV4N+wFO0Ys1Nh82IvBDQXANRWrAyvbW7sTkqcBY+m144EjkHUqI6K0/a6z1bYgKRQC9bMXScxatLAU3a9fQxfy+T2tvRcO87BfjozDUxU95Be6yn4UpNfTTePPHvHpWrdLokmKTfwCv/dI8GsqNcBPADtjFMD3HWPTLvKJ3lgRzSqMaut6HmMpF0dfm8RgToJg+NdQv/3gn6wFPm61+NUoDgOlZQMgAfxa4jsHnhq1RVmfuzaXn84yhN0q3ggPAaT1hYyAAqPGeeiZnH3pWvV2UcXtbDsWAkIbD5fuWTB+jzgZIlGF9aMw4Gkr/CixmnmuQ0V9MHO0CbvkslHGXRm8JcQAMT8w18la037yRvMxn8yczhn30wXPxwhLK9jdeVEY8fe/+oVjik8MPjXfzs4J6oGn61PWzzuROrgOm59yazmfn1ZzEsNWiBniFZ1jP9D3j+PLP/Mzhy5//4uG5J28Fp6RymwpuscKf8fI5R4kxxN4UcpLcqoZho3VKdffT8IMdmnzkrUNLxuEsp1YXXeB39ZFsAWgIj/wr30fTnkU28NzJt8pc9FrjnnnG659iALJGE4lRXhWZaZ8VlIgC4NFOH3ceVysHjnwRfhZ5WeMQ0EpxTwU88pPy2wR9c5e98Marr0VuUuwl3o8xMHzkbvoo7KvBaI1CQItjbJuc2Yt4l86Vb05o+3k80hfZzwyazVQp/5hw3Bpd8dAYQzPOGzEgUeSMB82dJy+owGyHVfo+tHFHtbaAuPMeeJszdRKadjNr1rLRtviQzxs9FJmof6beG4cPqAx3Nwes3wxAfTMg7JG0zetjnO4XYXI7e7JhcZlfBRJupE9ncu4aPqzLMeDKLcOjhFQCS9nDSUFP/1NYIXrRRQDrjciYL3/m8wU97/5Lf/Vwyz74NXgdi1VtZe9heuMJoNqK9qnXQHgXL9Ud4VExDinscCe0XiVchbkBPavowqLtU0Pz2rpX3++hnSr193tCTs4PuhbC5d7T+za4OAK6Grht5EE087AHeaFa+jm8oIbwrbeczLvvWkxgEGcDLiZf9KoPDOtvRaTX+3h9Tk7n+TimATu7C8sr6hiXK2Xf8+/lunW46XouNrP4ELAqPcQ9+GCKZWTNlKzWAth+LzSJ/r77u7975fS0Y78GxLbnWZ320ybjTn3r7PyjPm9b/3cYkkecEjVl7tOfOJz9+I8cDv/g76X62mczWoyTlZ9iOgx/rcKVUksxqLDETJwAS2BTJCZW1PXb23FUXjLxDRvhKcn12jPZYn+BG94kQCsC5FKcq0WAovP3rkpLCf2SDHiZ+Pob73728Oi3f/Rw46Pfdbj50e853Py2bzscPvCtOTU61k0lRFmJmlCuPyM0OrmLuIvuCZ+Je9Tvu05/Tj8uUiXl3pdfOpwlKfVu5uONT/3K4Y1f+OThjXi87uSQ1XOAIa0+FkZHd5Zz+liY5E3Ci+JKecOAez4HQswcUloII+DmNG7bHO7Y+8aLCylgxTMvA/wamiTUiEAnDNJG2rrMw5d1c+ba9duzQYno+TYUs/ShCdAs787DidKeZ5iZrlvju2O1FodvqgpIllVmlfOloBFABDNPAwub3KARej0TgvDNNbt8p5iyDWQ8P9/3INCGzVkXgjftNV9i+tjiFvmO0O9p9vkrrHEszc2J8vyCOwJ/4rwJePcQuty+VRKnLPD2qrW0L0CSPhZsz9i2d6CFEUoYa4wbqPidctIE+hkTetWW5+xS0QWP+bwtXJQ549zt1Avitly0PSc74Vb7PdF85Sd1Peohy+cqGlegqCEWlLJ9vkhB6oQQ1qMT+qBkbMC5FfCeR0NZtYcxOMq0MbCwU3ZG+db2KRA2hoahzLrX8wgAURCtUf4C1foIpNUTkDm2T3PfyofJPQ1jMy5K1zxX3wn8KlK8K/bGmvvL/Os67megoQI62goFNffVmsx4kHubZ0X5HC/g9rLZd13btMvTUWuwvptDPCi/8Syz3DYvAl1NmM8GQ2hlJ92jnQ2g65WbMXcPpGvmglcKP2vVsdDhBm7msUCNksUI4Xm5abwA5Ukt7gC8GafDU8PHKOs1GOT6fcCkMVAKeaf0G8/LvyrSzdMbGu5ZTCM06lnJ8yj08hBaUdMaTP6H+ZDP1xAo9GyteEh2W7lvzhdqi/bBNoABJ+VL8m7yjB3Cu4u8bFDY+3TIuDewRR8Zg9yubQghiIUMttiN6wARIEnS/rI+Li+osTIi4BsztwU7QM3Q3NxTi77QMNu/xRW2cqxTaNoexU/zr7lraB0w5dnxvapJFDWCBF9kcMvbyKPb8a688FM/e/jKi68evum5RzIVt7LdktfjHCl5WMqUFwjjfckFUt2wgNZ3DFYDdl1TAIufAcO8EfgvmsiYOs9rfy2DGV6d35szw5rhhdbHU1SP1NC/+wDWGvQCThi/GrI18rFVANOmPVLjj/0UWmZgaVW+DQhV+QM+w3d2Dh+5Rd1jga7n0/yjZaAwz4/n8SLXngP65UljyOPd6ONzPe9U8pTqke39+WHrHBPCeoGnRGbdjfJ/q1X/VKjj0Ypkb47aKiN+qTz1yIR7yktnLs/zTCCmjJoSLlcs+61ng5UvoRs5DMkvCt0BH7eytnfzu2pZj2Rvq4p1HsOactAX8jC2AqvLckWyXneaG5p+hEcpNHEzeT+XCR3tWS7MT/ZE+O8dnuHQ6Hme0UhoSmjWxXa+1UIl9iD9akXZ3E4RCWF1N9LnV1/IPP3u7z889xf+SryJ+3DrWf7TP1vXe8BPywn+sINI33rDdYBjB1BRq1KOp+HocZjP9fpkn5lD+UqnnovTw0k97bp3pXtlmNdpWFj7TK87Ue73/e90PPWOTH96MOw1VXu3s7/X7x3etvOgTr1kp6Cv1Dzhguv+NY7j/N0XmnY1z3tu2lb27Q7LKyCc8Z6CttMxn3qSTp/dZzLIFvgscCm08Rb6nbXf9xbUMXTMup62+W3Rr3+tDybV/1/X8LZa5Hg1fuT/PJz/3b+RCmwBO1tRkNjY8LQRNlsJK2PYjPVkU2ylmiyrZc0ip/1JmtrMZd2xmP5KVsR4shG4ullmYy1UutGpxrd7snEO72KppspiAMl5uPU9v/Pw5Pf/3sOtf/afOZzF5XZmw+8Y/enS0WJx7OLb7fwHcYPdUHdi9LGUtmRdfOkrh9uf/tThzZ/4B4ev/P2/d/hKwhnOXvxyjEL3Dk+GwT4VPvVEhMFNSqc+YVxVetNOEzxZ0Gb+ttWxuTD5DcPdhR0q8J2Wy7SU23o6t4IJua6V1vQr/481riEDu9KQsINjHhFlkoUugg0obcEINwrRSqlfydA7XKy7N89vLH2EZ/vGOsoySAADJ90xq33CxbX1ME2oRM938dl4WMYIYwQBLOS933aJ2eZjpH0gxfr3PBICfAQ9qyMrYAHJDg3K9ZOrssOulnUC06X0TX92nH/HOoq8ud+H4u6DPc1jAScQRLkZBazEk3/Gvj0HQiBY3yj1wprangp121JJQdV9tA0s5j3lb4cWtisUGAIXMJET5Lm5vkqqsY2iuw9C3AmQEwJ1UUDIuJA1r6K9mroCogDdKDeet5Xiyfk5hmr1HKQBKLpdQG0c6ctrqkZNrkUVHAp+frNXN6By3QaeDTWilOZVDwZaFNq06KzgpgBpQNMWLIoCUKRY6IWnHJORzRMAk3vF6u9qbBs8lz7neTPGns9RK3e+Nx7rWBA3e4eSh7TkSPXAWHPEQ5UxMU6YewpiD7H1fdqiQLK4Rqmtk6oK9SjSLaWcuTH9qn1twO6LesAyrp3UXS/aJKxTXpSu3wYCfueCkyheeEI8L5dRkrcOpUTuGet6AZD+U3yAboPJyx7b4ZrWJPPZfW3saFAe2g6DaxguwJI50EbpJ+teT8MA6JaqHvqp1y6AK/z2DA0oX13wknutl/Z2mORW5Fs2f/Z6z8qavdCJQqj510pqmKGPJ+BaP6wf4F3gyMsDFI6nufKFVpgfKbqMNxt87e9bmQtYAbIzFn09en0pmQMs6hXQbhds0SmQexquVsAEbFCiXQ8czvXbG7TH18qQUcJfffXw/M/+fGpMvHJ4zzM3j6Dn1rsjn56MIa6euQE9LWKBFu0LvAAdAss7RHM83FnLy0QqnAHRcmD8BcLcv8/wQk8NO0xbNZhlLPYgPlYjgXkeA40h9PDO4dv1ZNqfvrdPzD/aVowlvGYfTmtNNr9pJc/Q65ZJojPIbnMpV418iTfqTHnpvO4BOsLB8z05utIcKXFzREQNFbwAK4+2NNhiB4wIdBDj4BlJCegOUznpAVL6krV6M2DgJlkYI9nd9Ftp6ccU22g56nhilNrnoc+zBAWdC0dUEjtjuJtCTE34j0GoSrijKZ55z+Hulz7XuWghAoK9FBzPS65t6Fb24SOhxVOD6m3heVEahcQBV669kz49Eavo7RgTHglNBS4djZrm4ZHkZb7xRg5/dPaZ9boTb44xdg9cpFjhq1ElFn++k8gCgEpltteeT/nq7/8Dh6f/4n8b29gzx0psi39AYANk1257i1K/w5kaltXtGXv+7BeyrhGiWqoMv7q/YGGAzrbJvxWszEPnvutenFNg8nb3XrVy/7tTQNJ1PdE1rwOMfed1T8n13BbXPei7B3pYTub0eljaw/q8vz8FNtfvLSCZ+d7vr4Oc0/FcAa2r8tXrkNSlj9znrSr9Eunr7DTXWfuLyNPbgD4jZYGgC5cH6DKGb2DrkciG3/4935OTJnbY9tcb5Tv//dcN9FyqePbxnzic/R//y+H855K7s93so5SUqErp92+c41DGUrESQ3LlUZmxacfCaeJ3/k+F7CiRlA7ejkcpT/nOgaYJL7tIsmrDr/OfN7MAb75J8cwCyqP50LcfHotV49a/+gcPt37H71iKGebYTq5XddVavfrmHb82QGKxWaU2p60yj2uvbRlBJAFqX/uFXzh85Uf+38NX/9bfOLyWyj2PRal499OPpNjMjejgseAQTASBMe+zQcRv13swXpL9iCoKhPMIlYIgygdlfDqzFYzmAgEh/uU6yfQts8siTGCPBZsQ69kGJxOCqkv90yZlTr4F4VlPFCXAfU6wJrz038DThnE3QXiUWELxGJZGybCALIUADcFNsKORTUuEWN7vMI5a9NJ2w75Yb1lzM2fOXNl5SMewOOOgyBKCxqdRitWAFPu8YI3FMApzK2zlRSgXYFAwR7lxnzVoKJp2x4qOnhsCMTkR7m++F8Uw1+7zYoSqtOADRWrWzFxE2e2J5i3Xnd+mIlKtJy3JyoK6wN62+l4G4NWyCbTVy1MksqzLrUpmTa1R7rMugMC7eNkoBcJI8rxap+27AWE9PyjNSDaucpzv672wZyjmDBO5oNWQRlHd56K0oli+85wpt9ywPdpKQyrtZUI/bnDVgvY+qRK49nkB+57/ro81R5ejwJvXbX2uccVeT0Mt2ME7mfHV0r0snPUma8b4Wzxh9oT7NggoH0q/5Oagu3aMEj90jY41gveUzinGQhbn8FAJyFlDYYA10ghHY7Ro+NvMkef3bKQ8fz+7PNKa6ac5WOD0GCa3PRct773AUvtcL9Ksl2c58FNOlRMLy9vS14YH0hLz3tx2H+VZ22vXkEO8YPb0VG7q3KL1Appcsz2K5SdCgDInm56a52H+7dsBdF3fAYIbwLV0ubnQf2vGKAKYoBdKdNo01wWw+Q597kT2yS9r/lOrKqaN0t6EO6MB9GMe7LedL9ZF13+ev3ixWtVyg+w8p/3I9fZsQfmMqzTD6wPUjTdqg+ld3bEePgA7zxBa6FXlT3uA4S8OgssAACAASURBVACFDdg3PTlvZ7xBVX6zjnIyLuMl+eLPfDwF1V46vPfdj0RBSHhblNVbCQm5jNJ7Lml+Fy5pSGSeIwwaLbRoTfqxPaEt9kJeolf8hSwFDFekRL155st6CdOmoDZMceiqXirrk/teVb7cXgKW0VL+UF68yp/MsT1lDsx1/oS/XaYQRtl++MoZPrTll77y8NSQhVbthwrutR71LFLsebFkFcm/YdhYXsKdgM0rQ3lvLk7nmjId7wigwugnMkAURvrX874aCpq1zPcCiJxdsyzagVM91ysApoWNmMAAKOAjwKTnU+Gt1tm8RvcR5aCd7CO5Np5zqwUPDCOmjhgsHVyKx/Vsk05PAFUNISuf93bm4JGpbngn3uWWso9h4zzA6k6e+0TOgTsm4YevNEIlc5fgtkzDneoHwr5uhq5v4EmjvAvzo3A+EnArx4g3427WXtW5u5m/8+znmxnTS1/84uHG7/tDh2f+wn+TbZS5wP4GkFQujCejZD3vqyRjVZWdYl6Eo46nh67FYzahXhsULUK5/yUiaW2Vde9bEvzn8lMvyfH9/u3k/tPrroOsU+XfrQ8DAbuHDwJRp8DlnYCUB4Gyh7V7zMlZnXvLXF1v69Rjdb3Pp2DuOA9Hr9CE8JVNSdQQVDn57TOX9u8p4LmvzxP2xo/TKnHN41ygdtOFohnC4EoZzdNavz8a+gV6Wp3wH0G3fhDtXP/u1wX0cGdf/syPHi7+2l893Pz5X1iKVtHdMEWuPjF9p3GHW8Hci7rBESt9QwkoZhTwnZg3VutRrFdC1TDXfTYFCxdLb8Iz7uYQrjtfdUrsWR0KDW9OaMfN933L4ckf+GOHJ//wHz4cvvsjyWMO89oK+DuZ0dNr3ul9R1PrA1bXTj/5Gh9VjeXel75w+Nrf+9HDC3/9fzu8/mN/8/DcI3cPz0bQPclC9FwU5F06F+NOnPVlrEoN06qFjoJEkaeU5TMvSL0ClFVceJRCArMliucaJ0tTwikd4usoCyflEZdHhkDdVtf0vQrOKEnAgfAMa2hcx4o+eW8BjLPfeY+hE5jWeEBCQ2q212pZg2ptdklzLHyXv3LCrL21a+5Dvm4YXvqyTw53L4W4oCXvhSF5Xq2qJc4ry3ZPvh5rOkVyg6Jy6VF8d4nlrfxpm4enJ9GnLc/p89L2Prui4CfPfFTCfR7JE1YFGwChPC3Ftt414Ta1drLkU0jzD7DQnjXxmWJxR4Ui0zCg3wchZj3kMNdYQ/PLAt9wNcrb7CegqQURoihQdNAK74fr67XyD5CgwAz4Mu5W5jL/+UfZ6ef0dYcfmuutUKFLhUM2CKzCFyCQ9Wm5cTTYPJ28R2eV/qysuU8Y1A61qtdvFCpgt4qp6309oLD7P5+PuTobAA3vYNnddGa+zKF5563YeTmPKxE94T3IwvhZtjdt6n8rQK5xdCEbimbuonQaq32iDGcTQSnKlHDzk8sb+hTeB3hs4LKTuQGQApiheUpigdP0v167rM2uYOhatEohU1p496vW3Myx85CsRQtDjPLps7C9KrT6pH8DLqvg6gMayT+WYKE5ilfYr2+ggdl3chBKJ3jM9EPbDYNEU7O/tV/PHp4yfRAeaIjjpew87dDMhunlWl5dY+sexSPyjIbgDK/pnrTeubYAJv8koAN1XdPMAeBmnXfRg+4zyr1nuN+CeEu5nr1dWpprGM0AmBpxck2rIwqts965b5ehJuC39RQ9CJ3OvWf2oTNn8MFtvLEv91lhTcqf+SzYS7u7+AKwJJxQW9mz58KyAti++LGfPzz/8muHb3kuJasDeh7Lv7PkQp0zdNWwM2PZBqddAhoN7xC+MZ507C07TmlntJixKRDyVYByeLO+7HBpe7M5DeYD6MH/zRcwMvyu/Jc3DNBY/PgiQPXcfi+zwtOAiJO55RH1SghZc0E3nXlOw6nz/3ihmpBfHjHGMBblyMCCNDkFQxINdWasQYsqwI3hY4OEdaTIqlpm7XluKHi16HfLzNEP8cS/EQ/pI/Jwelgvul4ATzW9dbhoPES5Xriac4eEht2JwfLR7B9eIGM9C63cS+W2JodnPxZghM8kWC3DU9l1vFC8Lfn+ZgsqrKJHFMab6YeQIR6tG4laqCFLbk9C5JvTmbm/Gd7Me7YlY8GcZxNHzR+Ve5HKbrnvIsaV2zH4XAQ83hKyiidjDbYl2Ze5eCXhbTd+3+8/PPaf/1eHewlPPQsfWGS1AM8RmJTJpG95XhX0ATe+PXoCdh5Mk9wDOoee6uivkhxAOnrP/nyqUD8ciFzpAVfny3gwGjV/q+37PBLz3SK4df/ps47XjxJ/+uzTdtb9a30e9DoFGJ0vXr6Ta99y30muzNu2qccDOq+ee3+Z6p13U7Bxcu3bPn8AjbOW7vXg6+Vxu3+c5stPa5+sNV4Gnavzl+QdLeNbx21f7X5kjPUyxsNzR0EDz/A5j/mOj3zX4VkHdLfRB07pN/Tlrw/o+dKnD/f+h798uPlTqcwWAbcHtRWOKhhNsM8YMLttRZvJW1ptNbn1jxDa3p4y2zC8VmTCRI8zv9qrMOf9SJLjK19IiNWrhzdf+Url5Ru3w9xq1VCx5anD4//KHzw8+e/98OHGP/1PrdOrv8GJfmuo27W1SZfrsHrw3ljK0Omzr3/ezWUe7r7w5cMX/9e/dnjpf/6fDs/deeXwrhxS9/i7Jq57W8pwpsaKj1JjU3fOh1AJqyqlFHDW3Tx8quI0lEceBqZR61bmmKCmPJfjUWLHuqlfFEY4wvWs/wRqq3EQaBRTVjqSyG+5lstfSRKbph65XC83oEpEPlOEtqdC+ynTeSkPaufnIIlKrNxTS6Od5Z6x0jnTKcmfpaGd2L2BNGtxlS8dzt9W95vnVqkaIZywhYIAwn4/z2/G0XOgWJ8pMp6vTQBjQNtWbtCh9QAoxFUjkp5cT3qbdwBmQp12SFHW6zLhBWfabQhR7mkMAKVuAGzXTMI5RcOp9JlPp2ETJoDBKwoqABM8lWg61zVfYuihIUP6TpnNGCn45kS7PDXyrvK/KrkUOIngU4L7gtAubbmX4m7e7U/9HADjfcuCmydehPE+nHp8tgdGJSh9Awq9zKkwi85bFDBhRrZ4FXNlaichfnte6qnMHDrZnEfo6AHRpwEPri34B15yrXlFB/UeoHMsZkCGPri+lnbrmn88UVUYvcKws/7nzYNgEOA1SLvGSHlSqYz1dudTdR97lr5kPpvHRsrbcxTE8RBsGnPfPqukhyemzYZw5l/CiZon11ApShx6GyPGNniQPRvYd38vYVTQUYU9zxPCtMG439J3dYGaNLut/+Zre422dw096M8+j6c8GWPLX+ul38aKj+Lt6Mzze8DkWO3rNc4/+4oyWh7h/jFgFSjhDehJmNrwJmtUurP/hp7qCTMvxjSGBn1teOIArg3MWefxhXqz8Bj8xvuhkxpdfKawRfncwKH81Dql/XpIhme9K+C2uX74QPa3sNSp2lk6BHqBv3o2gbT87XxmvypDvOKv1vohvdkzVZIm36pFf/wUuu0xCdmfdwNEXv2Vzx1efuX1KAc3D08G8DyZQgZnQgSd02Nsy+KzaE67ogAK3MeI45rssYvkv3S/NOwtf3m/gZ4ezr0ApLWRq9IzXfbeKngQXhZ6zLjPGVKUaWfY2h79jP9SQnyuu9EiQvqFh+G5eVZKPa9oiXzXHCm5rgkfw/9C4ULGKrvi/W4kQMOmY3HOXJ8z0lkTbQE59vXZeOZG/i+yXN6TGpgS4VGrdea2ITWh5ZJGn5/w9pxfY31vpjCC6Uvw2gIn/D1Z41vx4lxEdqrU2tPo8+xHhIk6k6YFJjJnlLq08WbafywAEhhyno3kekUGPBMouhX+cScgSgUre5kX5m7uNU8rdXMpAp7Fi6cd9Mhjs+hBkZSbiWh9soolBfVuvns0z3ojtHUzOZoqwVpzHh0vQOkmUJa+6M9FxvZEIg3kLePhd7LX7mRNngi//ZqKduXtZ4dXXsoByYl+OfynfymR4E9nzpb35Rg+NV6bFVp2VdlrK/iL+ayXUbkXMJK7tAT3/a/rHp0NrHZeyG7j6LWZNt/S0PTRs+T4eH09L8opMNqhcvuerZgfxzLgbn8+BTfXn3Xaxv7tqi8LqFwHR6fjOb3fGUd7PKfP3gDvqp9XRRfq0SwIXXccQf/oRG89iNQ+zR6pgXGXS7g+f3PGT4HRkv+nwGr59/K/ir158IAdsmbfc+x3fns0cuW7PvKRw9MO3Z1bHrSu38h3//+DnjD2e//X/344/I///eFGgQ3EjfD8y2SpnrLr8mFcFTy41R7pKGBTIGAxN5rPQphthtJCWZcUWaULt8D88pswLIzefS++EKb52uGNl78WA+bNbO4sRq49f+qbDs/8qT9zeOxP/JuHG+9737rv63lpvt7v38hq2Ix4OG7wj/CS+/PCX//rhy/8d3/58P6Ut37m2aej3z4W4JZxt4gDUGAueAvyfiekYsyGui2VFEBueYoQAHlUBggdxD9C3lzWemu+KYMkw1jtGu6Q5wKvrt+hU65hPQqQaaGwrah2nSjg1pMSlfta4QwqZL1jIbCJwkirFNp87vGXQkowsS7acDNptd4DeMNIKUcTWgLsXbJ4aauhZRRg9JPnSvzVBm+CfqPLXe2pnhp9GsG8w3H6SN9TzkZx3nS5w/72Nca4z/DwHTD2RhTW49ku0x8EsD0JPQBT2+Y+Y6KwUgwkwp8mamuvuRu5tuBgCbhjKKD3FK5dLrzjo5iONbnJ/zwWo4D15rVHu1YtFTvKBRoRNlLLI4U0baEDwI1yBqTyorQM9ngmai13HWCx5qrxu9XLCEj5S+lL80CESS1vUO0dz+bMEWFztfYO852E4FVieSlexn8pLAkQ6drn2gENlwHmDBsXoe1ztL1LD7eoxjrL4iyHOy6ga68A5dP37pl810IRUcRaUQ8QypfNYVPEwT5AlxQyPC5j3WGYwq+OYNWe6MIsBXOHzRXYm+cJA/RbK1+NV6Zlzmf9KNHmaAPLKEw1JpRH5l9DMcdbtQ0Kra6VflVhBWiskQR9e42iqQkKq71sT/g+7exkcjTZgh+MFvbp8FT9CD1cBvCVFgpGZo1bwY4RS3t536pdA1SPXo2h0T3XBU/6wlMJ5KXP9R4OUF09XWPf4VaeWSPFsiZ2LRri6i+FDxGN4abGkmmr1cMYFMbAxRJWMMd4AdS4b/b1thDv31rMBa3gheYt9zUs9GTd97EK5Q++T992IQW0nflvWOqRLwB7XsPbGuY24zQp6c/d9I/Sdyty83aKA3w5oOfLL795+Kb3pHpbKkI+mqpoN+IRu4FP8GrVKzz7UPU8c1sD4axnPT95nhxXoJF3qOfi2DtTzplXeFcYbFXFlQdwjia7/xgPTvLyGNVMfZ5zEQB6IXyLLELbDufkiahhZY0JeytY2t41eSuJyGh47i5wory9PZ+1a54Omu0BppS48YroY2XOjMPfAaf7VPiGLpEVobNzPL9heItm7qm0WKUYsJQ/866QHcDDKp8cH6Fmws8CeICgm6F77akcdh469/uy3mvCcRMpHJF1as4woJrJf8QhtrngHi9u7gOaHsFT8t2bCj1MgvtKXGchTz+yRjwymtVmSTw0cg/IPBrw0r/sATk/gBm6F972SAxJd2MgAXAAmiXvlwdG+xf2tT7ntzPHbeT9Y6GBi6zVHbwckGx568vDqwmjvPw93384/0/+y5Yqv2VOAMKVfLb2P2Nql3b2XsZRMMy6P7rNKaBYPVpyeh+WuYDQg5WgY/je7JSHeUDm5/v+nF67Q9je3tNxfyunHp6t1O+5rIfw2usIBh8yliNYG96yb78Omh42Flv5WNTh2nxcn5e3FBrI9adg6/QZ63DT5YXqNQU7DArxZs5YVijcosUCpWziVXr6JPxtt9MVXtdsz2mDB+z9tFPa3jQyIOjpZ546fO/3fm+NAr+pQE/DNmIdePO//vOHGz/6Y+FfO5Z9GNOasTXftSAO4VTwzF7YiivC2GEPFSIY1wAjGwzzch8rWsGTnZeNJh9kV4RJyMfriYt987VYYN5MnKv7Y6X75v/szx8e/zf+WA50i6X5N+OLnvLClw6f+I//o8MTP/H/HN7/vvfEUJcEZkronmMhSfUqmG9gRZiW+VqEu05DzeskbHBbq6qMVtnJfG3FwsFpGNwuv2opWgSBQgFcUV5yTy15Exa181HE1VdQ5W8Y8hkPBEFbSxTOuBXI+dtQLoyX4pD+b0VtW2QxnPFMVYgGODUc3vsA4lpabcDxShwP+fScjmcUxcawDz1ua38VF/Q5tNm8AcqYz5TbEd6u2bTqO0qsDTznHlRp4J2h+JkrjEIie0qNLiWHcud7+wAQGcVL7KVX55cwHy9Gz1wZ63cvyQX1jI1C33weVkfeKYxrlOoo9q3OxQOxw6jqnVhnM7QlxoMwnSqSqio6v2csjq1UVoCb71jxd0WyKix5fgVl3gv3iOJaxSJjXt653OZw0/+PvXeN1XW77ruefT3n7ONjn1vi1I6T4yioqFQlbZobQVElaBEIVIqKBBIfUIUimrRBLZRCU2iTJtAiyhdQ1fYDgsIHCkIthA+gRoUKRChNldYJibGTOHYS2/Xt3M/ee135/35jjOed6z1r+xw7dmsrvPY+a63nfZ75zMuYY/7/Y4w55p4BL39j8Z7N6FjosaYrZ4TZ9J4BSXLqRAY4z/lh8zRgC6AJcAXkM0YN8Ew5zLigJ/iH3OeSFtr7abZLf5NArPcNhN1PVHXfiYFn5+T+CUMaY4sZxiAeKdiQR6zQIW7IuxZ92pLrhDMBqg256nYASKhqIZCDZ8SzkfLczEG9g+k/TpqnzciwaXyRhfaINWC6gbcQAMu+uAGVM2Zm9wNApqzZR0UZlGe9kMk2bEz4K0DG55l7rRvoN8lby/UYKyR3TTIAvCRbQORSx9r7NYKVe/gbI9WEVu3PMT4YOZhT+R5dMKnmfR/gNPXVG5QyzNbXYVaMBYswfUW/mDSiyZlrAZ2NHiIjYddzvI+z56ut83sZjI0JdBiDJgkdokHX1SGWtI352nqEn3qRes56rlrpDb3fvNN5kguERrG31HmLvLS3yT5GL9dznMVz071hHEbKfseAfzYOZ96dxjvzmY9+QtLz/Nc+kaQ2t1NswsYCfG+xXyv1L/CZf4ZAogfTT0MO2kCoJ5d6SNpTNl4RyRkknP6MryP9fot5gF5iXY03XrtTrnOvQK09VqcB9Le5j5Aw35XnEj48IX++A7CceSuo6ogAHdgYnOgV5TJ18vuSRb0lvANQbAKKyBrvh5R4zk3aDJhnr1x0pfueDIdH3IgQCNnqUDgzpUWX3Y6ssqfmIs/hJWH90qeTsi9SdzwilxP1EH1D6mY2++MhuZPxJR30g3iOAL3Iw23maXQY+3PI9ub+HOrU8xQPDvt+Mpq5RjIDwsQCKONhJ93yLcLeer64F8PwOWSqQCggkXA53nM/WOYOuhn5QqZSX1JwkxGVvUpjhKA86kd/Q9D4EDJW8Cntpu8yD1R1huIWKT3N2nwSXX2TtT533o9n8eLbv2279Qf+w+0i3sTbvW8P8nSZOVrEhvMFCcWrjF0uPciGJKvXTGvQOuUaD8+c9SL+qBmyk7XVg2Ax13weRSaOb13vk8TT33hCev6uxGgIzHw/P/WCkWxCA6C9WuOxvGwNqVvJ0nF95r5HtWv9/thj5EiOYWYhUcfhd2/nHkcHlceysXyu81LN13t/MDcz9+awWeTQM3gk8LWvB4LjPXitM1dPMQjAidQ/NQ53o/NeeOGF7ZkcA/NVRXoY+YsPfWC7/4Pfv9198aVYBkbQkQrEAjCCSPeCxYKg9yCTUO/P9HovLBPSRE9r/ZuQDUAKIJGiWNw7lhfFjacH8JdMSmcvfjrWsZOE6J8n6iSTOuD8+e/7ge0dP/B9xsN+tX5QeBdRsh/+wT+23fmx/2Z79/NPJWPpk+bbF/ChVAEie7gIFlvAHos1i0z6V48J1liseoCjXujplH1BbvBA+AILGuUB7IYwSd8ZQxZ3rMcrECkree1JaQJhjDfSDjBpoGiq1CauJlloYmEsf/4ZizyLdwMY5QaQW231ezelA45YdHNdLwjgCcsmgkIdWr7c18MiC6mCLKTfTMUKkCQbTxYB5BJQComQJNC+3D8eFUNA0h6s/nPeish2IZWTaWs0Ct6yOXR0PDuAT0DbOxOzTyw7IAri4eZd2jjqFIKTOr2DBAOQtUka0CSN15qViHmRZ+gfyMZ+TkTPM+YI3UD4EMBowpAYuzlPZTyzk+CCvpg9SqZjTQGedt4ziHF1DFFiXV8t8T0+gF7C6Ji/EAYsxs75cp/XeVv5GDqV9pOpiXsYEpM1AGrZhJ9wErxzhpVhEWdcAS5pN2NA+cwBxlVgRRau7HVx8WXSNCAeryPtM7wS+SXUCLkqq7AfyQ2/IJO8Jz89UDGdTV9BzpDXeFudW4wp2cO4nrCjyniYnySpoA5t6fZ769qeJeceYHiAPjoSz0vqNEQFOaZdHljLfMg/6tdWtwq9pDzGvb1+Wt5S5mQA5B4s8NSZzIL8PZZvk8PQ4fnOPW20YzxdCaGiH5hnnArP7+5H6mtkkaTdzFUTjDBP+J7f8WQhyxCgJjOUOyFME45HYbP3ENllyJzX6IkOA1TXt46Q5ALu0Sm0ucC6H0Ajngj3/wHoIZeAydYtygLAkvqS5p/kC9S1x3eSI6CbZh8V5Y7u0nOYetB3entoa48v9xl+nfII6ytkWf9GN1Bf5NoyaRP9ng96Gws9QDvzzH1v6YhzNp5jVAgZ/vQvf3J78ZXT7fnnHgvpAUTfSsbyp0J80GHo9JQ9YafqMEgLep+5yfCW3nQu5Xc22gPd7BvaPUklJjSStpIO27TlgBXOBMt4l+lWWTIrmmSZOcJP+gUiUpv96ZvJcnbDSISQDDbkTyjhLlepA8VSFga2lINnwiQF6EJD9DB+oOdr/8oNZTUHgeJdyXXCxQBgeBQgNRdEG6TvSUSgdyNhphgJbpLtLnPuNO2HSJEG2ibD+6I33eqanrnbiUZO2ANK1ELrjpuE/iF+j78jXVZrDZkYi+RAtjJyZFaLd+92xsnU0tyT9fK2ZP0sqhfSE+9Q6nkSwgFRoe7lAamUwoDGuzHeWH/O/osh6EG84HdClm5lHE5jiLlJaFzedeLBxYQUQt5SD1Jfpx6Er/EO36vKOpfAnCTk82Ywkef52OB4FiGNKYN3v/Zq0ld/67dvd37gR7eLpEWnDMbFnYoMUaNTgXWHujnfmIJNiEqwW9THOMD3C1CXl+sxmwXl6P6jvTU9WbrP1zdc/671jmOiceydeRQRmbDGg9eMVr65zqUU6eMm7EdtXUnI9TX//O059ug8yvO1kq03h7T1WYAaLmCpC07/PJVa++rYOzXfXSVdS//Mni77poim6atRPexZzxwlXTWHkyYc7Qvpmre898sb3oa+/fG/up38x/9ewFviV7EItBDc0l17iH3W+oz1Qwu7Kxzd0VaCtuROaBOTn8mElqFDREprWxtscwkw36fVX+YsnLOE3bz+2ln2jD/cHv+W79qe+wt/frvx3vd8yTv2LXv+S3zD6UsvbT/zB/7g9sxP/vXta5+7F4x4L8oVwEffpD8GGLFoSzQhiizMTUAAN+5LacAVZWrIj1nDKi2mCxjjt3vici+HsBJn3Za2Ahy8D6DJMCIEQ0j6eRSa4JCUn7w393JuhxbTBmiTvprvWbwN98l3AiTAaNd1+hHXPRNmgMSQaSxvguBOu80+JsDxnF2EDAGO+qBGs565SR4gSOgO4LHDfgy3o11tvZxwGOowBI738fGUc9oOgOprjAN10esEwEw5LC4mLOBfvjOMEDDWz1MPFnmu6QFgHHIP1l/3S3Rs/gD4CUkbo4Jgct4JaEShQQxpImCQ/ScZj2Rc0ror6IMwtFfBerRRIaEdbsRVOTaYBUSRRIJ0xU8kXM/MgTQHItQky/AwBgewV+O+xStyIHAAZzxoXVcPjEwZWsCxyAbMuD+ggaiAlT4IIcWDRHsc9+wXjNzcnP1ShNgZMgYoAnzlnkmoQJ96Hks+WN0hhIZ9cZ025t+ETZlhLGXNYZyMl7LKODIu+dt+yLPc6+nxKYI4f+YBnifHGnDD3ICg8Xcbc5Az/s6ejINOZHx6AWLe6dHKT+qKx8usgADGlDGb402e0aGNNIGQM1NQIz+5AFA1HXjvg0l79NbqMaNPezIhD+mfG3Nwp/VE9mlvA/wHWaBCuD2wVWNJeUBNcoCn136sDHHWW6Dd/TrekQkRxNPEHElbPEFe4M94NilZUt+XFw69xbzAOwkRQM8g4/RRkw/kTINJt2kWTg0fqZ/tyJNzttV4gAzJg8hPH0NSU8j0oeQIY0u+10DX3vTxAuFxo9/w8ui1gghM/7IuNRGgbvm//3HvWht69NSCnnMfepRwLoAl+tUDo0N6QnbOJJVvSHpeeuVse/aZx5JgMSA7YP1OvLk3SRRgqnz0fcuocrfMf16vLu2EEpQPeScZypwRhQwim7P3DzVlyCATFOKBTuNa6ZNzvIwA9LSBTGmGgeppg9jlYfdoxqIOgWswbzUMe6Vc3kdhkSUMdczLyKlGYNQpVELPLBnH8JbgTcrf7jdNdjSNFHhD0pYYOy8yTyAkeDgIvblDCJchNQDz8l5RT45DhFRSb/qM8+8gbpfxWuEpgXiS0h3RvhvSXPwuVur0iweVglWieyAL1AnQBto5Y28LGTbTT3eyN5AhB/kIEuXp2asTgw5gE9JzkdDZx3KNAzbpnwcJLcRrx/hTJm0X2I4XqsnFeXQdIWnMIe1vzCf2K0UGIUh4oair3kkPMYUAZb9Z3nWedWzA6e30G+F4d/IMY/ng/suGSt7e7uaopezL+vbv2rbv+6HtLMkyIHQ8V16OA9GRCLBnEcNQez5W8LsSzj5DvQAAIABJREFUifH+vDmkq+d/T98roWmUmUbqKWAZBTkynkckqR9904+VaIyH51FkQdXS5Gy95zqP02Q/mxdeR6g+33t4bu2nR967EIZfa73XdszvV9tZi0KFvBVBue6Q1OmnevZA9KZNztX6ozw63MXckCgyF1hjKiSUe7j2+JP3tm9479dH/gejPmpEv7DrX1bSQ9a28//xv9oe/Kc/mr3UUSRpFI1hstEB/E5+FAZaewCNRqHhDkOR6MIgfpZFLg8INhsQCghqRSs3bSwkAvxW8oYgsfjENRvLFG9gT8/5/dNYLF7PpryT7Wv/8L+7Pf79358NwVjtFwz2hfXhP7i7la/qh5d/6qe3n/nXft/2zRcvbs/F0+M5BW1tRrG4cI41cQ9hSV8BiA0dywIO8HETa4MkLKx2KoSDePASyFrEADENTvA0jAdBYkq5+ec+glZeLooo3OprgS+gQRIAAADU5rsJAalZ1GA2v094xoDW+R7Lce3+7XrRFn7HStmpo1EStBGrIFZ8ACokZ/avDIiZsA/Kpm7uE0mfsD9pJyupE0TaeixhShCjjoG2z8wmBECiat1PWnBTppb2BkX3k7HNOZ2/DfurBdb+BSxJMAE8EIXuZzwQJnugDRAJuqAW67K4Yv1kHFhVm0SZRY/+pNxBgi26lG2msHxHzLkgPu/E8+IeLAAecfv0bROH2TO1bkAjXM9DAvO8njfaWgTRABo3xuMtYMy7j2f2oOwmTNHU4y0nADfnOn3BWLPKkbkot1gv7q2+28OEZq+W3jM6p8cgz3DiuIdPYhlmUzDleX5TA3q8AIw3gJVHAe78nHlCHwD01D0AOTwi7V0wA2KTvkmSoCy19R8vxXgqtf7X3JPUFVOsfqe/8gzhSYJBPAfO0Wq7oaMkqOCDV1IPLmCfOjcgHS8Z/e8+vU6yQH+4x2g8C72fCtnp2H3fn7pqyKAd9KPyHNKbOniWV4d4Vopf5hohhT3vhti2F0G9go51fxdyS9cBXNsTM0cOjAFLrx8AlPO0YnSh78m4NbpHxJl/9MW8w/ZDUOhGiC76DJDP3C2Q3IJQMukHHcVcIY1uhSqVbmvZY6GnbzvMsDIM4lXNuz0cN99PPzq3C4xVu9BpU0/aM/fSR7lHL2/uQ5ZI8DL7aCZMdwxMVBNwAJAEDGD7P7kMGE6mL9axnHv38usX27Pvuru9Ew9CyNNjTyZldUg+1n4SjOgZ0djV9RkDi8MASYVNBNB3hsubeBiSOATitKeezx6782Tyc69QUi0TNWEIG6FhpE8mzbQhvWDteBIkaCXLJhzgXQ3WSbUMGDeFbfebSRQIEXWvXsgB1l+JUbebZ/Oca1qeFTiFYCSwKB4WIjsKGN1KGaepE+8g45qfBom38iynv99hijCV8ALhHeIdWJolPSFG0QcnqRtkyQ35yHjk/iRrDaTgtmGXTOV6lnrS13h0IFa3nF91/h9t4b2cdWNoXPqaRANWK2UbvgbJSrkeRJp12KxvwUgcFvqAg0NZE9TZ2bMTUnoSj7HAs8MPb5B8RG9uyxyJJWg/qMc1lnYFc6UMnuNYCzEXiTQAnMpaqpwyIM2SoZRFnU+yXt4J+ARD3I83//RbvnO7+N5/fzt/5tnKHEe5srfCG5VrBaNJZ+my6AK51ear2dMOIL+A8nrv/tDb+IV2qB6HFF7zzNrWqQs/V8J11TNxKGQlBCOTx68YwK9BvsH9YQ/SwctxTKKmT9bn31R9o1NQnSXnq5fluu5Z33FM0I6/m+eHjNiXqLJe26/uo6p2rORmxsywRFRMk/rDfSUTF8hhBqmWwJBxlmczubXcgqfa64N++Nrf8HUbB5R+VXl6ID1nSWJw/8/+0HY3AAWBdDtfOo0JKcvXKkCmE+Joe4MgzB2AAkHCysJAj5WcLmVAXKAzXGxeprSFDao4mzEK1O4lLjBnF2xR1JwK/uD1k+2lYIDnfjT55n/3P1f1+Gr9sF4lI93/+yN/arv8q395e3/CHJ5IaBT7eYxhVpfAogG7CFcdvKorGkXK+TAoT8IBcgkrVQFylCVgMuUQrmA2Jjp8lFN3mHHh/TsDQzhYYpxvYLmc9+7gP9IuYMiCKDgDALSeQ/GyMBsClfEw5IxU2wFfvEDrOtedMQW6TEEN6G+L/ez7cYFEPpqgsAmeBXBAlkAp7yMjlhbhlDGkykxCLDDMyAZNlEf4AyTOEB8IRN4J4AbMCWZzL2EeeH/4fTaAz+Zv2iBAqj71o2cBwsFeg3x8rsMsqR/7oyb9KyJ6g/CqvBOwBzlMPQ1L2bN29ZhSB/qVd0M0BoC4qZe28w+QgfLqucLa63e1AFYcPSAQLZa6u/mb3yEMZIvLPQOG2efDPZNB0dh4wHnun703dCnzDAD7TDJLkT749QBZvDCUCQgGCLbnT1omoM51+6JJHeAR0iIJQQYYV8JJ8oR7z9Leqa/WfRH24R73FHXoldnyun8mgcCkE1d2ATdNPD1gsduozPF7g/gOC7sMuK/N1/QdxI7xzvuZC8j1yK7922FGWtoZJ7xAXS+JDXOBuQFhIltXxhl5gawTGqjxB72YZ5G7OYQXzwC4XZ2Z58l2yHEAQzZnDvClMfm0k7pR1SY3443C4ymwYi4iq5AEBaX7veWLvu8DbZUdx6vTRSOHc/YXT+JJ5XnPUMEoxXhBLlr28uMy+xRc1FMPk0bgrZp5RPgt4zen3DtG+RtrOnrf9OYuHiXHIxd42yCz9h31H2LLHKcOkGfmZf527RCmF2nS6zMeaOSudaCHNLMnj72j0VPsvfK7BdhJ0JCJJh1tLFGHoE9jDNw98XN+1ey1MeNY3qe3tRKwIFekNn49Op9xff2zL20vvXS6Pfs1t7enoldvJbTwTsatrPtlaCB8CyJnKBntG6OHYVVpl3JKPVpvkkKZdNB6I/Mv4aWAalUKll6MM008ANG38G4bEtqkHBkjzAyjk2nuay13faGvHCf6o87l2A8SHZJDema8Ma3Xdeo5pypb2u3IzAn7hthvI4FCHDntnUxsNbYCtcwR69yG1Tu0BU8ZSVjy0O3o/4uEg51mvbrJfiDwR94t6Hf9Knk9JVV+hwiCM6yD+5hKVwIOBbmGgyXrm5iG+UqoWLwoGC96vwjeE/Uack6oHv/jO/dRVepm6u6+H8/TqUQId/PMg6w/d2MEusUam+dIgw0xs18lbkyT3Nv7gu5kDcK7Qz8SymaaavqiMwqeZRw4K+iCc840tmF6aU8SCTOyHp1BWJMdFDxxP3Jw9q3ftd35/h/d7r/zadslWqD+ILvUkdBIyU/rgAEHYiyjFHp9sd9ap9uLB2JUE/fqZwX5PDUZ3PCksWd3vA8D8I+JyQD9Y0/KkJNJH/0oMrF6cR5FeqbGkiiNxXR39+fe3ib/fMWcGD3Vf6Md9/DuvnZdfxwTuOvu8fX9jmOv03y3Ep0iO4dxKHk57CWrsoqw794Z/mhCttbBsurWXb+5Rc/MbpZQ5RCqiH4gBBVs2u9/MgbUb072tsc8MuZRrfvirn9ZPT16v3/q/9he+5P/5vZEMs0oUGx462xtTFxiSR0Q1vAIPgPOgl1ZPZgYnZvezbKMQQM7AVH/znUXjBqkw+mF+ROlyBk1iUEV/H36kwnzeGDk0hN/5E9sN37PP99A/4vrwH8gTwkg680XAQCf+iv//fap/+iHtxduP9zeSTw9hIeJJ1gqcFibTtO/+9k6rjZNNFoZuZ8GYtGExLAWwFtLr+GJfcaOYAngBBBqgtR7P9wIK+hq8DHlzPhRpqFBNAILaI+te0awnIWsaX1vgmNWOazJvbBi1QKMaN3PdywknvwOKChgUJmLAI+AxBxEm/fcLCZ9tV77KeiA2KrOnmGN9wO46Ecy9QDud0t+JxKYpAZDCkaRC7hHZlMHyMerWTwZD7PJAaYAXLyUf/Q7IUvzXBNAPAFZ5FSEvGM2PQP8DKkCUHOmQoeKCowA473Jnr7HWk67c6q8aaklM7yzQaukC0CUvxOTvieFMBa/98vgWXrXsxX6coc0kgCktC9hTS6YWoXzXvqIdo9X1vMyAH7cn3+THYo9NwKt/HN/A94gwh0ZgAI4Al29B8gFwJEuwwPXIVMCiAZqhgYi5Ixv7mOOaJGKniBVueA3//Tyddgn75XwYpXO/WPVB+AG3F/mvCtTdXsfRAsyRyWoVrdJRNbziDGRaBMeSXkdbtUJBnwXWbJmf5L7p1CSPf/osyH8VD+bhfnoaQPsUw9BcJ4xnCqVhnjNeSi0f/ZvTHiXpIl+KyNCkUSu0R/MYeQj/WE2qdwHedIr0XNvJQ+9uV452dOF0/6U21kWq8KpI0BYkk2dGefc05vPfbfeYDwBvKcth6TM3UPbaB7PECK5eMjs+7yTMCyANmMHWJwQW+SUdoxxwIyDeZfhgD1O452BqHmwaY/b9J2APO8gzA2ZoUzmQW/ctv6AazOStbeKejVIKKLa6xBlFsKt8EzKJVkFiWToc72UyFWPDX2kviQEONdM7iLqlwABYklucJ90x5lvr37qs9tnXnywPf805/TkUO0nQ3jSX1rs8f7iwWo9vGdInHnBu+l/MyYyb5lbqQsZ1l79bIWc4JEhTEqZI+QqxCNzFhAdiK+nxMMFlcuau+gDMjkpCv1+u8DQrxASQlIXi39lLMbTQnID5i+hS5x1wxk2lFuGToEUxARCzdLP8uPeTRIMkLQg+2owBEEyKC/6AdKAF8nU1Hm+wG3Cx7oOeKs86JNDgvUQkco5nhbOjomehpxdkHyGdhJiNqE5KRNjnOQqZRIOdgKhVgxSnxgiyLpGmugd7HH8A/2XtuBFuQO5Y+M2wWM383xSbQssI/cXCf8lVA5vFMkElCHISt51gkcmz9zk2fTFuaSVrQCFie6S9jpk9jS/P2Ga98hN1lQs6rdT7+lH+pb72Uh+N/1o+yJ/JHe4iCsMUqT3L7gJ8vwghqqz3/Id243v/Xe2+8/8Bg8ynQ38ZWMuUCLpMdwY2YMQNsZrDwj3XAfarxAb9ewBgE9mt+ueXT01jyr7mFwck59j0mND+jPE6Pjao7xC631Tn+mX4++u+3sM/mX0rzuuemcqlG9t99q+9f61Dcf1X8dg/X31PJW81l7CKXeI1Lxz9864VtQZU3xUdWBBDAIa3KsxhpdqcIUslxGGsiD6XOf7b/jGr9++Pl6em2Ngejsd9zbv+bKTnrPPfnJ77U//29vjH/hAlEoNFMoJgUZZ7qSH67iUVUqHjVUKS68ZVwVnkA1FVWfq7ZkQHibMdFg2d2pZezoen+SX3z7xCQHoxe/83dvNP/THsuhzQGC956vmwxqUhe/l/+XHt8/92R/Z3v36p5LNOLG/nB3QAmqo4HjImD2zKVUA2gDRMBFajZLiR/4gNWcr80OmMoBneRcENVqFKQNL8AAogGqDMQluMzNPgR8rD8LPirWbAWrhNz6eBQ7AARlgRVus4eO6d0N8AbjLbGJnI6mWQ6zGEgbaVtm0KjsZi2KDvBEZF3s6kAWfd+QxFhYIBF4KwVrkkGxJfI9cAQoAs4Jd2pJn3OuBx6dAe6/C9RMyNJ6iSfesF6uFbAAf5Zy3gjcxRIMlxor3Em5laA7tbjIxFlrClrCG6g0CvDcRpI5jXecMH8KjJGU9HmORxYoC8HYzftpCggriy6miYTY9RtzvWPY+DdNcYx0neQKADXDUZMWQo9Qz/amXTiIKSAT88W9IQ9/vJvEGmTwnaSnl6T9+ME6m7kUR0NdYfwB0/N6EyAWyZXhkDzmCFLjvoBfQkUlDloowMrbmJaBK4zGeTd/j4TRQHtnCy4fMN0DUet7EZ4jayJdhfMg7uqjAmfUWPLeumnq5YHCNcrsdnkED4MnftH9Iiq5uAHEnDKG8yaInWelxHsLhfKee+cc5UYBX2jljMZvrDVHNvzlQd+/H8hTs9ZIUsfm9Qx9pf7mUi8g4D5mKjCU6gbpTLxVN6Q3mKHMLMjfGETfQtvybSrn1id6/IW0VWnSQ5ZYVxSpAlU3jhkvkfsYdYqIXqkmxoXPsDWwdg9EDQIhxzWtdfxNjxHiEwcGjFvAE1VCrC7C2x/N1iZWZKrQl24xpGGXMDgchS3mOCSE/GIyYK2Xtd3oB6A13HWMS8sxchWQja6QeJnQMkF2HZT7I2nVOmFKuvPzJT5u97dl35ZwevDyJbLhN+FIDUipdB25233tWGnKOhz974AilYs1NH/EMXoXbkbva5J/7Mg8AI+gGyAMejAv0CWQGHwqgZtbnyJkAJ21TGtRXeDLiZUh43OVFwu9iKNnDZQDBeEPwnOhJTWgXY0Z3mrSlU2OzXEg2ao5TP/a+4FU4w7OZ90CQOFwUybsdsgrwop5DkARvHhxKKBqHofdZVBhFnXt4Z9JXkKSUfIbRIwoBsH+e8Xb/AfeNx66t4ndDKi54N6Fx6TNIFCFrAv3IEFnvSGdtBqvIHaH6RnZmjOlB+lSSlPFFVVLP29Gbp57lVmCX+pKogFA3iItrUt5xnvIuOWNQNUlZIUCA4dTDM3uyfuK5YjpUKFpl0HIfT/pGtcS13PBY9qCR6ACSNe89gxyevx6VGEKW505z3+lv/rbt4l/5g9v9Z0N6MkfxwEEMhRppQ2Wxq/ViPCJkczO1dfp3JUaHCVXtXj97+urGg3PvdWTp86W4vlIo0+0IWz7q+/X6gPy5NmWsbal7aDPGuzL6HhORz5ckYK2XnjOWt5Tp/rX+rN6s6+p3TOyOyQnPrORp/Xt+P+7f1UP0ViRvJ0G95B/Xcd4hDGH9cA6hquuQXH6eRP+cxujw3PPPbC+8//1Femp6fsk+X17SQzWjNN/4a39lu/xLf2G7nUQCnLRtPK9uvCjYKEQng7ioQJadO9Z/lBJrKpN9sSRcEQqEhMwwCB2hGqB4f1pYAWgAIov68zmHJ4vJxcc/ng7NwvpH/+R2+du/66vK20PLLl9+eXv1x/6H7bX/4s9tz7/29xLHzULXbBwVKDnBdchiCpjG+lx9X5a//OmG0e4j7seqzeZw+tGhADQSytBMf8obK0zHbE8ZEkcsbGWzzxhgZXVlL9A5WUHGejyW6Tmbh+uCabQ09QKYUY2yHFQcf1trs3HTA+ZudNgR32tRblDhpvEGmZTr4Z55lr0NEAvq4s/8PyFtYk/+gxVe0A74pEFpfyyoNziZ3ix1XQf2OWXhJdWo/UuoHEI5h/lN5i3P4aByedb46m5HxSTwR4EjSBdtc38D8t/12wkBxCbv1hsBCsjv7L3C20GhA3oFrnkhHhhOo3fFWwCuYXhtoQY/EqpGn7TbWnALcZmDNqk6VvVJCU+aZqw5gBkDeAHf3Vd6rTo0CzBrNjT6vYmOXh/IVANBQrXoHMbHM4KanI6G0yOAoOYjwIcctcwqB10uumLuAxDQl+6FoX4AX8YU4oh80HcMI31ZltlK/T3EHHCcsoekUDYhjBLkhUCzqAGIM/6ThMUxAd9CBsxQxpwC4Ma6in7aSUvPtSGfkiVANqSEDdF4zppgK4dNWvAO6nnA+ADhoy96URxjz+hNwn/Vo1SIfgThMD4QDtoB2Uv79dA1aZIs0JfIGkAZvVGA3OeGkI7s2r8dtsQwITdmz8JT1nvEGCJBEGW7kvu365jGjjFW5EYSc8zeqvGUMD48Y7bEfMZLQz0nRNC9hRTYhAbgPN4TBoS/h4jZT8hRrhGuJ/lkjaBvqCPhWPQ3fdeyx3tbn3o/hBfvmiF6HW4KcUZPmk6f+cX19poNoJMM884mkcogZIrKN6PqEN4LvN2G1rFfJQZC3kV3R1YfEKqXenBA5euf/ky2d52E9DweMa/9KDdyVg962DTFEhVkCvKR33vfjWduIAOGUXHQZ6/LqRMeolskxKCP4o06y7w1HEwPerwG+RuQTfl4BvB4CNQM26oN+sgpJIO1BCKhqtDbUrprtSYjGwJk5z/79bo8SErKZt8O46FdiZ8CYfo55Cxjh88JoLR7ORUZNkWTGKQ8PP7Tc8wQUBYymTbl53kTYg/6TD3uRg5ZJ089AJRnS4YrXTZzqS3X9JXXQpIiNxOGR1gYYWd4WnCGe3AziUEIAst3E+ZPnTij54GHita8ZPwgmbxfsQvxIvQfr9A5XnaMYHh8qFPmNphp2ieZmzmZMrWdRAbL8wQhCYGLXOKBog14iMhUh2zUgbqFvaoPnsy4n7hPyfZlDE7S56fv/0e2V37v79vOnntPlgrIJyF4TL20L/Jl1resw5zho6omBG7BGeUFqrk2SQxWXHf4nTlRfbCCbbdCsK/wTSRpdOEkv6p14jqSVIrk8HkUETomEfPEFTLTuKaudT923Y6ffyvScCAYhYfFb0s9Jz32cf2nj45J1nX3TZ+s/bKSo+O+mDofE78p59o+sUK1LWUPn8uco4yx+RYMqtahE8ZbxDlk7EN7LEl9XnjhhTLY9JL/qPZ8ode//KQnNTr/3Ge3N/7L/2zb/sZf2x5LRiecWrVRkY3EOWiNSSduIXiqIARgzRSN/o7qqQmAstqxs9iYxAgsZJlITngm3VE3aFnMnYARFo/nvr4W2E9+fNs4jPR7/61t+42/qRa+t9PBCuSbu/oL8hbRptahjxy0o/cIPbC8/cKHt4f/3X+7Xfz1H9vesSVscA4XpE4SGhZ1wAQpOrF8lkXcOOol7EIBd3Nlue/9zv0f/TzkFBe4pCWjhtACtnD52+99DgIgphcuxxQi0vtG9uxK1qu9DUM6vFYgqIBZ6u/macgBIY/sSUJBd38PcRpLupvFsYbybP9jVukxadAr4KJdgOuU48KXXwylA9zxZwM9JyuTDBDKogphQXaoE7I1QIZMVU0cWFiYmJSf2PAqN/dqKaa/8w7DZnhPW1sB+3Mg76RoF9i1l2TG0DZhcWTRzDNYrGcTNnUyzK/rC7ZNpjnDF5GD2bMg8GbMKJt+bZA8IM8wqH43vwsOKTO/j7eD5zz/qizWBdIARBNCBxiijwHlDU7pP71ZDQJp06QVH0Kxby5n3NkY3t40gEqTmxuQLM8K4h1DeGhLLwe2g+rkHscaQN/yTHsm/JDxwPAh6UIpMcYNzKm7daUfALsildovJXHgAcApY5tyxtvpPhr2E9HfuT99XAaFlGcKcMgdSQnSBhZqwtVMMU2ft/dhYt0bzGtwGDInGUGeQ0qpO2UjX/Y75JWxYFyQzdaBzhE8E/QZc4Oxx5vB2HXbO2RoNyIwbhOGqFwiBy1XuL8sqwD4Tq6pG2nK6ZPd05T3sG8GOXUOdzmmPqccQCTEju+R3ZRHuzRyoAzRvz2Oed7ztrjXsaMNEFcMWi3Ls1F9FgTlqeWEe0QOzHGX2EP93UvTsr5HA+AlTV8G5OO9cRPvhLspL60jhgTOc+yrYn+aGR/zMb16jxVt4jvnU36w9pDqmPaoj/I9e0NCYnyfqfy5zhzO+9zXGC9J5t8tMpFlDB/myIVLZA0QmudefvFz26vJ3vZcPD334um5Scrq1AVd78Z5Pp6ojvgQ2lSeBz0fKf+WMfaTYAgxYa2IhZmkJPF2nJGdzGEPWNeTUKEprtFUFSMast0kx9cZxlQAnPcIhDNuhr1ETtl7o6GzDWRMIIiNHgrXfUQKD0idNSNxAIzT7gZK7ouB/GQcJSuGvWX/S4gMm+vn3Xo/moQMvugXSLLchTJy1ARn74/2uOq9Apt0qM4t1j/IPr2QceM6c/MWYWmobEgipj8A/shm3kEvEJpGf56nPK4YKsgywT4i3oEKYy+bapgw/8M+hyKeJKfgTKF8l/kkLye8GZKXsN3aK5W3Zy6w78jxYO3usDz+xjjMWqDMtQfQ/tLYwdqY1OfRxw8lkoT1hSylRQ/TzpN/+B/Nnp4/vp0+87xepsuuD9XgLBYzL1I33ea11qgTW3czlhBXsYT6tM50GS8GXhvKOuwJqmk8+OKqp6jL7ne4OlxDhoZMrKRjBf1vRUZqEtW7VmJxhbg/4p6aD71W0UdE0Cx1/HzEan3f3HdMbD4f0VnfpQz3u4/bQR3JmlY6ogjllHtdXddrs1dt2nncnkf9fUy0KiACWU+SloS+s6fnm77pmw7hbVZuRuLX9vPvC+mhN89++SPbG//1n99uf+Dvbnexjsa6Ttwtn8qdX1MERUEKSDuLieKkgOjUIuSEL/6zR3GUOkG42qIFQ3ZhR+kymJ1i1zUlb7mXELenn8vm9PzEapZNeds//S9s22//jgqZEjyNFDvjvuBevkKAdHkWefuiPq7dUSKx6p3/bz++nf1Pf3m7/fFfTFNYuNNbKFSttNSbFSLv06NTpyErxK77qhN+qf5CoQk0Wil1fxfzzsLE2muIWCtP3fa9SXesrAtp2Semcco8XIuuljtDd9pjw0VJQ/1diScavALKDR+rtpQybvDEPYAPQ036fn4CsCcRwYDtCRuqmIEWGOoEmWLTZtXHUIwBsciHGZ+6bPdm5H2Es6QfWaBYbKj3JZ41Aey0qds34VbWn35lhUt7rFctSPu+KTun5XwyUZUg171uxOJ7UEeRTcsccs+kAXgbygfYx1LKotMERMALuKfPsAiyMRrgn/uwVCMOHBwKMY7F3++1mhPKlOdMFpH7smm6vCrMR4A3YDVA9rVknvO8rAbTfG/YGF623E42MeRtACMAAAuy7abvsMKzyLZMAsCQZa/nH+BxPGczdwG97nNI9fFkkTmMvQiGHHWYqjLRG88NI2IO0489AakbxHOyB1LYhK8Rv49sCPL5MHbIH0qsPR+k0M2ehbJYIjP0M2PWxECwC2CgLOZjA3G8rRA76kQfc9AknkKTYzBmEACA4aJv9OAVeOjNAT3HW5b0DnUiBwA5pA1ZGznB89YHRTrf8BKNQQDZHkLDnEIWd09akxPnXusHxxU908SPsXBfHcCf9O5NeCXLFUJkxr4hRbSBcRzv4JzTRJYxw6REuyWfjD8yav8iX8glhCff01cAywmlsW+oO7f1GFtnxrXmyD9cAAAgAElEQVRltqwbCI2AT6/MzCcs5OzrMG00Q46hIj/NiNhl89P5BMlLwWvYo4aNnhfKexNajR7IN0S1whTLwQABZcHLH/EQXyYTnzJvOGuPNWalWPhveH4aWTDjecihwafxcDNXIQenb5xsL7744nY/np5nnr6XhHKxsN+7YyKDAS8e0NkeDkOpgOq0kXEwLDf1IQlA5B7yAEngJwbCx0hik5Cqs8j6rQBcDZV6BehrgqjxaFZ/Syg6ZGxOdDdrKLq9h6TWVeYDq4OWhAbjRY4qoo0wNdbr0v2VOc037O/R4o3MoG94LwC6AR3zEt8PD12kLXpQIuOsQabS5t6sS5z3M8aoCTGr5AQpD6Lda8+tztSmJ4whJkkCKqVD9fWa0BoSAdkX1U8TyoUnxv1JnBFE/0FOMGJhBe9DfI2K6L6QLEmoK3zR0ELEOF5X6lKEs/bvEEo5nx3UDlGjBI2XJWeKbB90bWILREAjFWt9yfaUS78hbyND1EUbUepy+lv/se2Z/yBRO899bcMNBo0xrT1OM1IHQlu6nRbSO3NArf3c46E8NTFwzNPB5xBj+qix4OxhOQbL+/iDg9LP0HvksmSyvGASKPaPeEJwHSKrLJKJ1OnWgJJ+bqwwbV8B/qE/DvftA3D0y1rO5yMmju1CSEZ2HvXMtH/KP/57qjHX17+Pyc5177iuvUOY17OJpt5vlzAe6nPwhh0SFzBeNVaq3qybT8Qp8Z73xJs4xqVHdfQXcf3vD+lR2CPMn/jV7SQhWRd/88e3Gy+/WCFYHMCYBYzfmRjD+Cf7ygFIH1pHbn0AKPHBguJMkuKpFFAyzN6WXmEK0ADu+dC/WCN5NwAsG/KyGSaLdnr7N/2WbfvW79y2f+ibQ4SS7Q2FoPL5Mnyo7oJt1jdUmBjfp33xjN342Ee37ad+Yrv8G+m3X/xQgYIBYUNYWGDIsEMM7xXSU7G7t4lPb0XGZsyb7N8QCMbCxDPE5aJfVRRX2b59jAoe7AVJjWI0uw9E8+iZXamoTwAfFVpAzHglRkBRQh4anM3+FmdSKaz902FXFVHTlvYmFhJJLbkpD3A11ixBFlnUuhTKH4LN5lja2id/F7kChJZ8lAcLsAUor0W1Qm5SGIsEH70dKE3IGQ/Rj7VQIIAOrWW2tVPrdh94iIfRDeyuIgV+IPNkW5Kc5L1kpqKvAdFayOueIk28u8HqjD3vH4BF/agLQIvDGAktcZHrwdNzle/Z3D+eP+uANZ0Q0AMZrexvkCnCeXpj+oRPGYJHHRvg817a21bfASmWt2e7A0yl6bo4W/iVAcarwTVxlYampbx5V5Nx+95DbONhMBwkMg1hA1sCgAHoq3XexZRhKRksMsk45z4PvGxlMUrjFqnIOZwXcJ1nDHvLPeyLGpI2B4TyLoif45g2cG4Knh0tmpTfoHYXZOQewgDgFd3ptPBjGJTIo7wNfCwX8gfBp/78TftrztqPWmU79fHseSHkkfp4bg56Dl0BUG8iaLu6Do5t98vUBW/kzCNNrLQDksH45OeERlpXSBAGhzIOaNpRDTMgjCvzpcnKeLSmv9JXnHivJ2faOp489wBBFKlUz2/lq2XYOKeRn/a+8n0Dp73LJ8QNOa346ZYrDBuU37qOOhPGM/ejbBhf07zPODL3eAckFHmlDpARym6SrAeJuuPtatmhv1iLPLCYPps2NOiyu5CX/HNzxszvGGS4hPrJ/GOvyBuvJSEL1zBQoDMiHy995qXYJB5sz7zziUQWJjwqaxvZvfDKuJZKYg4AFk8PSgtCAqg8d3M9XgOIZaIuJhRVj3WiCsh01oofPU/yBKcYpCsyfiuZ9iZkWgcC+49WYxthsCDm1r94EyBevEsvjWqy9WR7fowtoP8ZcpMxsH7nqdx8Fv04+0YMfGMqEZ6nHB2IgaSnDS6UYR90uA1ECrnF0AaBKqzRcIEy02/032l7mibUjPpIeuhT+xGRKxKpV8q5iReNKVTz+TSd5X4bkj70hOesIMt0rS6ypxi1TnQzN/0Cjch7JDpY4jusHAPB3dyrKYC1fMha+vSpnJ9zGrlgr9M6H26rQ5tIGj1QWehuZd2kfpN+W09f1tlbEst4zjxYlfZWP51+y7dvT/+Z/3y78zWJkPlCP93O6be1zW+3qB0P7nO9QLRkcfFaioH62m4Mzksg1EWkDmGBOyBvIkZd1s35laXv+rC5R5Giac/x95+vzZ+PQBx/9yjCcnx9/Xt+v857s3qFHlWGRHXxGI4BZTD7ShTXdx2IaiVgmPGf8ur70ufIH/8wJnzjN76vwtvstLcrIW9935eH9IwGmfcPwEex5ICrs7/zk9vF//o/b5cf+0jOX8ihiDkLw7SDbB7EwkOqZSzyHZpgB2oJarcvwNKOQhn0ah2FeStKb9JPC9TxsKiUsA6m1wSJuf8xFnHCbgA0AQ2Qn6eSRpfT3QEC70rCg29OuNtv/M3b9p73VijcbPxdOr8g7tFn2prLB/LCoJVWfXQIXNoGYAR8Yo39dELvPvRz2/aTP7FtH/xAZZ1j1Z1wHUAN/TIeAFzuHGimmxJQY1LqFrKyGl2kb80Vg5WqFQL9d5nF/wZ7V8BkASsuOmy4XMIUaOW4MvdJwxjRvxqUEGZ6Q2S2W4lqHFDyZQnzzAgVDptykeVa3EYZlCWUxQNrT5Y108ku5wlMyBIPdHprvVKzhwdDMe831pnwiAaRWvydbm47KZBJWCUbeJuI2ch1gAE2AKQhO621B4SreFmQm5DwKPJlZrXe+N2henvYDgtXSA8hKjtApA8EcfwDZAHI0pcSkLLKeQ0PE9ZBQ9hy7z329OR+LOHIBfX0vJSWSsPVGiAamtavsLzU0xAa7qFv8uVT7YUhKYThc2zwzvjp1cszWtzzi9m0co9Z+7jECt2gcPqGZ3i3P4vg+nrAFe/U80VIESES6QuK1tuF/PA9/dBze0KeGD/3dkCM8j7KYa4Ayp7kEF02kKeg2QOG7EwopXt9Oosb5Ux67baMuofFzdQQUurLvhSAVO41bSbgq8dfopfv3A+T3w2To58B6Llv+kswjwclP/Eaoo/mrJchfrRtMuZ5rhSekQ6rRFo5YNTQ3TYQDLnWeEAftXwzcRxHvJKgsLzLPV091uOtNsSUuqKP5l+DccN7IULtyVGBMBw9R/dQwpZR5MgwO8ax5nUZNPp5gW6u4bGhTR7CS5ncx3UOTnXClmdsCAZ/a1bHWMAY5MLInMiaNjKGvLPHpCxdV8dpxpb5MO1VWSH3GBzQBS1P7pVLmZJHZLKIwe5dnUyC1j11MAFKfs6eHuqIrLH3z/OsVAY1Fem+8cbxTtplWGntcbmRgzC9UaSbd3PAZ+rJOSq3koihvDC1OV0gmke19GcOvfKpV7bPvHI/2dueiO0uNm5CAjkbJnPLgzKbgIxOXkGHG93zDs+5UT8cQqmKGBX4Y02qs3VKt5umGqJCWmNAOeddpf2Wl3+C9j7wkr8hVBUKljpnTp1DTlxjWtfSTS0aeGNOM768gwNEfZd1qbVGT04bxlgvBVx0Z7ADaxz4wbWvllufWTeQj4fJ7/nOdi1eDca9RUpCQcgciS7wPrlHqr11q1HLsJzkocp9lRYbi3WHf0f+CWUrYx+y014gpgmkP+WRPe22HgjEFLlMmyBtfe8ATcgWY0CIuWo9xjETMjiHyLiWfstcrPNVql3IAGVaRsrdvSDjoUPk8OIpWzXecy4RY3yKBzZlnjXgvfht372988/8xe3us89Jhr/g6BUeMPqiVMGX4iNmQCGsHvKjgumDyUCmChI/FtjeSVOGB4NwzbXxPBQIn2tT7OCaAfxcv460XEcw5t2TtOs6MjLvWb1A885Hfbc2+c3k8FC/mUv8HOIyXVfe1qthfFfKaiy+EqO1D/Y6tkd3svhRt8rIiCev5pF713oM1j4ms+FjiaZ4//vfn/ub9HwpBKXL+PKQnl0yev5qtTnQgwsU/ouf3S7+9t/czv7P/327+NiHthuxYt1i42NAs16f/GP/yoQVsZBy6i5/34jlqM6t4ACxcpPWxvny+FwZEISxv7NaY9nHi2JKTJQmWjeLH5ZaDmcc4EHK0ne/Z9ve+75t+/pv3HJaUoBhwBUkibCiOaMFIenmqQSOSN/gjf0yMeMsIFjg2ZfxRqyAhBDFE7Z99BdDdn522z724RxA+JkGHChBpbHAYk5HrnS41R8Xnipd1qM5PZpJarIrJrghAqXJNXpLfcp6U1lpauKXm70yh0iSWKrAT1hwIZ0o/BVkYC3Kdzi29+tsjGQfEPiDMIYOr2OxugjRmVOcASG1KFE3yO5hg2NteIV0VQaamoQsfFQGU2cTRC2ZrBSlQVHc+llYeNzTwibN3pOkFyB9pYzQQCxdEDwqyqZe5IRsPbHeV2FVhsCwV+QJRZsQmtKe9T7BVIO9uT6WcP7uxdABmcxf7hWKDCiTZVktYt7tdX8TYI7nS8A8UNMQIMAT781FPTmtHOgPw39SZ4gGRUMu2rqpdU/ih5U+ZU+WLDftdjvN1EVfAwAb3PX+lGbGDawh0QU2BGuMlaF4bUnXwzZlQuSQX/qoxsK9E4SZzXyj7QB/SQugd/FUYNnOvc6vAc+zR0nAjywwVil77zPeiSxgsSfcLO8UjLHnTESXfqC+qaPtg0jNGBKGBtlIHdjLr9W4SZ/zECDTAJpnqWu8spZrmmSIAZ3P32zQz999tpLeAoCmQAr9A6lO2aZ0ptz8TZga/QeIJjxNT0V7EbQSU5+WPd4FqeDToX9FskExyFTuRUFNJr8B/CPH9MP030oQWJAYiZF7JzXjokCXHA/ZGlJIne4yDr3fj1vJnsk7Zh+b3algVhshm56f04QMlmDShtJHfgYgK0+jbBs8qeR4Z3sN1QcYyDrsV08ZYwmwbz1qjFJ0KHqcepBtEBBHf/EK5oVgcu5HrnI/300feJhyvmeMNEgRclUZySr1N+9LeRAjyBVjhpeN6uFBYWUy/C/X5xwoPXHlpZ7QHoFx3k1mrsfu5myZ9OWDhMudPDjf7mfdIJHB0+96wkQGj4Vg3si/8YYU/kXWS9+WJJdBidXhFqFeGH7QsT1XASNlYcXQ2HtwCM9C/nsc8PTUQYM1v++G6J2mbXcyR0kHrWiyFmN9d5iaOGfuuiep15E1I5XrOkYz9Pt4ea1+e2RYp+hf+r8/E/K1Z8xqfWT56FEMibm/zvsqALs/T5+w7hEq51rUKa373ZVVrbxQ4ynitRccuyEpLUJVLevD0a3vQedB3Pa60gsQkFx4zD1LicJg7Yz8sUrpAeuxqOU+rUKsu71IPakdbqWfyHYHuT2LseAsZU5o3m2zERZgt3TGlTppQKzEFhhemO/2Beuz52GxbwcylQx6IUF3Y+jhffdJ3x3jW5G6aPtv+e54ev7idue55/d2PfKXFQepSN76kStGYboD2XGcKKDGyJ9t2GV+rt8ZSd1enPkO3HitZ4exbINOgXVkvkZzwPtxmNrx32uLVtw5ZRyXc13ZU8ajSNNxudf14lt5iY6J1VrmdQTp7bSLew5BFDUuh3ZXnx/6t3TF+q6JCDr0aRnaz8jCGLl93/vea2KPtyM3by1Zhzu+LKTnWm/GNUQA9/aNnCh9/nf/znb2k//XdvHhD243OUiSTXaEvGGBiXATT1txsQdwjWh6snIDNToTxTHpC+twvskKM5lCaHipjiI6pRjXRcEB4IwJrLvGb7clEksN55QACJ/K9/eyDyj7OuJPzj9SYUfZGN/e5ElgVHHAWuY5NwUsh+Xy1eyFeJl/ITWJyd6yGXV7JT9fzk+sxrt5kBncwImqu4hSZwCas7sW4AYnkpMhN7jp7Z0iLGUxoI/y6T02kz3DmNf+cI0Dv2KzK2Wv0kFHZqkcCyUWQd6pFa4XC8tnVMoa6Gv2ULUlTekV6eS+zi5nPH9b9gFl+R1AzWJd4Q4dh6sSLzAnwA5ghhzdOGVZTahGg3/BRJOVsphhxaavGjTldxc15yogskN1pg7IBmU0edjJjV4ZVqL8kxR1eVryAMXrRwFtcEdHIWtNjrytwZuKNv1N2lizr/V48A48BYYn8RyrQO6dEC2KcIHu5yEdeorox+q7Ii7cyEj1d73nQHIKkGtviHudaLPpu1E2lYFHCyqHRE6CjGH4NchHbaYpBbJKPgF0zEXMsamL9eV6k7wJWQLkAhCHsOFdhYhRBm0WmHc5hEuiH5AF5FLSCIilfcxrSF+PBZ5FdI/hrpSTe8gwRnY6rJq9qNb4Ntkz7NCG5yf9ABiHcDTJmb0sIiU8xu0JNO6Hsco/PTwpE6s/OoMMedaDuqV/6UPayLhIfHvRoDuHLHI+jOdN8VzP+Un40HH5DuuY6SBKe6hlkRJDzjQqsGG7ibF6FHBdHvXyRDXhE681YRovIO12LCtlsvN6yKxeLf7ueT8GAsWb52gQOmvmDTITWWfvFuBLEIOuYWN8EyPkR2s3j7a+G0/OSFu/X6KiDNYcqGmF7mW8lnou+x8qyUj3p57I3I98uA+L53pdIJTUUOL2xLiPp+Wavp73zdlA850ZG9knk6Q9jkeexytrSCkkP+Vmf05blMIYIKSRBcl8dDbEn4GNLjDle8ogxbFTn9Cj9B1npjx4PZlRX3pte+l1UlY/Hk9PDicN6TC8rc902XWfXdl7HFqfFtCvdaSjyewKra8AdPRmex7MmtVj4flvGCGaDJCIyOmN0bLVQR1TefAcCXAYpfY4uAURMXPcBjBhACvQiVHQpmN4ixypgyBQpP3GUIfRE+No18u6Gd3QIVzMa2lXp9ROCfQJSSEmnE1SZkRDjfceBojKmXUzHVP7UyrpgF4nX8V1TGwhCSROyPvIBKeRNs9oS22DHfU4wUPDWkdyAsLQcwNNZW6SAICN+sgTz+kMcQoyJ/M+5SAyQGjf9C/7CtFfPQ5iJe5vXTRpzgnTY1/RGIN5BvFbrf0kR6B2kGpChCFm7Oe6T9RA+pREBheZYw+zPt36zt+xPfUjf2678+wR6elp/ubF4HCFfp6U2coOazqjn7rT39Rt/vFeeh3PywDlAc1QRJcXInt6LVIHTJwg8rMQmDonaGTsag2PAffnqz/f7Tikb1z/PiYnax9fBfuDx5qUNpFb331dWc6LBQMf/30d8Tmu3/E94+mhrPn9mCCtIW1rqN/g64rYPhjPp5+uI1aDUee7KrvO9vFAYtRRR/Z8w/te2J56V5wQLfNvNTZv9/svOem5lvCstTkiP3ZQFMJ5Di+9+Nmf2c7+1k9s5x/66e32Ky9vNxNCohIMgFD5odI4OwVlymQ0nKNin8VtAqQGx/s7IU5ZBOJpKG9BL/waskQ8hQexBjRJKq3LWOSLiXGGCGmRBez2IsgCPxZOACVrFos/YUlalgF5/Z7dMsE91aYCpUhMgX8XH/Y4EQPNB4W+upBdJZjctLsWhxI2Foa4ognzQmuiCPnZHzeoMjAoxTx/qxerc9zdEKC2BpXg81rKo61Ju9nPqqTtrlqEmDz1XXuBlsk4E608SYfQhHUyVZhFbfpk8ZGUdZjFHCan4b7DTLDAmv2eBS/u0V2JtUfHzDr0IwfK4YEagjed4LA3eHN8qw9ZEHx/J2Zwk6dygGW49451G/b9GG3BwNLmfhW9bwxGgy/aJsAEdHG9xtilkxPS25q3A1TDRkZOeAzQ3IBwkjgMqNvljfuaQOmmIoQIwF8gad9TUEJSssjHPQYH2ajwtgK0+8cU1OkVDvWVPEGcSiYV+R1g8r4iUxIm5oX7jyANDfBnf4wmS67ndq3eeY4QTereB0xW3XOPYB8S1OVMxQTePTfm9+kPKkZbMD4weU37yqbvEJypA6GCzhvGljGj7cxlvKSdUnreNf1FPdhXgAFDr2V7XezLJqht2LVz9NzQvzV//B0PEOMI4MWqTIp094XNOKR8QK9Z59JmPXj1zpp0fN8gfdrv4a655kZq9An92N6eyiJRLREddN9MSKOLLLqt0VXPmwq54n35zv5toDB93aBuD/lyCnf9mhTtXlHqCYk0Yxv3FSgtEi4izE/qmHfyXj1tpdMcGzwo493R7E3fUd+ew5MSfLxVEsqlDMMOWxYNc8zzk0RiTyZBHQCKPVcnMYkhex3iZqgtZUeOIKvKfvcTY+K+K3QG5LTnnqGZ/X7lhP5kPCv1c6WPLr1tVsbeo1gZrZCLDo/K9fHCoB9PWs+chECfxmBICNXDHLT9yusX2zufuhtbXNIDP0mIGQav2rvoepifHFZ67oGcNc8nwQDlogNdCpvosz8GAxnlcFYZ4U8sSZDm0f3nrFMVZ1fGJ4aN0FDDlutv9MQxSOOsF/Kb7CfWL4SnygAAY2SoDfYT2kZEAhiAvr9JWuteM1xTet3Gq4IHCpVixv/082SKsz5NZux3pggipVYGfHP+EAS3xrC6iaMwyquj4xvwLMbAM3JYD3dvRBuVKpKispN5fs94Q6kD/W0mvDI8zFo5oYuOTcaZMLX2/yofhKkZ7s1+5g5zJHuah71LoEqXGfJvv2esNAhCUEd31f6uCnscJMlaDqmu9upAFlbhbcR7X0SKZp+m3ne+45/a7v3wf7LdyBaAIb2DQUquGpcwfq4d9RN9Nz9rmVwicljjGUZHt8+4yZhC8PX62W8MSLWrY1B6Lipq1r3m5lt/xiu43nlMMq77bpXlMiJffd+jCMnx9fVdU85x2Y8iPdTrUXVdy1ix1pD5eXaM4NNGZdAhKX1/XL/jv+ce5s0k4VifWwneXB8ZmZ8SdnEokKHmCPPC87XiQSW87YX3f0O81x15M+L61sP7lnd8yUnPm96opkFjXl+XnSSxJtIJbNb86C9uFz/1f28XyfR2+ZlPbjei5B2YTFaVWhafC7KlcA1rVE/g2shcioXJohLMi1GYGu/UolmcrAuat0HUWCENaWoruVlfmEuz8DegVN1WfO9ucXfh5XuUTu2rKVCFUsp3s+/GRZgKNtiR1raFdCz2Kt3pLH42kO4q786BDvMCSCh8bS06PyurkUSG/kSQZ1PobNbXokIYRomsE09FfQg7OChFVU5jloOnbZ30k2pTbJC284TvBve0xXA8TnvIXU8wFz/7D6UNOJgFM5e0yPJ3bQWl22ay4K43Xh2F6f6dHifejebuPqzvOjQu7ddVrjnTVb6eM0UtCqwUZ5FIxo44ab47eJkGiBU5aut5g5b9zI3U2QWK4ZXgtAdhyKrWZMpnUJEVQFKD1NISh8mye5JaZvbvKDwFQBh2qz9l9fNauvO7lmzAWZ/tAulh4zneHC3L3e/KOSQNQAdYzzNudG/F3kRoJx1PBqRjrQaIkXihw1wcS9o1Fn+9HZ3OdxI3TFslRgAr9lU1gdAb021tz9kFe8H2+NGeL3q9kA8ylnUYIgCbZ70OIch1rPc9lmUdKTJbHlXIBXXI+Mw+oOn58VTpXap6FnBuQmZmNq7lHSZFyIPM7wETyK1j1aDe+dr6xjFOJ7HBGiCZLF32IampeWTJ1FdZzVBe3N/GFuRnQt38rudQiIMJQ6i7Bpo2qOhBaZ2S+z03ZNo5/boTaOYGYsnPrq/6FL3E9DRYuHTKxDYYuons8L7RVwXCKKO8McztNvRIZugw5sDMO7qK53suCOJ4P4CLNtHXXafD7NhBqqnuJ9zOMDzqxzhDYCAWyAX6t2UT8ilmbMba+84sevYZxXBVCTKoLgQu946Bg/sIc3YP3RgMAHm5mb1gtpEOo5mMRfRK79XZPdoeRMv8jK5MCJwEKB/WD89fact/eWtyrWXrYUjbWcIBTx9ebCdJYf3a/bNYRG9nS94TOV8lHhCKIQUyYN19Iw1G9ergUSPEqeLpB5j73lkz2uLuNWtUEQTo6lseNI3NjgOs0W2xuwPI0zceZwDkHt3uqlLGSmFA76swLTXvbr06HplJXlDr+kEHWi89jA3W0eGUuhjaquOYaxVON+SMy4aUMTU1/OHdBUeg9okyOESBsOsDomRonQsV4dtkn2v9n77c00nzuq4i4W4VYcA84WShIkny7shf8f2Mccb6lokJ2nuFeEIC855Tkmr0ninBPZ5CDEndZmcJ5Cahu2OHNdzcEO6QWjK7SS5qfuMVAzi6vqUcznSiLJ65nWtEcxi6p4cIT1UTsHznHiTAZ700hiNC5lJGwOj5t33Pdu8P/+j2RjLe2lcaJduwye39DrLl8TEWxLWlPbJXxhW8wXhcxXD0Jvd7FEl/ZgvDkF29RBgS+z37jYy38K9wX41//Rxwfyh1faqXrQUDDAZaCcSUc0w8rrvnaulX59feZ0vdFOEehyt4ZsU2LYvHhGtk5bgex3WwD3bCWzJ1TFKO272WMc8PeZnv1r+Pic36PvXJ8v76ro0m6BfxYtXr3e/+GhMahKQcN+PX9PeXn/R8UdWLaMc6ev6ZpGj+2Z/ezv/WT243P/pLsZi+lO5BsdbpypybcsliMcCMb1yna2FGcaqQtCjGoq+HgHsGxJaSLu3Vi98eBlSxsFe62wWyp4yW2prM+2cGR0CyPCkAQgNiwSIcZiyyzsRSHJNFiQoKxPOdxo0GPM62BqAoG0gLHod9weV7wHaFGNwwhSThSbyzTmGmuij22txapGzCDo4Fe4D/Pgn7BvHsLGo9QVGeZyx6LCZXenL6oKxpynsrvXWf0Q5Q2gqJsqoFqfq4guhoEwqSzZO1eJcRvJW11kqAV8ac7DgsqsqCK47jIdTzPuTisGgqL9zGYs+CKcip71flsm/YYwVlUQgQUmkAZiZ0yAUz71OciHtv0jOb8R1brN0As+nU/MLCoiUZcEjFAZL9veUBXMejhEyIZFQgu+doQvSQIe4HJA7BXhabykIHgCcLGu8DEeQai6TrNp1BHZDZPnTRpAP5xx40ym/PmKmKBb39zhEk7vEskrb2ZaV278+iwAWFerV67tmWBiGS/5KaMmLgVcsfD6lz74OQvKRPAGLWbbJp8Z6UKbmjz+knNfMAACAASURBVLrf9ASFXAiGJ/ytB+GKd4P56iSqnxKLFNMnoe9emwHMQ4jwXOkZahBMHSCWxvijZygXjY63qMP5DH9rwN6HIUqm+Aiel5lpPQpAy5U7hKi8xQp7ZaZkT5OvhEguS/yM0UxSFUJ/3x6GXQ3a5903lI3FGCPJeKX5Th3X5E5PTG/ylkBSR/quZWMIwK7YGNgmIqA4+6nk2WchpMw/sn9RxStys/TJ/Mr+ykmGwLVl4/jeDo1RJVcTvrnLgUSZOqX/3Nc16wHvRpZTH4wLUw/GVq9iPpN5sBRsyfOQHgnoEO3MpZ70u6HJoSZ7WoAf7yCEC53Re5Aquq1Cf/BecG4Z1tCT117bzu7n3J7XH2yvh3Q/9c7Ht3tJiHAnh/pJdiRu9CH7c+pcmRk7s3ENicACL8DttSX1ds8P+x8JycJQlFoLqpr4uE+SsUEXUHs2y0tsMKa1octpEx1M+BaSmj407AtQYy/U+1YQRgY0ZMLzbjQBF9nTK9C6Hhk51LWMWPsH8BwCQflmWWPlyDtP3Yt39VN7WfnHvtGEimHKBBcYOpV9LPqAag0453y28/zdsjhTTX3WoTgVglzPUw6haBIvpyXh+bXWqrJZj/WOtcEyc1pixjrC+9jDxJrUHuYVS+zrXdp1JzJP2Jxnms34YRvIulTGkiI0bgEgWx0edkiOaq0US5koD+NAP0DE7rLHBwKULKY3b+b8n9zzBuPw3b9ze/yP/OntPCHCeBDvsA7vSXmqj93nlOs7qW01+qZB6AvqeEIT28Bch5b0JvfeEM+t+9rcv+v4vU4v9DPUeVT4TsSX0Gzl0JeXN0mipWQuc7/rqCZsbLZIXOG3o4ZdR4hWIrF6XmxXk9vj/lkNx6yLyqvVuIpLjknLdeWsBoJpy4ptuHZdO1bCMuUeX5u/d9l07QCjNZlBf+XSbFOYcqbdyBsYvlKYJ4IoXmTa9L73vS9nj8XTo9Wg16JHCdEXcP0rlPQ05kAvMvGyWfPi539+u/iZn94us+/n9JO/ksl7mv2ymc6Jk75pGEidLqxVFIU6yjAKFHc6nU5HYvQ0LI5PZs1NF94GeROqMZZWFr4xq0g4ABesPL04zwTCU+Ri3WhitOI+EAXSd0EYUKrEZ6BRlgDNkoxSYDOZl5k+mzJnijo9hwcJ/qlDhbaowFMW3i6z7/C9Cwf90+yeRUyiUdZzDWG9wJW5sAofcbsycV3mBpF1wgIxXROpJp5O0p5QErVWtjVRW9VouaNr22qUv92bhYUTSyspSQWvNeHXz0rAysNWC/Qspof7aUvvUxoLGtZTXPYeKV3PQeCuKCHq0ZtfK01GWe4gTWUliUz0IBzc7l3PBhdX9hPpodgHrccZoeyN37TBMJ0OKdM7V8ShslY1kO0wDOT+HJAL/cUT4P2QJDxRa08howBtZDjXAfCCO1bl+s7+n71DO3mLjAXcsE/Ae/mHJ03vCJ4eZAfRb1kQB3edCeVLqJpj0B67fT/FjOMQActAYAG/TQ6QEYwEekUgEymXbG3jWaCOelzaSwQAIHTD1N9Y+NsDZAV7ThkOWf3lZ/oRj1GHpwhusX4ib4zHJJvYDRDoBTzGqdf00wB4+p5QrfLbt7JOScom/ZyfJmhgPNM228r4NhCXrKCTZmwYn0N/mIhjVidDMJGTwwKz32vbkOuDEADJnH564TAQiMBKp2mYQVHyHN8NEW3iqk4bnVDz6ArRB2RPWCbzAmPThKIJ+ken0XfoUMaG/uvxG1HVoKCSrno00CjjD393n6rGum48u6ObASw8v+wF5J6DsmxSwrU2QKADp41mFmx5dn5Qfo/16sEcbyhtmb1xjKvkl+dqoOqwU+YA/dBzGYLovsQiuOceA4CnoUgtQMBDNSGamU+TsvpGDiCG7J7ljJ4Hr76eNNYP5ViQnrv3sgH9icdNO11kcYA24c6kdy7PAWOhLDR58f0mgXkzmJLz44lVjujPLgOaAGFm2NX1jE2uEVrNM8gKBkm+Q4d2imfFcnnPWOOx7lM/+0vwA4EpPWqUAN6+JhQDBkdkak3paI4pu9cS7pnAiT30CtlNuYahIasQzV7bJ1TNekgAC0sYSoZGECOU/tizyBmxUfLClIQs0CcQMMjHRdb3/awe1W+RYvbneLiokQLtjep1bz8fzz2dGTu9SdHRyE179vX+Zb7cTeg9+8AuL+9qGb9IWG8tMePFwbOHFxzymDabQCYhc6qGWgNNzKBqN51PHTIao5VrKamK8v0btPMf/13b3T/0p7bzd7zLcVQu6OvWScd/2ye1YNacqF7M/embTvgwGsquUFYWT/QMMvKmYNVzlSSpvI/e32FvxyRozV646/yWsb3o5ZfCDbWhfv2oapDLFqYxCq/4Y/arrBjlCtkQox08LeuzV96FR68xzHr9mNyMR+U6YmI/97vmvvXno4jLipvWuj6qr+b6tLMMBzXG64dxOtNwwhhmBgyJ4/c2Hs5+rjmbisNJHzdz6nVv/+KvfcWSnsPs6MalFy/JCpNN/xe/+JHtwQf+9nbxCx/cbv29T2eCEgNe8fAqyShbJ21/PGk4n4k/JJSJBWG8DR52NhbMK31ZQPmKpUk/OdfHmtuLcbv2y7o57+a9XcbxGPVi6oZITHirxaokthYRlUUpH5SGi4gSRfaVOmDP8yTHgtiubRcGtBqKrpXDjVirDm7nqqMprHk9zUJRM+Fi6ZIgcI1mYg3Ek6N1ChlsQK4lrK2GEhoWhOoXLHwzaXDrk13uPGPk4WQz+bWldRrtLFwy/v7O9+DRSt2NzW5v1W7tsIadchGrHZl0ArzmUDQVK+1ZFM0oDbu3v3d4CLPAQ4Sy51DFReFUfdqLFKVrGQ4AdVVNL0oSstF7QzrMp7xRWMgb9M0mdTqXw/+0Hnf59l/P8CbOpN2W/LHACMQWLwLKGRmo1ar63nvyLoE7e8s6HIwx43BMN48vgNbOmL9L1oottwybUasWtn3fD2A64WF6ZZCJ2U+yWsdd2EkmkfLnfCPaRn3c8wP4b7Iy3iiqzvvN5FXAwI+gnHsJw0hfdVZHMg7dmLOeTFzRqta9KSXDtbGXv3mnkll7iqwHf2MswVtUBzraxilzDB6URTeOJ8AzTFoOhvRYUWQbwkedS87rQFMIEuaESs5SgL7b1gdE+owZ2PCMZO4QpiZRY3J2QoIhApKT0itKrfWmzAJPpTson/b3eGpIoU7ICSCEzigDSXlaG5SMDMXLNACgFEHX19WfNjTJGYNRkxND55wWeUbXRJ6jXRPuO/pQg9KsZtMfkC3qT9gXstr7gdq4IqGtiXu1jRL5apukkJsYW+/jHdSX3/PrLte5YU1uoChAdrinn9X7h2e+CT+E2/eg85tQr2Te8V/WhWmjoY25rm5Gy/T4iJDxMJG0BUt/rV8VLpZ7MPgYMs0ox8CX7wlx41DKixgT7r/88vYg4eAPTu5uz37NO6O7bnpAKdb9m2QlRGvoxUGvt+zbtAANupxN8hp7IGKRJW0VJVd61Xs+lfe1dVMTktHt7BXloE/P34kOJpFCeWmYAxVqKYAD5NMeDVylb8gqyTkwWOzH8wIYKs3OGo2FuDLIMXduZl+VMQPE/isC0L9ak/AnsTJ17yvTprzWklcelqrz4fBKPTXjVWJfkF72SkSAt0QwRv0B5/YVeqj04oBf3lni6LZ7PSRDrpgiJnfIdxCJu+wTw9PSRGEHthpS2/BIm1JZxtmsm63HCEm7MKQ+L4/OgD8whkMEzm88SJ1DeEkzvR8WTR8X8SqyW8cG1HSuUD4xfCpqyBtEE/KDyhGgMk4RCoxX+T6nNoX0/DPbjR/4oe3iqad30kO/3ASrSH5qPA5zmxfMenmVTBSWWff6HGSuCuHJq2RXuekSJ2x9l9MxSnNPr/t6pweb8FzasYZ0WV4bc44Bf31Xa/6E5+8Gp3y3EuS9vrMGHb1rJRCPIhzzPo0E15CeecfcN3I25R23a63/lDntWXHWlDthtPb7zP2j9qzXVzx1PF5T/7nHmA0MIvYl7WP95e/Cdni3K5glRpzM72efe2574YUX1GlfSi+PfdL7YWb1ycuXVq69/JXyO+SHKiYU6PxTn97Ofu7ntouf+0DSXv/Sdvm5z2w3Ev5CnLauT8IEEPixUKcNbITX8CCJKPU6glyKgcFhIerJS7vHwusCbyHVG7Pgj3W8pMXFVq+KoCKXAORoK11OBZQLdTew1DLfv+sP5yH+X1aHWgj4tEcFZcEtTYrsD/erJAK5cd+cUWTYAQtpK2bbbpx6lTmCXgtItb+KgIRkw2UrRp67Ev+pgsEN3xnednBcBFKiUM0wbtzTp7EouYggeL35svurerRDDhgTJj51aqJVk4dwCWKjGRs7sBYyxpt4a57ne4iLJKMy2DnBIQ603bW7nqu6xWrq4lwU6kBk6OOkiuVgQEoGsFCfhKC4IKT8MkgXuBjLkGWzMY/sQkOmWBS6vw1bqZ5vANQtoXyVb8ndlX1KjLP9lDSlAlTAYG1aBfi7V43xEFjlebI/GQ7W3qMxwwH2DbFs0goQz2GWNwDebLZHjjuU7pJD9giVHMCze3IKvPVqWWVlb8FlLNAmHXHfCc0DMEC0Oj00mcoAAJA05w2AnAnoyu2c8zs9DiV/5RGgMxrK6FUqIFJzp981gA4gSijKhKa5XwIg3caHNiwAngEfjgnvFsjyntw/XrZl8b4MablhRq186EMJQP6ZjAFyybwBxEOwqCJ1Ixwmsuk5MwMEeIz28d4CXDXY1T5lefrWJA4Ia09o65m/CRn0HTw/CR9K53Qh1bfcT//NAZv1bdVTQw5Ajl/RHfzN/ZSZPl33rbQX0PK4Z9WLLatFAgCM1S37T19YBGnXYLtxp29c6y3Qr3ZIXube2R81f3fo107ujhbm0uPUZchG940WeeS/+3DeTfncQvkQrSGy9AcHaAIG8XQSbqhMI1OQSXRIGUyufPgeOXk9B92OJ90DNsd7g8Gt9B/61c8+7/C61LktAOVJqYyBy30+hC5FRk9ff307efm1vOK17Y2TW9szzz8Vq+jtbPFjXmUTfMb9kj1JAv/WeSLlFgMAqoYeQnoIgeN8nd6H2mJSxh61ZOlMiJmhrw38lXn6YlI9l7cIbwRpZ01r7dg0kZn+7pAw9qEatdCyZ5SBOJsEAinL+0teNWalTzgH52Hm4r4uIeM7mKrDVVdP/b7Z2rbWOLk3qefqnvp4XUu5J++ekOzy5tdz7H3RiKUOC81pw6IW7JRxJ4Yexs/kELlfbw/n47H+9FpWWSHGY1ZrsP2E3BCGpiGxdKQhchgGNV4t/Zh2zn6eWZclMhlXs5wp8iVbnu1DuJ91qL8J6bvBXCAkPhfNbBdD2eAFSa+pxdvDlPJOWZN/xz+73f43frjC28BSrLuKiBMob8QTQym8uNeyGfeZJONdXkOgWtVVNHEL6dVZdfhreV6soXw27ujnPZKjhX13Mh2FXJnsoTGEYfSW1fMDfGAjFozWvw+BEUMc6Z7jKkvsuv3XkYTr7j/2SNqVvGvx8k9Z1xGo6wjLvGfmxnFd1rbw+9x3TL6ue+64DSOPs6/uUMfBfJzvVe/gX53Rg96rffrorOeeeyZ7et4NQXmUFHzR178ySc8snm+jWYBcQty2pL6++NhHt9P/JwTowz+33Xzx024yZeEkvAAvkARHq2kv+E7SIihjIRrgX9oRxcNCkRHZiQ0Tua3nDdhLuczk6ErPYA0x0gpYyq4WTGYn/zreuGcmg36GonP2VRz1uOdL+GsSVfrRUjSV7rUUjCFa7SHxAkowZdZZOkUAKjCtQNech1ATuRa4faEi3CJlo/y5xkLj9lrYud6yxr481dpiSIXhCF4DvJYC3y18KIJWlCja6WtqNRtrnThUEeXlvpgmei64NRGGvNDmOy4obDytpcqscem7siZVv+wYbekf69tpWQVZhp2A/Zo4aZWAVPUG3Xw/SQpclJsoX1WAh8UJ8sKyQT1UqXnhafrmjvLRcrPLUctOl1nAnkNjOfuoAdBFW+ZrtAtUqSjyFuquFQ+Ug0Q3qOfvOceFG9zwzeshMB1yoweiwSLXTdfdY6P1u4G6QtiyrteAPmChox/7fdatPSm2gffHcj+LmRb2AsMF0Lv83QjAIzzTHpV1EVy9DmMokJGnfAF8p9zmPkleL6DUc8Kv7DoAG/H6ZO9DRlsDzHkp4+2RPOB9yfNtlb+yDmrAoL+7jeftDah4iFILQ6SGnDlu3Qer7pj+k7xNvVsH2SUTjkq/i8Kq7yXr42GiLr1QKGPjTeM6AHHAU8saAyeJpJ28q0Csn1GKc8+QoppQJb8ShtZrQ7aQvSHqztMOd+Q+5WyIMUkmWgbsk67T/FiNTVzT21jythucxiPYRKfkkPoj2y3Pg/RLOZUcOjbdxyNn3p/rhBQ5rxR27ytCmnrrOUsfkrxCsN0eX/u857Ptz9/u7Snvznjh0E5uAE95A8gFBQGYZ7n/NvtvNN60zvK9gAX4F+eMRVpjeDl99Y3tYcLbXs/P109Dep55bLuXg0xvPhGNGZJ+O//QoQzPSSz/elOw4scqRji1dcf7AtFgdQDAC5bZUcF8Zl2qc9U47+WWGcBKts44uwX9nL/Z8zO6z70/1D1lu45OpEJ+Us4kMGhnyQ4YDQtW12PoaiHoOS8xtP9mDyeqhX0vRB70OtBL64DblfTsBi5AFlWi/Yk6oH70PyTJaAgORSfMzXHJcPQcwvtRglnkttZGCsI6zXW8aBW+Z88RbjUkhjVPtcM+hRjP8DrgZWMseH97ViQh+d8p2CT9pA0FGemw9H2OQCZ4JoTFxAgeXF2Av6JRJuS6ozsg5YyR689M5lq3aZc2lHyLEfQqiG68AyEiwoOU1WnTCdP3e37Xduv3/wnD2+bMvQH2O7hvQlcEiPWXuh3ho6Op7kwzBJMurUiAg75762fX4q7zYuxzc7+RNpcXbj6S2hVsLYUekwu+uu7aWo9HkZyVlOzRM2K6qyTquIt2Ak9fLfV+1DvHuzPfvxVBu44sXffM6sU5/n7Fp45pt2kn/H1t+m6MC2NUn7KfiJEU0kOE0K8LT89q4Lwy8E5uFE5dvXKf63AmB6fd5wyc01/48LZ98IPb9pEPb2dJiHDzjRz+Ge+QuIO014aNYLmb+F7WQtT/TLByWxegUefVZ0jMLPbr4nll0atyrGMF7vJwFwEALi+Qe0O0cNULDPVHHXNqbS8crvFTLV3hFTvtQsBdWSDm63pLKULiivfQN5VOESRI0LBwPScodF/fdZZYVX32zGe0wDWvY6x7khafuYpWUHCkOUXg7xBjHGVunGb6zHhiPD9ROKP4u8bVV5Zf1kkP1x6rUfeNitQJf1CE9I1UjjpRz07dCdhw8xwLs2Pbi7LgkYWTLixlM6TNbDJYvtwvkd/xULmI1djgdaO5ezhhi8V43brTdkLmgoC1uNOEVshe2RxvGkZWxEI52MkEgGss8izIsdgG1LvEMqC9IF8ShojV0XZ3CIMkhhC9HMLJ2LhQ9gIyG+yPD4nsLFu+kwMW4/VRKY1lrDungB+hYZFPQnGoOGupIWQNfrUeIpvx8FAeoRb0f1u0BTiOX0Y/Wd0IWeWzLyATeiZgbEIm0elFe0jPGkZEARPGRj0Mb2PhpK+oS4W+LWHlPWpHPxq40q+TspznBB9zHs0OvBsgG7o0wJ8Ot9NLZ/CvAcUePqtFn7FtUso7BdUUw+wt48Uu3wL/vndIwN7XY7ZvEuWYLXPRumJp5vymni/TJ7MPYcAIsU238KIxKagM4Vuphv3NnMDzR7/yHaC+67iHAEIcB9zzIMSi+2DYk3LEfZQr8lqMSYw339EfrWyZ2FfKKD1XGaG6ndYHQIyXYYCdE6rGXoTZY6Ueb6LW3gZMKaWDYRWlk8uFW6GCJfM9JBgeIJFa4+mnXDdjH/0/Roa+WaWkojAzWwG48v1Ld2txacMM+roBgt7NaocAAIOPKJg+r9AljVAp8+EbD7On5/72ekjA0zmn5/EnQl6SXOFxDihF76Cl6JveT3OLTf6Ae1aclLt7vnsN1MJuv7VxTDVLPcsiOwee1nkpKZ/QbPQiJZqRLN6p9IX1Zs6g76kD5VOKaBuyUl5q97lo1KqhZxyq4Zl/DlvJQS117N2oMT8QmaqnHn5vLWEBzNY9tV/nJntm6QfGE1IBuXEZrZBop6t6tXOYOo3Hsj5GvzFAMgfSFyQfoDrxkuP9ZyayTlhvSGoICeuw9QrL0w6leaUSUniQOHWx9hXC5f6UKqj6QSMCRtrKxCco72xte9QFRJj1kjFgLCYEFP2aENNziDT1oa4In+HbRdwdQ0g74ZCMqUYN+qlf32vj7WQIZR05AR19z+/cbv7+P76d3nuXGGHALOmlR4cbpYFRFCNkZKRwQxEaro8BczxB9bZ5Z81wpGpC5SRMacC+RkgsXUHESrybBE57GU0IaPNki+W7q2S45+vy7ip/0b+LZ2it48jgeGRGZR4TkdVL8igPy1ru9WSt7hhiOfevpGG+P67j2h/H5MT50DpnsMxKulYSfB3Buo6gcU3vTS8hirCkpwy2ax8cEyefy3ow55E9EQMOe3rwQL7JGPaohr7N61+Znh46C0XUa9/basu+OPJwPUGM9PnLn91ufOzj29lHf37bkgzh9OMf0yt0h6xUEWptjm58rgUGYLy6V0vNduFalkuB71YNFjPJCS8sl+j+Hff1wE8bitB03HmUWllBags8UbOeZJ5r5VFpgSfGHwW1LOojiGWYKDIzoTNrHRCmu+3tOQhvg4s8SQjC1JeNZnyc9q5Cqu3qARaktoxyvwpMVlLWLBSUCi6LnySiLYFrxo55z1gs9Mm0YjFVYU+WfcIBRARBHSq3AywAEsqbxsfq6KniVfeDYkx/UZfUu7dm1qTrTtWVLVmsxcRntfjViA+ZYwGtEIUiRyy8FQYHGaLLSyErIQJYfhlLW13fFzWeIaSDfqSPAMTUm3C1APNpN9exyNep5gfl5MJnM0Uj5ZXqULrZoGqYI/Ugk5njXlbW7pwaXS3d/Mr7Z5NyLcRjcS0UVkDBhU2LLm0mPIhxA+y1J2YAqPuBarzKXJnnID1MMkE0fX7Yp+F+Bd5vzEUWd8YHGRdQ9k9aS3pp2mUnN7A15AlEuWRm2gF/vtNaX4v4/hkr8oBmw5Qqtri8Sk007dvFAzZeMIBwwpwEsCTW0Oqf8hkoUU2P/15Wv3m8egjVntygvyu0W+1ycGesum7IAs8bp097QGvdJsBlvhMcuIaL1qrvGGDGwI3xaqF+4RCJQzk173h3e4WUD8Z3SYQgICqx2z1e/t0IacjMdLbYENmB8DZo0bMo8jmMybEFeOmCAn2im1bB9MmBTK0Lc1UMvdbzY33HkCi/GqVauqsuFShWFrmXEEJ+4hVTNri3363clYxfZv+K1W+Po2FwrgU9dsorzw7RHy99/V1AHCVSdYE0EOJK8YSS0SR1BaCOEF51R6WBPk2mupP7J9sbCXN77eHt7emnH9+eeMfNEJ4c5qdjEvNdtbUs/UV+bibz4U4A8IsbSkcfFADmbt5hBk0375fxYBLQeNSB8oeuqGxXZl5CN3FZA0DpP8+4gVRAiGgvKdpJuuIYHAZ61ooiQWjXPmtmjDV4v1rOJtxvDuWc/ZbWiegHwDHEjuGbNRTAvchZtR/Cuax9vQ6uAA+vUFxBJausJfYF+1cIhy6DI/qVj/taJAwzHw56fwxSvNfs8fTZEByflXrva9fsSyUBAvuu9kiHJdpE4so+J0gTfS7Bg2hSXhvCYlBT5fVcKJlT8e/G8woKqDXDMdPIWHtF9bKRATOhj+zbglacfuc/uW3/+g9u50lZbfSsyVLoE16D3BzItnOr+92oCObbeOe6HjVb8SWSWGGMOM6iXWMdk5oakMNn9YAclNRhXvuOnve1RhdZms8x2dgxRD83z3IuYa37jYlGbwjsR78e6jVz/Li+JS/V32vdHlXG3HNMfLh/DBHH363PrO2cd691OiZEQ2iuIz5T7+O6XkeCrm33kTdt5uiOCaOP0EmkW/+6r/u6LGVDQq8r7Yu79pVJeo48Om+raWXWfuStxAhvObn68pXPbZcfyTlAH/rgdv6xj2yXn/5UvEAJj0u62JshQjUncecHdGqtrI12egQS030Im2Lu1CZLNKzrmxO1PEQrKWEzpa5/ZXydIGVxqg+ToBQmi9Uw4Zr+xOKKHNNErHEsMK2kVJbFpndBp0qAId6Wut3lHIC0YXGSldejraoVjl8hFJXS+dCPVG+doPw+5OhOgy4W7SydFS1Ff7FowpFQyfRPk6V1Eq3kZE7gdSF0n1C1DW/L+c0o8mjban/1jxOMJS2gbPZlqFwhkaNM8pAHzmUBxOu09/LuBarvi7m0a9m9LtKMkgEtZBVm4B4xwcjaH2VrMtMQoQtYGGNFExMJ/OmPAqClAKseVccCO2KavsaDWEqH6GAV9SyFRT4MSfFCe7ZqVevya7HbAYVEHq9FW7X8rknP3iEMflt4m0gVaKPMXM+enBuEUcwq1AusG9XdhN+yMiFcvMM+JUsaC0uTgSHNfH/Fc9EkpomY84e+cX8RKVbHgtdggroBDufMk2mH4DjfAVipV/4JNvRu9fgfh8uNnM+C5aIMaKtYdy3Y9LVEoknQ1H8PAVPQ91dIBCUxTMIGyzJoCEXvpaJNs/9HgeadHTK7S2r/Yn14B4IypIH64MGsvhdXKEQgHsaTPp5+r/4d59OOJLg4XpUeWzycEqhl/hdJoSzGtMdKvEB/90K/p6VeKr97pa42aDyPVXEmCu1a3gmBYKpLeLiev5t0lo6FPLNXZRI90K98w0MHa+9Obmw88pR3BXA7prWxoSY0AFiQzafnAv3hwZvUbVlTzPTW9bYL8l7Kdd9Pja2Zn3ysjGP8oWmF+RD9cpZx5thJ9xGS4AVLvbqi+hbPhyG66Au80Y9WxAAAIABJREFU8L2WTCQn3hMTGpwkmXDWrAev3t9eDSB/6p33tntJYXzv3uOCT+SL9NVnkGXCzQgvQ7wlIMzKesfh6AAY1iGT0tUEMBhGSi+fdxZNh2+MXq3bTGigqwMNVt7lMaLoYx/jgaqvdJZxDiFDls2Bp70gotfrWIFe2/BwcD/vwNhD2coKerdk1O8NBZx1grWsvV0Q8Na7RZDKyDBrtQYxs5SlD0J2bkNKeuh3UpxxBvpzrg59rJP3Tt6ds/HQ7WYZjbFlwuQ8zHW8U+mr85P2cihzrdXzHrMcRqnXcVoVdaHBIGFs5xqZMlbRXWtyJv42TJmQMNby1pt6bdIHd5OY5fU3XlaX8q45zqEIZhl3JiT+QBRYz5hPHcpI6C9p1LN/h0yCJxDu7/wntu17/+j28J3PaKxiL5geH0PZyrujbLSq0KDY63JN+f6i13Lf3eFsoymqv4noWIxQ/eV1YPuqhmEm156ida2ehAkrEbGsHTfU+1bsM7+vuGXHZYzhNUTHKb+QmZWMrOXN9SskeSFmxyTCenebdnlc3n9dvadfBhOte7/mu+s8UGudpp7HP9c+P67rEJkx6Mx8OCZ53IfBpJbYMZQgy+fbU089dSA9b4Htr47/W//1lUl63rreX/wd9nAmE50dK9nFpz+ZvUC/sl380ke3y0/mX7LBba+8uN148EZtvHeBrFTYYpsoV/GEQLOVg5M0IqnLmu/actiYYLABi0LlqOz13ImDgsNqhrKD1FC9xVqU627mlzhVLC5pKbnngvfztvxeTvIqg48Wtn1fwID6xZpENQJ6RmH6kPsb8GqUACqki3eFcDlc8gKeVJy/qSk/x1u1W6xy7U5AK+EYPAFR4ifvm71Ix0qFRbn2VBXZpH61AGTRjvI1TIxuxupJixcr/nhmUORYGPlcCUEbMuTG+sqIxn1DMObAPqag3q8AkzmUlPMTjIPHQ8dCFgAQ2CGAOA+puAUxEOBCxmpRmX1WkzmGpcdY+Xb/4uUglXjJy0z63NP4lnaymXkCF13aIFf0eVsoB0DWJlfw+kqqygNZ2HzZfxVZ0ZOkoJEyeUgH7WuQh1cHUgHxIDQMDySGZy2JeMZiRQZXe1BnfuksWJcT9mPnl8xWJi4AacsNlyZUoRBHAbxZBAXt5W09JH3oOUtPkQlt0nnz7mWuXK8UipFYX08wr3ES7fiutvgNIaTDJsGC+3pyz1jy8WRK+kS+1aSdOO0IqcumP7vZzhmeA6Tl5wHBHvqlRvDQBNo2ZJWrQ7aGqCj7mnW7HvRRkweR5hDZGv8iTDzD3OX7/BtisofQHfcg5BcwT3913ei71mtFegysKbCr/HMr90N6+btAXMkD+kQBqPKGONrWnvd7HyBwhGN1QgPb06RO4wiFrmxz6t66c8aVCYbxan2HacpS/hrmOQBCr1Q3kPnQez6q39q44HknnfAg4BJP5B6VsMovawbAegB5ZObccEcMNvRc/97zWZ3Q3k+IjeFMdF3+czJ1SvmVkvhmjsh6Y3vj1QfbawHpkp4QnrukIo6uVBcAwknEEpB+JkEr0sNKIagWjFaoEO2bzGKjl8+5J0qZcOg7ZJQDTDJ0iA511sOT8cn7XCsoOwSGsN2ienkf5IL3ko3QOVdyxBlAldkt0gOwHqGaMG/PuUmq7oTbnmcddkRaL9BzkEV1p2FTGHd4W61vWvF370YRn0OimTYCoF+MUihZkiwpA2XIoj62iUN9k5BkPo4l2IGxTZ+goyEJtNPkBawzGFswTHpYcK1ZGIBWwO07du/uzN0ma133SZxwAQ4hc2Xkgb25Q5hMM47nTsME+4Ey7nj4JrzPaIEY7DDctXEMkjLrh3Wd8Wg5K6jRY2QUQNqXg5OJmjmJrJz8tu/eLv7lH9gePvt8IphJFJN3skfKc+Xay8MakbLNyNcdN0kD6p11cULohxgpF8yLfmgF8o4LKkai2gXso1Lr53zeRGyW+4YArAB8yPJy21v+umIXyfQj6rIWtNcR2VmIUYl2lbD+HPJwIDnV7vFugoP2PtTgUkaX0ov079V+WvcsPaoPd6PxXhcEwpq0AaKw7bxrMPCUt5K869ol7up/1L+SGNQcdL9he+CefMc7thdeeEGjb1mPvnSfX3+k57q+YzIlBegl+35efnW7+JVf3S7jBbr4pV/aLj/1ye3y1c8lnOW+St6DxZrs1IZZZGzx3rBQzBRoEKzQDDHy9rYCIliKaA86igL9NYtgC+1KdA8TlHeO1aaqUQLL4ny1kbWTBVDMhChwUve3skfYFsEq61BdmKwoZS0CmHR4l9i0hd8iqwzOM+B9/FeADP7hu3bnS5Cm39pwXTGf9RT2dcIHygpTxIP+NTKIqZeFnAPZIGfjlZq+1TG/Y88CWFrbYhVFMZkNCaWqTi92Me12UXBs+z25qQ74ywIKp2g3/ZwVUaEihwVmBz2U3AuL4QZ0Ne1w7lamEgEJlvoGvxPKwtiwiI7HjyfKpQ5WSFpRFvQ9/Wgt5pPj3vGdSiCnNKTT3TqOtMMMd4wkoWIs3J7IUEqtF0WptXi4QzBNpEB55WmY0JdDOIwNVlYk4hBUBsHzcHIRcEhc7mSO80Zqy5k6gEdkqJGUY1Ly6R6pBiO7pW3C0hrs6r3QE5T3m7Kb/gkQaIC4n2nT5Ko8WDXjKo00oKaJzdxjS2YCLSTEcbSTnQN1Pk4rZL15eWYSNCD9LM5YVYdTjZue94w3Q9SGLHSI6G4F7fe0d1cAxrvlCk1srGd/9rAxrLRNCIac6HYQ7RZpmHosIKFi42hfgy7neI3JeJBnUVOTLB5VQaZzqvcvtEarAks/kTnKzfh6spdYfffbMM4HXaN4sNeh66e8WTeEckdLHc7HOLQO3tvT7QdIe+aTwrx0Ft/zXA+M4XIYwWaARz/2fTtJLD2kAcA9YoTk9D6KBvSlh8qzsJ97o94sXTW6Zg9X6vFWL+gdz7xsLwbx7RKRnYTVmSymuc9+HiIXTrJH9Y2XHurpeUf29Dz5xDty9m7KYK71p/RPeZT5qX5jbtuu8nCV0aRBzRByyR4aFzJU/aexhPGhnTwYz9l4udXffUjlZLj0ZohNngt9ya+1V6dkuddMvW2RCUNNc821r4bVbJD9PnUmQ0IsnkY+frRFHxnj/vZKTsIEQ7/4ztC7PnNGa37NV6vRAGzfaA2gq7dKWFy/EsZ4nroJbSFB6qalbi6r5X1yLriG1T5SS6LKqb5Rkui2/APMHcLvDmRn3bvkewydZv3qsGU8SehTvCwhQ6S2ti3MQ81qbeAkPT4iO+t2j0XVpzx/jAskeNffeddtD5otA+9O8tnTExk/yXtPfuu3bw9/7/duJ+/8GjN/QqyRW0gxoZm3BamNC1rXWLfoTQ4y1ZC1Gyup9wGkF3kowkQtxEl4wvR+VuTHeGPq4PJWivZyfd4E9I+A/3rfjMUA/euIwNx/IB4HXbI+d933yMJ1Yfsj01Pf8jIi/oeyp25XyVCtjx4srISW/L750wZGX4DQ1TpmHdHFS+SNZJ/wxJbnSc50jEHpf+V2ZscRSRsP2C6zzIVl/k5bV1I0xGmMts6fno93Yux4z3veY5jb/096rhniL/UlMsJpxSJ71Ysvbucf/5Xt5sd/Of8+sZ1+4le2yxdfliDdYBN2FiDjhZmcCamZiaAlTZcvklm5//EglCWjvQHj7m+wV/HBb7ZkjMteoc2zbsBHKaB/URBtfQJcuDL0Iu/ajnC6eRpQxp6QCYsq67pKhp8766EOKR0LHgrfFQhQzKqJBZHmVNw07xnPCgRhYvhL2CuTjECUtL2EZXV9tYgVSt/uZMJhx5sFYrK2CXhzE+wfS9INQgjaA1Wlu0w3SCjQXgscwD4WrvMCgLsFAspzI1ZZkXi1t4ga2XcKdM5ZEaYfnYWkvUEeOSIeqomvtbQVtGstYXTs/emFD5m0LgAHyFeHadnPdyp70Fl7Smpc6aoG/AJWsviU985PL8YeUCeIIdlApeXEkruDvyYE9QgVqz00LEg5P/tgcUdmGA8ZziGLzRp+YL2GaDj+0/Nq0MO0swOq/wUu9CVnTKhsAZ4OdhEmFkXkoxcjwwcjl7e4Nx7M7f5rErubCc8hg5REeO+CGrPyADHnUhahbJSlB6XDmwyNYjE/9F11QvWrC0F7p/ZnrA/1Rd471OyxpNkmvKRBX40D5fSt0wN2S+qESX5IjQKQaxqxKZO/+b7CnOog2LKUWq8B9AMIKBOFz78H2dNkiAuez17AkO1xE2JlbcJS4zIk5jBEvn+8tOvlQng1zvRq/z23OK97wRMqM7aVAUQ9NIlOap7VXDYEmHmv/DDWJZ/7XJRoRE46zf7sQ1M+evFFV543iKXFAyoMv3H+Mpa14O/gAyLfOq/CYbm15YB+2wF9rs3vkkIfqnuVYerX46wXoTyc8r32KDCGYyAo3YV+6lcqLwfvatUPI0fpwdG71e+E2OJ5bqt6e7cNN+4UrruBhD5Hx0Qn4aU+yfEMr72Yc3ryunvveoenl5Oy+mZAapHQgx4b70SdWVcg64x5lt+K+KSd1q3+rn0P7LOrgzF3QxXjyHcZmwn5JrVxZTCjGzrEr9cP3iV1gmilTpNFtPYPFsB1vuV7gZZgttYVvF3cDyHSqt1EqVRHGfhsYa9p9KGZ8dA5hKd2shzDpx0hQuHKQzQec6dFC3sZ2kp2XRuUx9xLooL2bNFHZvM0nBcjT/Rv9v2cJZtfhffVeuxa2xELho1a9zIKMdVukXqcvnQOFwHfAa7u/oOhzy9bXu2vMVyMDGPT6DZYjkRp2euILGIAo770Z9fT97GGzxqozhyCXiWium/dezIRGyfbw7PIwu/5l7btX/xXt1POfEPGkFMJT2GPY1B7yNpWobOlA3qeUn4TfzyipjhnxBtz2Jb8I9KF/t8zqFqzAvY7gUXftBxcF8ZlW3pcDRlf16+l73Yd9QiyNLdOWVOurWod96iyl9e86f3rM1cwRC9ho/92ktOEeMpcn582zLW1rnv9u75rnY7btpazJ85Y+v66Zx0z5s5b/ctYMaYrMdqX1ow3ZOe9732vUU37mnu0Nj3q/W91/de3p2fVeG/VU0xUTpd/5dWEv728XXzupe3iVz+6XX78Y9vZJz+xbZ/73La99qrgln9am5uV30JRJiRBC+kIg8HalZd8V7IzEV2AWtoLrZQiVaBKaTHp3XPEb61M3Ei4xDTzHRNxYpkPSQUqhI2QAxRy1cHpyxvyuzDjsGfJ91YHVS6b2m46RKmjqnYCNVl2jL9uRYOuL0thLXJjhaqwgukLrKQHcOT7WvkUAA+ZiaXNOONqXPVnLwIDLHZPSpMJyY+hJKx21RDGyDQWHaKD50PrGwtp798w3CNl0M+0uKyUE8pTC6veLEJE2ltGthEdCLESegJ6CA4Lmwe/sabyn8XyUpWp+mklIUSy1v0CX/Q96yLPzp6UvubZNgK/AgBY2wCFx2CgiFcr+l7UBaHIVq5LMuyWhdQ0ENR9bdw44UZUAityXbM/PFunD29seazBaaBqvATeFMBdJ07gS6+jHNO47EVwmJG7nGZf5Lk8MZXowKUvf1cYjfWecKnVij9eDQoz+1vKA0DYgfk36ZonvMtKjick3+9lNaGaxZeFeQcYAJJpIe2gDMgk3ddfjHxyG2PmwHeWKBFPAei9u53iFLBAl/FE3MvGdMrFAGN9mkh2aI7zq/dZFVhgTGk749Rt4hE9CIgY3xtkWjLRoYZ0kT4VQWtmd7wFN+4+WeA5ZzDhGbsBmM7p76eQVEKa0raLxyB7jF/KxYoI2ATw8i/hPTT0Uo+Ak8K2mIEqf1+E9N8h2QzgPgd/3nh434MnzQzIXhSSUWQfxK3sKTMajmYgczzLJm7avljTJxUy3a44YVxBWpxf9HnVw35yb2T31wwn/Szx6ZTuqsPxAiH283zuUX9EhzapKgt/97chaOVBqvGpYmoTfush5wf1y74eQV3aivd3gCghpNSn2+pex8jRQ8SVwzlTPqHDr7z06nY/h06/6+knt3tPPpZxiSym3+9GD1EWRqM9dFTgXaATQK6RQhJTOnHIwJ3M1bN4aHn/eebPHavRerM972OtL+dygVn62ZyOrDm9KKxHLkggen2aVaS6vvWO9ShALOhv4iaBhoDk2jl7X+g7RMmwMrxqRY7Y+G+GtCZHReBTNjKCDLTszHDvPzUaNkkgPNr6t2EFHdU3mg105lGva7W+8Y65i+YPGa+QZDP1sZaohnJ/jzN9ui/zysWqWGqu7kRo738Kgbz8f+y9a6xtWXbftc45932rblXdrupq03asJDYiUhAkUoKCCBBCQozyICSIJA4OCSRARHhGSkSEEoUAIjgI20ECIcgHPvGNr3wEIUWJnYCd2O1u2/1ud73f93WejP9/jLHW3Puec+65t291113126pb55y9115rzd+ca87xn2PMMWsPH9djlruPbc+rhxqH+snLOKazbm9X9dE19uTYm3tqyabICbf46/L14BOJM+LX5//8fz3d+NE/5bF+21Dv564jWcRb58jqzJ+uEY/LKU71e4vULEfZLPquHse6h9E4Vhtu7+TsYQgOPldx8s82WtRe/Lwt9kjX/WgvtWCb+4g4qO2PPr6PcdcwNKSMJFk8IdvCazlnTnhvn9eninrNDXWza5rbhpiUoNNhYxnz9z7nGMbZtJfj83ZTLI7lcS8pr2+td94WSeO9ZjmW6wwI/OtpjJdjlhA5vdfeo97AOOsyn/VL0e/84A/+YCZqmD2D21d7sr8/3aLnLGY2Qs4BWp2njUkN0OHxOY7dsac3vh0C6PXp5JvfmHbeejfee2s6DiF0ov2CQjBpEO8H2wOPDFAtjvQDmikkNbuflb85++NnohtbzSC1K1GGhDLj6JXZxVL8pNqWmzhnttzkNRDKWHecQ3bEKqwNHd9Ti6A8XrN6R9HhaWarY5O9U7gGoTKkuxPPfEHqLNMG7MEqH6Ic8NRV2L3qGbMc7BJ3zZbmKJpGomfIko/u32totCBUHbhEhc7X4UYykP3U6eoZVucZQ88yy0zuheI1O1Tx+pnBLf1dvqfe16XuX+fqcBSJuO6IUnxm2JxPVR28ZsZnERt89dBmx53hDa6jMo7tstd1W9g5JCFmFfWWxFTFg7dnyfXpOosDQkzFbnE20MRapVZdq57yHtPz0uz8Xb+7dEyZIlmnqFlmQ5OFo/PqPw1Cupl4W8ZULDTOrGYyNqOrLOGRoiwNtBZ0LSbzAtmW5/VDvkYa3c6w1wvySwh5tHP9ZZ1UA8677+eyjMONcK0WLe3Z1HVkvHgkdbPIn7rXPkbfkTDSS9d3cga1q3zLZbK1ojfiXwuLvr8SCj5e3ikNCh1e1At09Z2eGTAHecHKyJpD2nJ2N/cDk1DS7HcPqymIk6HqJg1pvyQ0apZV9+hn1M9OHFOCZooF0YfKQtVhZjGLtns9drfXz4id3r12bTp66da0F7usRwqw2FIpZqFDbO3EP29eG6L0RO1aaXq94Uu0MYHUc20m5Wn083Z2x6kSaBLBz4cFRD+r1U4jZMtZtbThawig47t3nHxmRz/v34n92GKzz/C8H9+9Nx3Fxp87sabl5H70rWH8K/W59mpVuOKeN+Wsa8k7rMkgr+2R+EmOfi7Ut7hJiZXeL8NY77XI1dNbz53Wkfi7Pkcc68RmnY1QVaSLxsRJtOddCbZ6OcxFi9892VPPnM8jc0PhQdo/J9fQtbejN2/2XWtGtLwXbaAo7PUgUsvffTfW9cS93rqtzUmvRFXHHj3xc762JrbsZdGJNo3C9Pro1Z7vNMY0o+5NnuthszlXxlift43FnIzRPeYnc7sbLLYWPqMRt2lYxrXsSpfgTc/+LLKqrhwqmjF6vk4a5Vr3l5Mnomlj0TeivtlfdN3PkxkKQ3RTzTHWkQIlXsZxQM/TcdRrG4E+T7Vbj2n1XGZSoxB6mtyqcbM9XnvOHCrjNUVle3vaE+71va79vJ9+5TpV33xeU12h0JiveuTM8OpwwB4LBmO5xWRnJJ0n2LYmpFwOCSd3b1EOPSeDm1feu24vev4P47nSCGrR80f+VFRAeZN1WzkbWA1grqK5TOf+shT91MNGNr7UXF8DM3GKz+Q56Lpt0dOiqL0K4+cdSrX9nkmPdVK/d9+WtdO1tNx2v+/2We2kw8ds8wyhZvmtRYB0aN84UPX1fC6FOErY1uV68sJM+r0WP76/jOBpb7v76bpmh5Od11efV2dt1/Uxc2Y+TdpafA8JZeog11v1d2O500b1YJrjgexTZZQMe6NFz7m2+MVa2cZRn07RMz6kp0Hrz7eP65a+/Z1uidXqve7ioxiQP/xgOnnvnenondg49c3IGhei6PjNb03HER43xcC9GwO2ZlB2NRjWXjIeIPS3FnipQbeR4IbRA3Z6ezQLLpGjzdvceGoGyR1Z9UPpUSmPUD+IGkTV0VUHMnYmeq8FU8441ADh3/MRk3BSilLNhR1IcDm0KWbbNLvYnbYYlHF2Kc6hwToHDhlmmTChJ1qdAc+vvKcdlatmKtvr5FnWuKZnr3qQ04PiUTdHBnde1QM40824RkLX7r5ZZbSxpkQEmRwgZ1t1ngrl8HqNPG8bSr1ocFfl1SAhw8nCLO/f4XUql8RCGX+dfciGTxkG7clx5zEkXdDfGlrmELMKcUhDVpzH88qDJAFry2tml6N6GZF1b2pJ9lQFe82K+l7Da7LXhrRQdXdqkeEjUnD41wzd8i7p7Rm0gScDXMeV4ZHqenk67IEYjPUcmRZPx7Z9bNtlaLg6l67RYaBOM1jiVcf5HkqgzEZqncPrsYYHod1lurvxPvX+mGLag3nJ9pyajr9bFFU8ep+rPUgqR4dTuYEq3mRzNM/U0vq+2lQZDL6/hOBnY45Tr/PpedZAIgwOa43v1V5L86BsD1Lcn1LLRjjeUaTUnpRZ6fnr0+7NW/F7bCL4Qvx94/np5Lkb8X4IGYueG/7Ozo2rmcVR4Y9Vtx2LPk85LjWa96pHx6p4uwK3DrzAn30KN8XRahh+nw3kfjZlyEdY8RRG/xSZN5V0ZvooRFH0t9N778WWBG/HXm0Rlhz/YiObWFb2YLqk9Rnqa0vcdCidq8n9Uq583O1QT+dvyEW2qVdlBC7hyz1YWwjZg9QCQu1LhnaGjvWERxqw7XVP77QnTjRxpn6k+ubOquY1IW4ftfDXHtxlTxZFDB9EWvq7b3043Q3Pzwsv354uX4usXREOorj9tkklImz4q35rLPB5dS8yisQ9OiavPVDT3DDwUgx1X5ZtVPXUz3S24057b8NKfaCahsPdlBQmG0Fnz8pz5XltoFd34A1UY+2MtZ1vKseKNC/r+bBoU3eUqZ891ijcr8c3C/30IFjwK7xNfaC8cgVkJ8SM67Q2801PSPZbDj/Uvda40WFxXqelUbTXiFW7tkCMGzosw81HycOpMTxubRaGMYFxoomMEimeZqtHfzE8s8H3mNxjSo9nnpRUO1MUiSYd/Kx2kobFW9dZIFvUJPtsm+kdyvY5bxqqrHDq8nNG0+18TmvdbSFEj1KNK5HB83/xr083/vC/sSl6isd5P8bu9wKHP/oQt8O5eWy12/zMyxTOmITp53f2FBnLssh+/F17DPaCe7+vqA4Z57Nxv6xDmpNj6HxlH/QkZ64ryyyCaZvkc7SIlix2mlmVibUnv2vyNSevo/6cJbanJcQhswxn/eXEt89RwsfPlN/XuXPcboQNu8X8cr/L5MPYL8whdkMt9fKCZVKn+sOyyzxB74c3Fbzbue1G2a25FEQvsdZ71yNU94d/+IdJZPDoJ+ETeEQZ6V7TESEqRzGDuXMnxE4MzAdvvO49g44jPO7ovcgY934kTIjZywhmzhln7xuRG+F5Abyaac+oVUfrAdMz8vp/frhs6hmzUF4/Uw/XMNPXpGazxQIoHgqtn1FnoeeoGqkzlMnMGUIWNKOlBrqjRZXD45OdTBt8Olc9pDaGc+bKHXJd2Ath63CLGl3DG6VlaIAf4DJ89Z2Ml5ZkqgemDP6+h3yeBV0zKx1OFxetmay5ExyEUnY0YqQRIWc1OxTOaUwdyqcZyAoHEh+df5jsmj09nRI2ZsrUz3hRv1lqENZanJzR1CA7D4qq37BiOmyvjRLfl+qsNtdTJzGvJ9Kg2twUUmmRluFj2a/Ja5j7SJhht8PqRB9au2PxIsAtVNQpRdtRtjt5ISVuSySn4VPhH1m4bE6qC2VI6wQQ9oLYkiphJItG91nHtwAaH9t53YWVRPyzhHQ/nSFEdX8tetyuVL9xP12F9YwkCF2rjDcv+K8TJaS6cpxTGkmep2qv/sz7pkhsuuXm7GoL6cUeW94rEdTp4o1EnX2cs8N95mtK/Pvq1eY7tCl+akrA61x0T9H+vHZGIYRRF7vaJ+jmjenk+Rcsak5eeWXafen2tHPr1rR7+3a8/3zE4N9wnL0Tl4QB7PDPGkRnwZI3N5JPVqOg2/x0/qszTZ7x8cNvj6Pr9kjbRz9qIqrr8jShVef0PIf6TiWniP5TG0Tu3Lk7HcXm1NO70d9q4klbFMRElLYukCfpUvRhl2UUq32re5XocWYzaYF8vz0FDup1k1bfrD5CG0cuQshe6WrynmGtfqLD+fpZdnvoLtKPTxm7es6jsmejvfpJe1SjPErg4mcivqwwX6Wj/ijCqu/GZzdfvDVdv3ndM6SXwkhNXNFv2aOWUxp72ifHBtuQ0azGhO5nZcilAbKEovTC6Z0Io4sZNj8jSzKGbEPH6tMCjhh2eM7iScr+yIZi9K+XFUasomitaxx8yRNLJWiKm1p+ptN2Q81WEp/1vmFqBj3z3ZNhHh/EzEJ1iVhwfxocJHgVAt685/5T/XtPrDgUTOxqFr6NQxuQcb+DIZ1i1aSznXR/Uv2hQuH0mdZgaSyTOMrwxnzyU/ioX1UoY2d+s9/RHk+NsbqGJ8vq9ww5W3hESUFiAAAgAElEQVSqb/Ni/xpQZ4Fa43mX0WFmHkvFWfDUD+aDoyz/ncjQ9RQfaezw+K7ohquRsjrskP04/FaInut/6I9nn7fVfVykPxjFz3cshC7SZ1zkpraPGQRVi6Osr5wAli2m0FI9f/p5L9ZcmpXrpaJL6pzOyFg2TGezG7F1xkDbK1FZdgg5oqcFcIUvDuJtXMeUbSHF1CzW/V3d63LPaicdPjaLLdlE1vwpknKZwTJ500JnWSKxJBpoZLkv1tIm82lIw8htqWyn5ug+1hVfAlP32qyqj9DZlMTg+77v+zZD284aOx6zjj+dnp7HhPSow12HZ818blfU1mDnxi2BEwPwyfvvTUcfaKYywuLee386ej0yx4UQmj58dzqMtUQtiBTj3vHlkjx7YVi6z+2ZUBnH7tx73Y1av0KnZATnehoPXKW408VdMcFaQCpD2bOXmskqF2nNEszxuvG3Z/TKI+KHV4OAf8hiyNnxfFZT1beZ16mmez2KTUoZgSXknKJ7ePXD128ppMGmbsdUxO89u5ihBGWk6srlhVlON8wgetRJcaXXLKo2HkK9n7Oi3XktqV0zttVRXhrYlKVN6ynslYo7dKSUPFvladEDrwFN62C05sJOhQq3s2E+NI6+YQ1+cVxF42Wn6DIuAigH3whB2osPY2ZXscVOZuY6zBml2RiQ8V4xxZqVdEddXhsvTla70Iy3p8p0P8GnO7X27rRiVRmt9uoGrQ5sMeSgait0qEuvo7D5lUz9bNTg60uVWnFq6RqY5zh3GXJa1yLYdY32wGjDU6dM1e5Tw2xlJyvwnitxAY3ungHTotu6L11nHoXaOyRRqsxyKZbTkk0W88v2jL5Yez2pXG5PKayyJnPNl7yWNkocVqfQswyBsohVm9DxERJ3rNSwMVO/Z69MhJ3JG/PiS/6380J4bV4KgfNcrLOJz45v3kyRLOOuwkwzOWMZe6PHbX5wdLGxvAPK8YE77/dzBp5RDD1k0JxnoFzUo759Xxcxero/0nfVB6p5xKST+tkTrcN8W5NOvxo/IznNu29EX/tBhCTfiXC4aFPVv3jdjowBWerydqppyjiu9mFPgNd0aC+09O30JIEzyFnIZxY694NqZlrXpKavNTc1CTDP3EoExDUVNmU7RI7WeCbkFVafJ/NK59p/cDh9EGHUd2Nt1PO3b8V2KjdieVy0xxA+u56+T4GTIkrZHxXWHIZ7CCZhsEDUvVe4cePMibRcX2lDT8KuwvL8DHi/qWjHLr/EgMIJ1d9psXmOG0oPb5GjNO9xH50xzmKkPB5p2MkrEueRJ07353uuMCUJ9+CaE1I9o5HPoEN0yjvpNTOa5FHWzChtb+Ka+9Bof5z9Sv8vcbD0s+7pdA82OLUWM4VHz/733IyvV4ZhhwyruOKpMesovCCj4edjpQlKwLbgy/LqVpd+JCf2cgzysNmL7ENkOAy9+qYWqp4ArTFNvcw87vnAHEs85++xNCcws/9ekgiM/ZjHNHsd1TdX3yHucZ6jaOu650uRCv0w2p7a3fN/6cena3/gj5a3fjTfL9qBbB73VEXQWbfQfdYpw+v2V9o4b4HTf7fnR5V0qGdd3rw26AOdRI9Cfz0da+P9jHU7p93j4PmYu+pqhyLct90b2o4Tt+pPHCSrDXNl31WfdaotoXOVjTH+nMWNBJ3sA4eRVpvwz3wG7dSuKtfz16G4sxenzj+ya5Hofqu8OLZh3EZr2k/Dazx/zz9/M5K8XrPN9P3f//3TzRjjnkRYP6olInoeRei7/XnZJVqIvRu7bh8rQ1x02icffTAdvR1hG/Hv+J23p+m116bDCN84+PC9mM28E5upxjHVqNR57zpvfzx84UFQhjQNNLl6psSCZyvTOO3OPbNDZcP2WhS1yZO4vh7w6Ng3M3ika3V0H7cIGWfZ/GC0QPLMnXr2pdPvGbLMpiORlue04aDBt2bserM83X9+rl2glxh1ve9ZsRo0lodahUhPQUdl+Ni+l6rfLoeMcQkY37NC3iRIY6pNi/X7nJ7p1aAQd3FFiQCcySln9HOyP8NVfJ14z6a4EyDUe2ntbIiJFo8epCxAF5EoDSiDJ5MmVB05DqQNd4XuxLU9U5zentzPoAY7M9XGeUo6II9IzubkbGl1cmojnjHsLjbFmsNAFHqperQXTEZCXTcra3hC0jDJ/YP0ds2W+oieOdX53Aj1v3w/3WQplvrvnLatNS4lKNRuLKbiGlpXJqPNBkutYfD9yOzRom+darg3G57xZre98d4tVOqe7E5avpfGgIy7Sp6hdiOWZbhk6Iu+s8zO2QiL6xyGKMlZ2hA0IWqUolvhZEfKBnX9+rRzM5IUvPjidDX2vFBI2hReG4Wj7dyIz2KdjZMH6Hsh1tReN6cCBuz8+lgEZkPLzS76jJitlQd+716szYw1mNqyYHr9m9PhN74ZYuiN6SDCkfe0cab2HPNzoEkMhcZGSJaMy9qLLEPc5E3ojIN6LsvIdl+bY3g+Q3pGNNMqgV1hYuWZ8YbA6s+lI/Rg+L/0zqgfVr8uu+soIgc+evP96aMQPy+98kJspxIhjeGN3ItEBgo/vizhFILEEyIVRtvbFnRiFfcDgyFko1pCTckqqitIm7EmJNoYqtCZ2biSkVeTMT3L3H9nCGF5y+ucLapk+PiR86NbYWkywh3loD518DB7XY/K3/1LGWGa7PDkkrqWTLCivvJAjOPSekLd52mSQd4u/R4A/bNeme66wg2rT5d4WGbcc+a9DT2t+dE1HM4stlHP9gJ6vqbCgnRDWgKpNqAyuiOvvkzXFUOtUbWbRf1LegsU7t2blOaYUZMoYhXlH8e4jjDQmL8Xa+5Urzl2573nsZmaPMVyRk54PW5Ou8/9nYSOjXx1vfK0iZGEVIhoGfoaw2791Z+crv/IH/Z35ufoIpMPj/WEqr242I/36qFr+Fa3z1HMmo18jsIedWMbROWWgPDa6oftitHOcdVpHN4Y+5Z6n22JqgN72cqjOp67703PmycItCSg7t3CQc/lcC8uQ4vvoYzZ7rPNddsbf/b99rM+CqJR5M3ip87n71VVdOa88RrjeZaJglyXqCUanW59DhUMG8XPXJVpFo015t64fjXWJWqvsSvT94WnB9HzeM1/XUf34GPFnSEOXnwema4eRAz73ofhFXrrjQzj+DBS/r4ZYXPhITq+G5nmYm2Rwz3kftXspQfaHEgcPqcOzs9WXqQbdccoeHZS13V4XZqpMiznrDxhgC7JF9q1mx2uUnlr7qP3Huh9ZHow9IOuifdyCWccaj686XVJd3zHu9cNOtzHm6i6o8/Ztrmz6Ae1OoDthpCiQZu2pQnZWdMypt2Wd3Z6GsAk9jQmaD3LEMuWjo/sGD1rNyzc0/k90+gBRjOcaSzkuCDu8jIIZKUx9ziombWYnVVHUZ2pOw3tu5CTqeXVSgPBZrYM/5ohUq2cxIh7ohlYXdXeoNyfQt6fvcgu5mxSuitvftiGRM1GOWQjs4vlAFkhIi06PG2ptUMyOrJzd/vQqOGF9xo8s+7mv9szovfaY9KVIWbqwJ1AIWcaE1IJi2qLm+uDNDBZyczCJ8VS3cMsANUSNMwsa7GMW+3R11CqZa8os5HTM1cd7jEbLJ4VX8INvGDaA32I3xJFniSIszp5sQxNT/+mUJlC0Jw897wTA+y8+rnpJP5dipC0KRIGnMRnSgMr0XMU6xi8eaDaux/GJwsb2W7n/P14BCriIr9koRszmeGFOQrv+87rb0wn3/iaE9Qcx+bVJ2+FBz4SKewp65zan/ohe6uViCH+jokSZ5mr9jlPKrkNVn8gj6+OlSdXx3ptiQR8C6BOaCNjs5/XaH8lotSvKOW9RM/98O4+95lb09XnroWTJ/dE6j4zzeUKcas+MQ22msGVwaUyVxIFbzBqL/IyJhiJ+3N5Ger+5wmcNuIzSYOeBm0xNBph895kxdZjTXnDdW2dN4PHFOqWZewoUm9MGsdrj7JFYJUHy/1E3I9CcGXca32KuqXuc2utofv2NgzlvfBEn/rBjJjIZ37JfOoepNKFWzC523DnGFfTRIs2BE2vmzwqWafLBI826lyiLHJ80+dOTCNPmH4f3Eg5WZjrbY4UHq3JpuCQyQ7EMqhW2NG2Ee91YjGJYv+iftd4qLYo4TfUkcuhyRO1gRrvfazGt9owWaNo938egz3Zo25Z03YKs92dnvvL//109Uf+4FPPqHWhp3Wwg9zD19+zwV3t1PXiZyvDq6x3KwJA9dIiZH5GitMy8ZnDm159ndHA1/tzlEmFL/tz2Q3DPXSZWli0jTJuTDqPN1sA+l62hVW2xfYmLaGq6oO21+Q0l1HYuA0P9+q/h4iZh8o52lYlVrbvbRZLw7EpJLOPGT1BbnueOCnAQz+j8167fsWTN6/EBOAtRTd8DC88PR8D1I/tlGonZ8x+aNGeH4jo1I+0r0cs9D0JD9BODM4auHdj7dBRzFgeRTjH4bshjiJc7vhOLPSVByg2ueu1IpmmWQZ6xQC3K3d4MBQj4sHJHqSMJVVWGUdmaxCI72uHFRlz6TnIcK+xk8pBIgeE3FQthMggdPTQZCiExoMsW6fIVhdce3TP53UcuuJE62EaRZORWeTVAKZY1uGhm71PCidQ5zEwdodR127R1okXNKPvjGkug3YJ90gzizxdtjOvdJtY9ipIgWGj24NVDpR6qXztIfNg2R6tOMahhwoj6V1Yh04jvUGV1ln3VY2lvVqagZ4HW9WzPDvqmHSfSic+z3CmcLDIaM/Q7CYTZ5U7798dsFP8xrHaJ6oNEZekDQEJo/BaWiuluNrxSmQZEimAMuYnB+6EoM9UZ1JwdUxPCc+iSJ1nhuvlK0PL/OoZVbUJV3+Fb9pTtAzuDj+LGdI5tMfHVWa6ODaWMHgRtGbOdZwDf6Kcx1p0fSXC0G6HZ+aFyHqmtTUvfHY6eSnW1NyOcDSFpkUYmtK9yrtz4ixrKni3hNN/juEe5x/Jp09E4Jw+1OfrsXispzIStSbz5MMPp93I1Km923a+/a3pIDawPowNrI/eC2/7yd0UMNovRrO8cXwnTugNczvkzKFUbcTVtXoPNXsN5Knvvqiej0x6kgJGhu1+ZG+89+03prvxjNx86YXpSngIL0e2PfUN9izYm1Ez/52uvSYW3L/a2NOaQXlNO+Y/b6o9CE49XuXPPjONcQsnT5bkBsrpzck04vlML2Fk3e8vHpC8RvphUjSOxl0eXzPwNUM+e50cNiyPkFLZZ+Ice6+UXdSzQzlRlkGGNfmmEFS/IzGaiQ9alFgcuIfICSxFS5iFrqOw5Pio19F0ezM73708vhIGcazX7SgleTzn8b7qz/22+1kVUWNg7pXjcEWVvcdsTQCFUrRYUd+qc/ZElIWqvBASZ3kHDlGXl0lZ3Lz+NT8Y+472RHgcEcMQNuq3NEGXIZWqP1WVGkpWg6Xu4JlyLehjTfZE6NthfP+Fv/KT06Xf/fujuz7H73zaM7bYuGc+tqNx3ob4LCaCgzx3XmGrJE9lVI/1PJ5423g3nxo3egNOTxDOY8f4e4qaUZDkROjwLFSkSN+zzn+eUDmt0PMEc3Ou56zr7ixQPQyedc5+f+P85XXqz+xVqomE9vqmwEtPTTaonDzsdT5j/Zwr7sYJkeKia8mec2KR+l2XWLIMZxvuNXsvv/xyhLvFpOEjxsszG9M5HyB6noTa9/o7Y6dy3iA+DFYe3jQrqcEiPERHSgMbyRNOwkt0/Fp4id6LePZ3wzMUouhkPzLPRXa54wcxiGtvopi57Bki95QxKnkRac2I9l4ZXqjfbDRTaiM3hY1nD8dNHjVoxAEpMMrzVN+dOyfZwCV+/ByWKz49R3nOHHhzdjQf0vpV4qtCktJE0PNTg3Z1aBqcbfgPs4h2YGjGqwbC2YfkwWd5Ar0cx7ckX5YEgudG88GNwySEOvwsh/YK3eiyDmEF8wxTuR3sO2jjYR6RcpB1MRXqolms8d5rxlJl9sywvcg58+esU2EU9KzkXI50Y+WsoOMyemCQxyi9Lt7PSUbMfL8aHVOgZJtQe6i1MiVkyx1k4v2yOLZXqJIDWACIlzrVDOnzyGuN09bgMFNU7H0vMqjKMzVfQMJR12sDwIWpED+Jlb1rYZwpvE+d7jKbnoUMlprtDLe6wvkcihiem5MrsT9FiJedayFeQsjsKWHAi7en3c++Oh2/9OK0+/yt8NbcjNC18NIpyYE28pTXrtek2VrUfWygmG+ZXz4ZBNpYvLDg9IifIU0SQsexNkghcUe/8sXp+BvhDVKCmo/en8Phcj2lnskQB96raNkM2MZttUlNP7jvq3h5JRLJtT/Zq6Y4T4Efzp1p/97hdC+8UPfjuBsvf2a6cj08PZHEINtfZpnSy17fFjhtOFfKf28O3I9i73fTj22tZbPHW3MdHk90H5mh7CC8IZc6rFPlqLVBfqRq8iMnVZRLXM+5DHVNHih0rQRPNYH2xOg4heF2LHIv4m/PuCeNLGY8IMRx8ZyGJ8Jldt+giYlMBz/36xIj0T8r/MziZ57A08RQFCzK7c1He8ZfR1VigfRYqTwV6uYTq1+SiEnvcU4UynOfHiuVLM6YY60nhdQNtDdI59L7mehmFj49hHlCpv3U+btDMNU1ygskb5D7tepnvL+QRF+u+XImUoW39V5YEjfB5ZImaTRy1IbYCmVLj4H63hRVu70GUvWtECWJIkc3R3hkFGc/OL/4X/zkdPl3/r7F07MlZkYR4PHBV8324N/jZ2ZJ3Qzfmr0PNeOYI3a/sv3b+6SxdR5XclxysphhfN4WPKcJILe+efLLM6uLAEo1OF+9zPH05A+vh87ryIHlXk+7jzb6NyZdB/tj4wJV5vG93rZk4br5HDWnbv/992i7jB7APm7bozT+3Wy3xZb+7knuPs9Y/33tUSy1YO331KaXas51UtfD0/Pqq6/6J6Jnu0V8av4+w2rqUaiNzeJx5uDdp6l2tkyc52B7HBsEXtLmkPciqcIHWtAboXJKAftOeIbej5Sw77wRf8e6olgIfHwvBFIM+B6UtGO37E3vhaFXzt6dyPKOgVeLatUXeMmdwrBqo0sblxZONetQg2+753Wm9pRkylM74GvQS7Ej0TO7uj04pyHtNT8asGJQ8GxCGe/zYFyDUXqH5J1Rx5kdoa9rW7yMhvhbMc1zfLQGEs3O9SxaDabtTZA3Q8s+U/BJ2GVIXe+LkPFnGnByoaqvY0GQIWS6g0VM1Oc6xywpS8gMImwUbhmKVh4fDYI149nrUroT05qCuXOsTt7reGSo2Bu2zGx59smhE2l0ZYYn3dHDOfldHomPmgn2NUog5aBQYWzxm9ed+T4qHfnWbFqfK/VRxqTnbHNpJpUu6txiSJ+Yd47WzloWYuZkN9Iyu341Axun0T4gsdGmUjzvRMe6d+t2eGUi7Ezu9Fhjs+vEAZHqWYImQtLktdmJNM/Tde35U+GJQ99jW8sju2/t4ddjiB57WHWGrQH2lLPy1sdI4DwBNH+mSndEbLVhtXF50MOTfhweoJOvhRfoK1+aTiIhTWQd8GTFZYl+Peexj8+O8k5rEqT6pvY2qj/0mo4KsZpDpWQoV/uytyd2Kn3v61/3DPhzr34mvDwRNnklvaLtKHW/HsawFt1LA2nDZL1sSLulxbrFtu/ayzq2bT9xaVSOGdvUw7r/y152CBPLxq61KvNk2Dzzm+tqOgSr1/mIQc5zLOVrL1JO/uTMfvdx2RUsaxjk8eny9Ji2hD9poq9ClqMvyA1rczLOabV1XiVCkQfI6kZZE5WJLn51iLBEURLLkEB5PbReVt9bDGVNNnmWWiiqP5i9bL5Ges7Vr8rm7y0VFGxl/EpDrfFH/VSFImtix+tza6NUawWPJZqEVOKGbAwtBlTHszFtMZAV6bWnmvTyNhLZtYxeif5OzsRnOeZEGupzw1utLGX7V69Nt2NNz+V/7l+2QMiQzBjV5aWqtTB9P3No01nPaAkYT7gN45jniErYa1MMtS3V9+wFc9k14amxP+vSAYZD1tI2qEePSU+enmf897h4mljJcUUwH/YAbYy9VR9tH6j4/XmfI0tVk6PDgNH3e5pIm7nmL7OQbLy+d43ZY5jKFvvO+tb3pJ/9vHg8jTIugjI/6zW+o5gZQ/76Xptd36ffr9C/ZJ4TMd1W0zaK8Tj6ON9DtNfDWtukY1566aXpdmQjRfSc9QDx/qMJeKSoHs+tfvj9tG+7A86HXDNhNpAjocKxQjxCDE0SRREud/DW69NxpN8+DI+Rss/txb4YBxFetxcCSskVFLIhY16hbg63qHkwPQQ24uVFivvaiwejZwEy7CNjpSUU9FnPiGUmoXx4HNrUbvZaIOcOpsrjrsGDRD5Uc39gAVEdWBnTy2xGGf3uWDV7mQJn6byGdK8eJLU7fSxUV3x4bTDbD/6Ykjo78pzO0+kUs73swK0ZogzPSxGUVSUG3cG4Q6wvL6EpNeDFwKRkFUqwICHZwi47mpSA+d6SLtUzmMOC/Y6p324KXfZ2vthAcsKJ7CA9SI9JGhzumLxcVx1WJk+Y1j5psFLnOgzQGtByprbDzvLnnPzB4ZMS0Xo/OkpXaO07IkFtoDEbKbYOc4lzXY7wMiUN0EabN2PjxghB238u0jzfujldeun7Qtw8H+FoL047CkFzxqsQNApBc5ifenslD2hh9ejHy7VVQuxUg3m2Nh7x3F3sUhz1hAQe6c15VL94ynUfTuGtPi+eOW1IHXux7YQXaP9LPz8d/vwX7AXaibWWmf0twt8kEKLv0D5CCltSljYnL1B7qkkJz2QrA6ASLki0lOf1MCao3g3RI2/NzVduT5diIbA8jtovzeFZevb1ULivzLUcTlIwhoDKW179axrJKRIWQy6fb3mc5P3YDY9pr2E6ikmuXU14+Wa1abSM+TSe5gmfU9cL5CTTWMZOl5tLBBcPgbMb1n3lfnAVmmXRkzP083nk7Yh+xhNGdf5eF5oGZWbE83qrOE+Hui1CUmuHhED9WnrjlM3SVGq9ZxqBOcLkvj2Z7MX3ZaMu12V5XaeEqfo8hy8vgmR7gsqpwJX+3N1OTNDIy2JBUWXVvVZyAt9LhdNlVtD2si/GdTZRZWHNLJ42KmPslZBWUhRFXLTI7CxjHRXhPtbCTOO+1Jk6wb0YpnemB9G+bv65/2y68nv+iA3UBF8h2vq91prk+K3+MEd7y+ISYF1X7qv9hzyNKSAr3i7H9q6/+lwclZDD7bPK17/n3ngd4pyfphiqyTk9P9VORmau6mpPddI5eqTvs8+ln2rf3a7dNsrW6PO0ELdlo2NLmKeJsayH62tt/9wWT+M9jMcuoe/ZjheBv33GFBrbr/H7c7m7r5HNU0xcD9UXdMhbi6OelBi/P4q1UQzNdd7XqHtuYa3nMTeW1SRE7okkL88P/MAPnB9GeRbIR7xPeNsTgvtufO3MAfoJBubsCTYNrnONM3UaZcRtlLUVhT6vRuyOL2Ytj7WWKDYLPPwgQjsiocKJ0nBLICmMLvYfOrwT3qEPtbN6DPqa+VTonPYtUrx5zdooXtudZnRUl+MGnLbVg3QMLoq31v4lMt6963o+oC2IbC5U7zoPjvPAWDNzcV51Epc9gKqAaaTPD7VmQBWE3R1iF15rn6rzzjSrijPIe+tFu0t8sAbJjJmfO3fPWOUAlQt+a9Bf+noVugb1ZL8Xs8LHMauYaa+rw/V9qUMPAykMfW10Zy1bdbHMKmUIhr7r+7OYypAC77iuTjt+epFxCRMnsvXammWE8nCh76ojt0dOi6Rn5CnjJBTkcTM2HROzlhK4WltQXh3VqVNk10DQ4qfxOu2D9nyywK7ZZ4fX5MzwQYSQndzQWpnYHTxOdklrZWTk3Yp1NUoWEKE9O9qEMzw2zooWe9VMkQLzJPYu2VUazMgKsyNho3armhxnF0dx86TP1mkdQmribM9bz9Mjje/vRgfzabzG06jfrXo9F2P3l+ojP/hoOvxWZIb70hem/V/6xekokiNMyr4pkWDvd/yMPk79mJPP6JmQ4RHP1+UQ78f37sWMu7weMcGib3z0YHr/m1936OaNV1+O5WNXIpHBEmrqNt4z44Pw6cd76SOX9mkDrYYJ9ylqwOVp0QfZV2oeS8kb1ElluNGcrEAGTRwgI11PfzuPUhRUiHD1mzacup+tfqG9Su4ny4heQmvzuu6idJ/6juLuJDbUL6lLLmO811+qZD1b7T4oErt4c+kygt0c3Gd1qHROpmmMkCdhL/ofZVdrwzrLoZO6Q831MhVu1qmnnTQmxOecscsTddIEEo+52a3EWU5y5aSc1n9ZzGjdjQGLlYz/EnXqF10xKbAygrbGIIXz9eSfw5rjer5+Cr0Wdb5WrSvK2Dr13SUAJb6Dd3rJKwLDfZbCdq9O+9EeDxQ++Sf//Wn39/2Y71njyDjJOE8OVjuZn4sWNN331wctTHq08fik8VSsNk2Vebwax69ev7uR6KjOrTL3uOxZxJ6I87iag66+38fls5IPa5930Gl+P9cc1zE6j02PDPVv0dXPVDaRjmLY7CFGcbAxDpXYGBMLjN/Mc1d7b9tri2Vf97RzbIuSvvb4fntMTzt2e52TrrVRloGd+y3db7pUNwD0d8y+GLrua92RnmFlbvvc5z73sSTMQPRstsdP1V9nGV5nGmSLBb/ZiNUZaBgap3P8RKTx7/0t9NObBsqNGTukh+A5ikF8UihdpIpVNqQj/Xv3XX92olTd2mX9buxdFMdpZnTXWeh0jhBXlcXIi39jUDqJcIod7TPQe73ErKgWtzq9dA2gveO2O4Ye0B1OkOm8M1ijytGWqjq7ElfZSdRgoZlaeysq3KuER+4SXmtditIY8pAhDGVYDKFcDXQWI5ILEgnqr4VOkknfjTu8Ggb8/n6EGKrD9QzmMgM6dzBDnPMcIV4dfxsKnZ3MVSWjQWUfs0fpHXVMZVBotq3yngexS8EAACAASURBVNXCft1jeEfMPeOZe6fv3ofHWe96zZWknkVMeGvUlmodzM7lmD2O9TTH12MPGmU1C8/ZrjKfxZ4004svTMc3Imwnws2mEDi7EjgSL0qpe+larKeJ88TsqC6zK4OhxYyq6qGRU+99qh5xCvsoAmf0aY/62hN9Xtey1yT6tpNvfXM6+MI/mPZ/7uemndciMUJ40ndr3aUT4ntCZ1mvIONaRn8bCAcf3JnuREIFeTVvfD4SacSkwWVNNNTkQobfZniUZ4PVZ2nSqNZ7tNGy0X8Mhos+d9/liY8UCr35sUKaJCzSkM+wrmX/tQytUrizw7l87exdN176vr27NU7U9TJsSgZTbuyYs+qLUTSvWaquOL0o2Q+qbJ6R92RDT15VlsgyWLtbaE9+L9Qe7y2v22F15aFXtsrLUQqlb1a4c3mlvIbRoqHC5aqPUWh1znoo66Ym66JYSm+uLrH7YnuJol9129Akl5Mpe01oZlktz7P6aAumS14vpMiFDW9cTWLZ0OyMmu0tUSIHj0sxrkpYa8NijcntbauoC08mWiBkmzNn3VNMGmmC8sHNa9PVf/s/ng7+pX89EnXk555A062Pk0j2fpWY6zovgec2N3TD+n1DSFYlnNZNj9fQYT3+9c8+dwuP2fDWvdQ92ttZnrpu/9vP8rwlQ/Npb9+2N6nFXJVJ52khd17/sO2ZmScf6jzbE5hnnWtbVG0LlfF7/dl5wucskdZiZ5wcPo3dyP288m/f10boaoklJTFQiFsIlIue6sLHIXoujIoDnyqBnDDZmClwR6uBqQY4ZcRR+Jsy0h3v349/IX6UhCHScOu9k/uRjjsEk+LjLYziM3mUPIjFuiPFZEskKXGD4rB3IqOdMyCFcaGQudxgq7L1SCTFSwOaO0sNLDWQ71pU5aDR641y8aoG93wo0yXsnrhiSjTgquOv9VJDiINjp2sCZJmRKcGlUxRo3YfvU/clb0/FhmfnvyRK7fCyOZQsv1GDYq65ycmunM1z5zaIIutCGUPxvmbH9pXavDqb4wgpUErTXXla9hWepmNrfZUWMcdx9rpE1iLZa1N4X060webVG5GOOYywGDCPY3M7DZzaVPOSNuAM0aaNOOWNufRc/Lx2YzqJePHd+I7SqnrTzTYK2jskYV3lfqrtkJNB4HtFQH2AkhqEB+joi1+aDr/w89P+l395mr79tbA7H5RoSCPb/YSM55pE0o+DmCD6KITTFOGbz3/2MxHWFk9vzbLns54eGKewrsXp2RnoPXk9ozerGf/2zujjXP+QHoVeKzFml1RnsmGY1V5DmnzyBsAOf61jnNxAyUuUslkhY5r0SIHk/l79km7JvaX6XYW+pcfGRrc7FXVPWRZnP1Nqanuey1NSPabKK2/8fhxzKcSfkZUXxuVSiJS8E+qj3U+XgPFkzxLGrDpxQK3TrslK1j0kE8+FxbHe86z65U7j3excnkq0kIkMjpzbVFk/5QHrCTszUt/qeTONHwqJy3HIws33qMmo9N4oiuFSeek7dM3jQHmGtOFxSqscVy3aRKSuq7HKWecsrjR+eReevIaSbdhjIQWaE3lqS5pYOtE+Pff3p/sRLnzt3/3z0+Hv+td8HZdFx6kd6zQpLbyeK28iEwW5PPL+pXtqFoLmVRN34+/tacmD9cowrXmvvvLKzIJp8Kh0cqPR+9Nmc4utMWX0eP6+2mkCweU0t9PXsPbztoiKvOfTvClGYHthMei3BV1eb9PgP0/k9Dn75yhAzhIzY3lP8ziNHLbvZRRP2wzbpunrjueZ+wUxUJyKPZPDhIb6rWgnEj2f+cxnPpZJSkTP8mTx27NIQOOX+gbNgqkTV2feWeo0K+oBQeIn/mlwrkw7XmQb4kf7F9l7FAa9Zgm1GayyLGntkmZePSMWYXtaXCrvk8IQ9N6edkePmTynN9UAqHh7LWTVgK/r6vxKIa3vK8REg7XCDTSIxlyd00f7iVd6Ws1ESU7lQOfQCnV4FQbSm6Vmh67wAyuYmo3rdUI1s1brazTY9WDh7FAa0DQwKcOYB/n4XJ4RmRoxqO2F6JC3xV4ULfyPLFCexY33LimLihb6h0Fz5XIs7r8WKZslTiIZwEmsh9HPXa1r0kJhGVPa10EiSdeN62lmUelkVT4ngxjDydxL+zbyNf7+LLZH7hkCT0JA7T76FgmZk29/ezr8ZWWC+8p0GJtQTxEifBJhwF7rYWM1s7cdhmV8IC/53Xen568pvCv7kV6MbEOs7mVeu2AjXhsjV7qw8vrMqWO9QLxCU+zdSW9FZ41ySJaSysioVn/nhe9l3PWEj9aoVI7p9K4ve8fk7aRRPK4LmI2qsqDtH3KUlzLf7XohvvryNJIljirBQnkS5NxwkoH4fN5LqK6TWx/UPbYXQyG40f/mAvlMLuB7UNlljEkoeN4q+q847kCTVjGxo1TkXhsjo1XhvmKjflJctaZyEFlZyPCGa/hR1xZ9s9f6OONahsZJ6BzEMaoz6QNvxVAefmVgy3rRdUQkvq/kBT1hFR16rtHKcGkldNZJcl1Vhukl61zfo/JJNO3HmHc5+mFl3nuga6gpxOSir1XhdL2eSP34bqRBP7h7f7oXGeBu/jt/frofoueKrlHhbb6mPfoZRq0qdB2dMknvWlM91XqfrvcxpOy0IWBbCM1Cudb8jI9ce2r6GmP0wzzE1Pg53uKSne3hdTCnPdLbwkXHdCKIPr6FUguA08RNH3va+S7SlZwnrEaRoXPZy6Q24SQcKUjzudlcR+intEMgfUwfayvFx2+LmfFe+7p5TCeayJ8dxuZnNdrvvJZb7TPa5dVIGvTZyN72YiQVGiMznlZIOKLnIq2KY54NAmfF63cvms/tmT7oefZSnYIXzvQX3AWkupLDx++n8ZEzY9mRuNOyuMn4dT/43tRVP2M4U/qkmrmUd8ovZ3LKgSmUVg7ONfBm1qFIC6s9ErxvR95Pe6N0Ow5XqVldzwhqZlH7ylyOv2pQ8t49SkeqmWDN9sXgfRLiRrOM/X0NWNp7wd9v79W4F4MGCYewaUBbMsNtNAzdTw16Z64HO2UgfKhxjfX0bLQ87hICT4WAnxt1BzWporDf6e0I8dW6yPBsn8jDHYbBbnh3diJN9c79g+mtn/obsWfQl8Pkldnba/k0waA9Y7RprsKacmezeYZWfZX6HXktdM10U4dBnptNdx+XWbL6gVQftyycd7hVpO/0+hiLoHq4KyzIQCSA4rxH4bly2FX8rY0928vjLlB9irvbDqkKA79S2WpNjY0kexIkFJYOpNdMan3nbqxvnA1jiQSvUwxxUQuxe/3MXP7qhztts8LVvEm2jfky8LK3zXrdMgrnxC/ldfAxmt9SCFRt9CoRcfhA97blDWmvkvp5TXxJaJTQyWDALKN+z2WW6ZE6CG/Xnte8KkxRKarzuPRwZdIfbZh8HJN1nclr7st9jE6aiTJ6zJCYamFlwadJM7UvRTUoKUQYoHrvKDw9B+Hpufwn/ux08Hv+aEYF6Dh7isRN30tUnaZ7FiYV1tAbq3e4pMdUfSnuwVtxu23pBOlZc1bVrSQFs/hWUUrIeW1IjJFaV+Nwu61wtN4bTyKo17O2CPFkQIcg1vke9mJUE6jxd9uDkZ9uHrO8kx6f047ZFjlnXbe/O6/r7SiILW/RxkXOuJ/xGptC5uH7v4io2RRAKWpOHFZa9o/6hVkgZXhsC6LMDRK1Vuvw0sO8O12LSJDb4eWRp4fwttNqlffWReC7MdP/qGucJZ62SG8b+BY7Wy7p7MTdB/jVHZd+d6eXWQI2PR3dYWU4+KmfzbcynPuhmaLhs4eOn0ek5d58T9temP5i3+MF2TzVRvmo+nqqF+NkEPjeEajpj7JAzrkP27vH037ssfbmj/+1afcrX4zlJso+luFbue5FgqYX2+dEjV4WC/JGD/Hy8looAbA3GlYmRHsyNvdFycX9KQ56o+gM4QmBYQ+6+o+aMKrwtdMXZWeWynD/+p7myRx/X+tyZHB7G0p7QOaAotpwucXOSGfbYJSnQd4wpYaevSXq37yBs/byqQ1Re21oTer0FgiXa/8hpdR1WJu9ZrWBa5ynF/EfRRl2FRlQ6aM7rbdFUqS3Ty+SZtbl9c/kBV5/eBxiVOdW3gINEIfykvdsewrQeRJOs/KWBfIGZT1K+HZK8NGloirtrFhHkYq7Q/KcHTU+U5ZP3U97ftxKMmbPONvwtGGqCTB79Pem/TsRQn7zxrT3R//N6eD3/slcz+O1nkpAoyKpbLnlQm5nsPmaRVgIIAklac4MsVZYoYT6VthYJVQYzzKOnX2/c3Ihi6Qlo5q+t90mOvTN5ZRQUnvLJ8JMT7vv7XJkPEa/HvYIjdd8VFjZQ5C23pg9qPX+9t+nlnFLuJ0mcpxq3evMlsmGs+5l/P5piQzG743eHdtBql8nGjHxWez0cS1gx++1x1nZ25TI4NxNcB8F8IzP8fQ8ITi+BoGPi8A82/sIr8jTcvde+Dxb4uPC3/u4QHFeCHwKCJz3nB298/b02l9P0XNVhvlhZrXc074vZaDZqHBorAxBZUfcC8+xDGJlYlySoPSMqw38sIicySte7RVo42TO+lj2nwWSjPIw3E9qnzTb0V5TIqEkb1Mkn5FxaaGVoWYO+S0jrffu6aQyXuE4zGTnNRaDsz1DNq7sQZLY0iWU0a02Qy0PuAVH3JBDh+fONRuORFCG3KrMJVB0mg4rkyei1/+0gNHnIaa08sfe/k6bXx4Di46414rwS8+WvfYSjPkd3YZmwOdMmgoCcKhdhRpZ/8gzIYGwzJr32qpRnCgO0H4c7YsnbhXKJ8+HjxtihORt6791P6pzraH0WivNzgunki7ETR5qKl5p/CWYwmN1eOP6dOlf+SPT/fD0aE2muCk9uhRstxEZ0hLeY7uxl21LCG0KAoVPyuMiA1ltNcWTPZDxv94aQaJEad3Pez3KS+M6d1tyw946Vd7HtnDp74ztcfT2dNn7ZOeFsD2quxo9W9tzlhbqpwjK0865XYbTQtW271eZcsdMsF3ursuz2I7X35jksOgpr2V5ycbQtozUz3WD/b1dhddH+7116xaenkc1Fj6HwKeewAU8IhcSKmd4cy703dPu4QL39amvOwB8ughYFcgCe8TMxhaV7WfwKJIgvPE3/8Y0/dzPTFfDuN4J94bS3MtPYm+PQ5byJGlEDpnQhnNbKIWx20aJMzv2zHmFrmWSBFnsGd56Elk4e3+X0UDK3zvmf0gPr4Qw+p5jttr1vawfGoua4kAJVcLoljjSOZ3hQAZ0bYyqECuZ6raxUxIpPYOTN9g/pETgO1OkYsk1JCXwjuUBOQlvTxlieyUWxgXYOuNhGNiXgkmXLY3bZTG7Nze1p6IX9FdiBV2nsu+lZywTB8zr+HVde4Li7uPN9CaVyCsIY6ieyqGgNK1xctnaWB/q1huE616cQCGZe08nrTvS3mW1tjXD0fKfU+SE90nhjBKDuaYnvVLO1CdxoAyosa7z6F4kEorZ94Mf+QMR3vbHYvuAyKKp9ZqOok7h4yQRgwBSe+r9dpphHqPQwyrHliAaw/E2DHdXca5RG6SvWvVD/cZ5HpZRuCxfrHVT5Z3ICq+wxjpouZfx/dOvPbaXnGnYFPDbz0oWbVMcPFQolbQ8M+P3t8uq+5zX51X77nOdJlqaxyjU+rizOI7vb4f6bV7j4dC+7bL3eqLx2VMbvxFJjsjedlor4D0IPAsEnlWjfzvs7vHss2ehZrhHCDzTBI7CU/Hu3/qfpv3/6/+croSQ0Po/JVaRl8GbFcf+aU5kEkbVcRjGSi9vw6OMUxsdIQ20WbKP8V5cuT+aXp0UYVy4bIPac87RIcior7j9NmgeCpuRUawsmV4zJAuvPUhykyyZJG38OdJKmxfLUFe2SIV+5YJ+qTftBdbZ7BwZ7GvL0MuF9EqNvR/rJ69U4hQZ8PaOyPZUAhmFXymlcpzP6b/LUeTCzut8Fu9XGmOLB8BGnrK+xf1p2ZG7yBI5EhRpBKa3Rvel+zh08gnF2i3hRE5w4z15tHInPTQtSmfP2pApzCIhRKP3PnPoYYXAVRihM+Z5g+rFEDcbVZG55tqK9OLoPh8OUTT/Sp5wqJg1CakIBVTyhKPIfKp9eg7++R+J7G1/eNq/9UIsEY1kN7UZrjNrKwxQHkYJGzGI72eYpQSsGuQygMyip9dMmWPJma3QNnk/UrTmPkLz/juiVmJRMk0eptNFzaao2PagLOGSpxvp2x3EKAq6zZtdiaY59bffTNFz3us8kTamtx7D8/q6c1up5+C062x7ns7z2DzOsX2tPl8/i+P7fT49nhnmeZaYzM/7XKqTl19+OcLb9Fyfi++xPyS87bGR8YVnlcD2LOmFPBfuXdR5PYVSjx6UR53zUZ8/hdt5slNsrDq4+Cm+k/J8J9+9+B1yJAQ+kQQe6qeG50HrCO/8P//39Pb/+j9MN3rJiMPbpDMkcqQMKtxLXZmMzwht25MHRSFE9knkvi/ef0aRYs7QpqQsi5fIaydq3YQzVoaxOadHroXIhqeQFiVs0ZnlCdG6/iFkyIaRRE1l2mzgMqwPtfm0jaK4vtbIlP3eoVw+vdVLGv4K/XJ5lNI7rKqQNvH3YvRbfKWeyIx1s+Eto3xYM+Ooqs7IJhWUHrHeFFvlWbLbpeDxHm1ZYEdJ+R4V/ibx6NOlt8R7GUkciefgSciMnEoas6wDzf1jlMimB5vap6fqT1npetNVSUintK5rjeuvbFxaQMjTI29UioPMwK2bybTgztjlTVIzrbjW6MxrmJwaIYWyBKW2K9i/eXW6+9t+x7T/23//dPzibWfs3L0aZYh90hTqthfJc1r0WINKnsweoFzz0+95DZC9iSnA+jV6enoNyehNSGG+Kez6u7MAbq9Jt3fV0izyN8PXVO+ZgeFhr81pncF4/dMEQntaeg3TWK5uA9s/x/ufk3Oovbh5jUJx4ZT1vrSdvq/TvDDbx/bf2/d22t/bAmm895HPKATn+rHgy9T45722z6nvK2zSa3qcBUSF9aP2VF6InqeCkZNAAAIQgAAEPl4Cpwmgg7cimcFP/cR06VuRwc0ZtWItR8VSaYPQ3OkrXr2GpoxwuT9689H26MjezgxM6cHpPVtkiHiGXUJGhr6MEKej1ivXiXjNgb4i47zO0fua6UIOv6oFzWnA5zqaiMkLh0wbv8tMsDwgSrFsh0ft+aK1NG20pdBIi0gmoo1QiaF4Z99pnpf1Jf0d+0fK6yTx0tmj2jh3KJI8L8pMZ4YpjjwLrUx2vkamqU4PT6ScVjjhztX4OxeH26tlLRbMKmxM1/f9OlmZ7rY2AtWxZZDPoYWDoTt/FsLreKcyfkp+KitBhTLtRla3wwNLlNqou41jbd8Q96iMbsXHUYUtlrpd1DYHvdYn5W0y3b2aa3r2796d9m88P93/3b9/+ug3/tbYd017qsVWBVeCe3h8pLKdna+SPjizm8PfMuGBwuTagPd7EknVRnVL3u+t02XH313ufpr675FVh8ppzZST4BXHx3kCt70T26JqPNfo0WjBsy0K7EEcRNn2vfTxY6japqdn8TZti6pU71sCojMllgfFuqB+79DCUZCM99tio69/nsepxdw2ry7fKFy2r6FjmuvIcPzuzEVp6ePf5UiVLtGjn349JcHjU2WnsZwyZo425eTjtCCOhQAEIAABCEDgu0ZA6fDv/r2fnT78P/73ae/d18Pivx9GZuytVRtdOjxIhntkVvMaE4WwbYVyOTxIiqpTRGtxfO+gbJOgsrS1R8QOgkxxnK8wxrw/mULl9Hesp9HamQ7DsoiSpSE1kOtGvCKnwl7sqdAaHoWfheHcmeLas2Fbrrw1WngvL5YFm7YEKJGQSZtzvyJdo1NxtxfEG6FKqFhFZXpdpzquhfNKBe3PNfOvEDgJuDhVZ3Rr4y038ZSikrdsWVzeXqzccLU8SQ5fqwQGsenziTK6KYW4tgcoQ72v1WuWpGdklS37GFXCB3lGDvRhbvKqfXIkfNKgTAHaCSg6BEyf2YMUZZJ3Tb/bgG0rr/YVsmj0cZvhRxI9onoUoufghZemnT/x56Y7v+bXOYnDocL8Srj4nlVvSo4hsaSfIXqqZXiT7VwAlBvItsi0iK81Ud7DyIcN68BUphIzoxeoH672li1/y4s1przI74+v88TReKwTXHR7b+9R8X5YkCxXGD0wbreDR6b/3u4crJUH03sUJP5MQrzWBp3mMeq2uZHgoq49iqVTPTI+LtvVGJrXdbst7MYybPM5rbxj3ShstjcWnicTalJBbfmwvMadvS0TZWzT+s7+RvR8Z/z4NgQgAAEIQOB7SyA2l7z/1W9MD77wC9P0+je8ybI3iJTBFRsn29ANkXIYhvfuA22qHOtbvElmCJD92vRU2c3ie1NkgNPnCnXShqA2/msPDa+RKYN5mbUtr0gZiAKh9UTtNdHc9CUJpHFDw16vUp4bG/jDdKvERC6o9w+H6805HyqbmjO9VZjaaFjaU1HeLIXA9WvOTOU9d7T+I9c+eSPnUeRI1EQSg9R8i4DKLGLxnvb+8RKi9PzI4N/V7LrvVx6MzgKXQtFZ8Xrhvq1ChddVoeLP3Acp0ze3cHLY25zxrTasLg+NjMP2Juib8phkWF0KnxY1Tsvc92ybVkKwMqXVueYy2mpWgdOLpzBHlW0vkhdoXdjBvbvT3j/yg9MLP/6/TDuf/wFfp9M3t2g5zbh3eXTqvq+Ug95Att+zd7DL7jTWS7Y6X2dY69Gfdejb6HkYjfPThI6LeI436DQDfrxOf7/b01mekm1xNt5Lh0lun2v2tohTXWD83rYXZvzbv1cK9nmvrLnVn/JLZVWz9zaE3baH8WGRU+sAa6+qDItVW5fgV0KQjiHttXrLmrjl6i1kl4yN452NnPW7RA+JDM6rRD6DAAQgAAEIfFoItCU5llfG40F4SyQoymDWeprRSLOhZiMzUypnprMwVkI0aVNLbYJ8KYzcE50n1tj4/ThGf58cRNrp2Ax1un/HM/8ndyOj14O706TMXh99NB199N60E4LqJN7b3Y+9diLk6vgkRJT38AmhZU9LeAjkCfDaHK05sjrxOhldW7P0KZjiqHltiyzfTjoQewiFKFvC0iQOcj+hzExnU7rSPIdJNqwnGkOS2rBziJ2OiXVOnu2WeNHmzk7prbTfSq0t0RjhVyGAolQ5Gy6DT6Fq3odkydp2rH17HBqWoi8VYm7K6LLKw6M6mH/PdVc2xi3AamPVjDvMNTgOaepNRSuJgV0itWmpiYqtUxY8VN9taGeSisye1q8UtJkoQk4eh6HpitEGvE7q+tVoBwexT8+9aefX/KPT7Z/4W9Pe93/e9/NUXoPQ1flG4XSeh2Fs0/09G851jtGLMP4usTWKqlE0bTxKW94ZfbYtpLbvb1uc9X1t36va+1ax08Oo97XerepwDIHbZj3ey2mcxvvdFqPbYmr73H38uedVu5zXQp2dpe008TmKy77GLOJL8F6JjIGvvPIK+/Q8lYeMk0AAAhCAAASeUQIXTsAyJk55yLLZesMejGVh9ManqSP82jaInNRAoiAE00l4iXbuhzD68M50cieE0YcfTEfvvTGdvPnWdPjuO9Pxu29M0wcRJvX+O7EcKASOBFYspD9ub0yJAWfoCvHga2mPG4WsRXrs9KzE+w/uW1R4c06l0S6vTnpM8rXMnGcoV+uncR+STj7g7G5TnN+z1plNrhMd5EaO8uKEaJOQdNru8O4ouUFlY+tz24Cz6JJU6kQJ8qKF1lEWKq2pqv2AfKy1Rxxb+/D0fkP9WaZ2LoFUZVJ4kO5vz4mwdK/xM5IMWOpIOMUPh7qJVd2DDU/vX6TQL3mJMoSsvUB5X8nJoXKlmxwqd/O6z39wN+r01/3w9Nmf+N+mvc9+Lu3d2fX2PX6QthXEBW7nNOEziqMWML13lZJs6NXvj98fLzeG4p0WAjc8SllXg3d0+5z6u7O3Zdtasp+1WDg9zK5ScM+P7cOi5LRQwTxnfjfL2iVLUZ9/16amWivmdlKemyrL+Ozp923BNbI6TVzpOmqb8vS8+uqrSyKDC9TpRQ8hvO2ipDgOAhCAAAQg8L0kcJqHZ7ifCwuiM8rwnX5/Pm0boiFulKnMnqMQRvIITW+9Oe1/+1vT4Te/Pp3Ez+NIxPAgvETT/fQKyTB3+uPy+hzHOpjMCqdwvAiVk9epwt9sWDnmTMkHwmNR6zk8S17rV+ybkWdLZmaHW9XMusVRJRNog8+Gq4w5eWAUSmbTblg7VEkdZpPQHpYUabOh12mW443OBJc/JS5ysbs8TBmCliFwbTDPWdwkeuIA76NTaa3lIdPv9shYLNl0Lm7ayDQN1OSiLVJTgNm7U+VywoFOHSweEnOXck1W3kOtxVF5Ik31Tnj7Hty9Nx3+Y79h+tyP/8/Tlc+Gp2dxKH33n4ZHPAOn3dC57XqOJxM0VVj9rBON9dr1q/pqkaTf9e8gwkhVr/33tudnDK3r9TKniaTxuEXUPCxc+vzpJVlC0EbxkmJY7SiTkzgMUikNh9TRowAavaHz3lHDmqjFM7aII1/Pz1W267x+hsxui8QZbXnSGrfW8jgJS/y7du2aNyd98cUXlXTgqbcvRM9TR8oJIQABCEAAAh8TAdkYCkWSxfAEBuB5d7VhHF7w3GcZlIsp1tZj/vQMr9afyNi+d286fu/d6eDbvzqdfOub09HXvjodvvXt6ei1N6bjD95z2Jm9IQq/kv0mQ1/hWHMIXIXr2X0Rn9lwXxbr61qymzoETtfXmhInbdD57AZqI21Y8zFnOMtNRH1seZTsCdJ5ap1Te2PaOJaxeKBwvDlEKklkcoElRXMKFmVvqw1P7dmKJA1l5/VeNu3xyfOlp6nFzih6xll1ZxGTUNQ+TYOQcZORAPQ6oEyL7FwEuodaRG5PVpctsmfJo7YfoufkN/6m6dX/TMUoRQAAIABJREFU9n+cLr/86lKPg0F8XjjWRZ6Ex/7+nGninLNfsA1f5P42jjnHuzSKIXmIWgTpd/0TZ/9ewmn20rWnbmgjiyDpkMTOKpjeOr1OS/zg9lrrl7Quz5vNWgR3yOT2Wqllb6lljVZ6fDbO1WJFz1Vdvz1Q9pjWur1uiy0O/dwNa7PmdUT+oNas+dcTZ2y7ffu2/yF6Hrtl8gUIQAACEIDASgmcEsL2pN6aJ/1eWsCyss5mPJ/bxz18sD8PI/D4fnhx7nw07bz7rj1BD778penoK1+ZDl7/9nR898M5+5z2qJFR7yUzmsGOBA1ei6TzaBPSED821pSWW76OOk6Z3SyEFC0kkSRvjmVQJ2yumJ4w3pxpSnvyKNRO+cpiFlrHyli1ANvI6BUnLBvRokFAKkX4vHjdmydFkgglSvBGmp0UIo1X75ckDeaNOJUquveUyRA4Y9Y6nlC84VdI2FovFVnStJdQhyX5/cvaEFSiJ8pT95niKe9dF1II4VHdh7Jk2Xkmr5XD9rRnT5Ti2tXpKOpEiQx2f/NvnT7zV35imm7HppFl8FqAVbXn+qjkq+QOlysboL0DW02jM+45bKo8ZBd5QhdhJyG86bG4yPe3jzk9PCyPOi8061HXOu28D4XPhQg4CPEjD5H+Hel3JZuw52Zzwf8sbrcuvKzPynbbCQE2vUXLujMds+1JOivUbSzDGHrXa6ckobwusCYVZpG1VZ+nnb/vY2Si371XV7QJhbY999xzH4tHEU/Po1ovn0MAAhCAAAQg8N0jYJESRm2Il+NIjnD8+mvT4Zd/aTr48heno29+bTp47bXpKDxBlyoszOE1ZWxp/Y9Cxo7jpxIgWCDV587ILG+RkimUsTam5k0PTqV/dlrp3DBVe+44DXP8k2HmCLHhmjb4dB2F9Oi8gwBoaF5PJI9KJGnQaxY4lchgNxbq7HtfpfLGSGLVuZzmW3vhOERuSVE9hjU5A56+q1An3aAy8OmvWXGMqaC3jeowYCuTl9caSUSFALp0/bk0yiMN+lF4evb+zF+cDm7ddrKHnTj+stJMy/JVeezLSoE4rqPKQMMKbKrsbKHU4p3Fk2CDvTxPLaRaQ7s8On+JQB9XXpEO39MdZJ2kCBsj1LYFyObfGTZ2lviRONP1Zq9GVeZ4vH6fha29gOUZHLxgyzEVjuj7TW9bX8NGv8IXIwnIfoSCinvW7+kZz3Qrm8I7RWcLn/5uHzeGvY2hnPIEWaT2OrEx9Mxli4QetWfVKHbHzuAhfpUhrp+R07Lt9X31c6VJCK2Vu3r16vSZz3zmY1nP42uyT89YdfwOAQhAAAIQgMD3jMBZCRjkBYn1PDux/uf49bemg6/8ynT8K1+c9n/xF6ajWBekNT/2hCjMRkJCoXFhPO4p5MbZ2VIAeAY/9iySopiTH7SgkAdIUkGCRutmKi22/CNpaNfGrTJoM2VceVhCENkDk+ti2oC3sT4Yt7ovpw2vvWiWdL8L7eW7uRanM1ttzryHQaxlTEoQJzF2ojC0EHlRjqNID661EbkfUb90TGUuC8HSm7zO96fQtjLe9Z5n4FW82KfnaD+8XgcPpqPf/E9NV/69vzTtX39x2rvknNa5SWt5zSK/XTqV7KmqbGQ2zCs0S2FMwd17I8mrpVC+uMcWZh0y2J6pDIPMVzMZF/77A3uRen1Jpw3f/NsCzMIrBHQJY1+rzj97ouqz1oi+vjPwxdGdrrlF0NZPG9ODyBmfnTkhxVYmxdPEWIu1FgsZ+lZJKdyWkpneOezkgDPjOfPAnDBDwkrl2Y26kX7aDJk8CqGbm3+mtzOFa29qul2mszxC43Et9jfaqrjLe9WbpqptVahbHzeKqZs3b04vvPDCx+Ll8b0iesbmye8QgAAEIAABCHxPCJyXcW68IYkXGfXKGvd+ZIn7pV+cDv7hz077+vn2m9NOrBXKrGgVziWPjzJwacNW76kjEZQhdV5rE4btkVNey2av/Y1O8dY4i1utwek1DDZUSwB5s9Ta1HLck8WRXjIt9blD2Lowud5nDkuqdNj61IZi3UOH0y3GYicxSEM27yU9EtpfSZ4u8WmvSAqLMICdPS6YaOPQ0DlziKAN6vTayHHj5Abab+jSlekosuUdRZjc/m/5bdPOj/1H0+HN5ydvGhmCRxuQOjNdWr72WmhdUr68I495z6F1FWIn+DZ4y2PjFOoO+1sM921PRTLKvZE2QvkapSs0wbZg2gyrS4HmtOB9h+0BLJHW99leQx3X+zC1YBg/cym3zpEodJ9LOxq/MwuvM0TS9nM3CwmVyyfvEMyH04anl2zZMDfPtZkEIUMksw22F7BD+fo+59YpcaI2482bNu9MXqkxY+L86bAP0HaIXLLJCYR+9W96btSutD/PjRs3FtHTrrttME/4N6LnCcHxNQhAAAIQgAAEniKBC4iejQQJtmLLbDoMT8dbb08HX/ridPCFfzA9+IV/OB288asOb3P4k400hcxpNYLC3sIvE54jZXbTK0WP1UkeK89N/DmndlYCBfmBtNeNQ8nayyNrdHPdisz9vUjH3bPmNiZrhlvXuqSwsDI6x3TaurNevzGGdym0q0OXtKlqhoyF6JiN9Ty6Q/MyqVuHnSnJQ4qi7UXq7Tloz4yNUSk/fVc/L1+bDmNfpsNYa3L0W/6Z6e4f+remk+dfiNOF4RyC6LLD3ELkdMY9rQcqETkauO3B0HsWRsHXG6UKnfENQrPe2wjBGjw0bfhLmKXWTKPcAsUJGHJBfbo2glWsj2rBouuPhv0sRk4RIAuTWgtVAs3nGJr8KB5GoTv+Pj4hmbEvPWFnJW84jPI4Lbk3ndV+VxW+WYKiy5H3mCJQ5Vf7cdusdtHHuZxDymuFkkWVZttWuGV5YVpYtqjUM9Br3yxg45X6J9tz112v0ZpDTCWgK5NgC6qRgX7f03qyuOlLkbhAGdtatL/88svT9RvXtw9/an8jep4aSk4EAQhAAAIQgMBTJaAZcxtbsnBlbC2zxKddR/sNTQ8eRFa4t6fjX/jCtP93//Z0/yu/FGuA3rFBqF15lPhARtuevT9hMPpnGIJaI6TQtxAsEkMKEJNNr7CfTkxgI7CMcImD7dlsG4yjcVq3be+GvBlD+us29uf0wPW5pYP0XBikWk6RTp9KGmDxlFnf2rjN3Yxyll/3qmv0vdnLpH1VvMdQeWVivY+N4N3Y7NWbxNbn8XP3sgzW+Chm3o8uRyKDex9N+yEQD//p3zHd/31/fDq6cn3ajbA3zcqrPPL0nES4mzLsdTIDR3IpaYTqTZWkVN211sXrecTP60TKkPZ9yXhf0o7bwB6MdxvK8mQtG8i4+ls4zCJRfAax0GnMN70YEo3htYu9mZLl4iE67brZzs7ehHNsh+0t2m6b296nbdGzkbZ8TmGeoW3tHcpzRDKNJJ935b2bKiSxQ/RCjEq4j2GBrvsW6y5ueRlbUDolZHqRNtq0RKXavES2U6bXCq1+BuL4FjYbSSnam1efb/NoUaRsbVdiHY+uKQ+PRM+ly+0t3P7Wd/43ouc7Z8gZIAABCEAAAhD4uAk8RqiLxY9e9+5Mx1/9yrT/s39/evAP/t/p4BtfC1EU4W9hBHbq691YBxMp37zRqteoVMpphwJpTUKIBplhaXRqPj33Eeq1Hg6BqtTXcwpqW4+5dkhhV/MaEQkifaTzxT8lSZDHxEbwbICW0bdTm2JKGwwz9RJDvXaoRZQyzdmU1XnkaVI2PHkVYt3GkcVEhcDFvfhvr1NKw9mz7PH50bE2gS0BEMbotJei515kxrv6r/7odP2P/ZnpON739xz2lMImQ6ByjdQYKtVCY0xRbKEnkZWreco7letx5EXLdVe5rmp+jZ40ey06REr3n8fO3ob6UoohGfIStO396TN2AoNKF15vZ50se95si66zmvemN2PZw2bTszbsbVOb1G57ZNxkqq10exnX2MzeOnH2zeYasva49P0tIi5aa9S1wx1bEOk73nR3SZBwonVeegY60cRWQZ2coddqVXvxvbrxpFiaE1FUiOa2F21mpGtXnem79hrG6S/tXp5uxHoeZW7bU/jl9usxnv2z6sn3zJqe8/DwGQQgAAEIQAACnwgC24bPozw//bm+F+FvJ++8Nx3+ys9P+3/770z3vvCz0/T+nbCCIsTNa2DCCAwPiMTCdBLHem1/Gt7H2u8mbDvt7+MF8fGZPRw1m21DXmmkFSJXoWS2B+MkckzIu3TiJAPp2eiwNC9Id0jbEpLUn+kaUgAd1mYvSnlx5pn1CiFyaFcINl3b1/W1UwgYWWV/8wavl66qRLNI8P1ow1R/TwkSMg221+ZcuTTtf3R3ur+3M938k//B9MqP/ukIebuSTAaH25Ih7uG1Ij54KyzLb+kcdY8SRd5KNW/cvztjXfyuH97LxYkYkt+y/4sy7MV3jyOJxWzU954zvoIFmr05+p6FkE+RnM7wRuh91U17NWzQl1CYvzfev453woqGorqq9Ux1wRSp8XmHDppBCeDB09Thb3mHi3cphYz+To/Yw68UVbluS6F/mdJ9ER/FQYK1OFp02hOo4+QxEuP2ei1rnxpZfiKBk7/Z2yi/oh6OrKh8v9ialTxF9b389uIddZlKwMpzKC/PxqakT0nojKwQPac0Hd6CAAQgAAEIQOB7T+BJ9g8aI+Ba98ybuUqI3L8/nXzly9PB3/vp6cE//PvT4evfmnbu3rcRJyNaHiAJhqOD+2G1hRCI9MEpIppH/KKkBMqOVQvDPXvt9SUVDlT73jiBgTJuyeMSwsRG32B42xAMo/9SmNnOZTYY4gv9Tl28bG7aqY6dGEvJDOKkxxGW558yuJ00IMPe2ght71AvJk+Tu4VAhjvNSQIirm8n1vTs370zPQjBduvP/YXppT/4o7mG57TXaQbqo4xWhy7q/uRpkwG8ZPk69RrtHosPO+ubfs5rZCormFOHSxDquPrZm4H2Zxaq8opVuNy4kWZ/1j+7jtoL0yF1ozdj0IC+9Vko2JuWYmI+XmKkPDXb+xSNHq4xVC4FwpIS2/cUYlQemtFjtLl3T3rSRo9ePg/JRu3Na6IqS12Xdw5PHDYb7fro9tneJAufLs+cXrsF1lBmM8l2LH5a17bU9+50LUImX/nsZ5ckBo9qO0/YNSF6nhAcX4MABCAAAQhA4BklYO9PiJk335gOv/jz0/2f+en4+YvT0Yfve+b7WIvz5W7Rvj8OyYqMb1oK4wxwS5axJZQozG8tztempjYi0+w9svDIV4d29bogG+Z1Lq+jcSboXDg/Zz6rTVS9NifSPeu8LXS2hZbX88jwt2mZZq0MWkf0DEkPnKmtjP0M08uQsf7pxe0yZkOoHdy7P+3HJqUv/YX/cnr+d/1ehQc9oxU+KJGxPkr8LJ6iFEMtiEYBJGHUoumsn2K48d2s+Kz/um6LztNAjl6/7c+3P9teT9ZtTD9PC5077Xrbx6VAWtKFdKjhIsZTGPvaJfK7HcrH42ZUosr3UUkrxnvSdztte5fhypUr0+c+9znv01OuoY+lnSF6PhasnBQCEIAABCAAgWeCgITCvbvT8de/Pj346b8T63/+3nT05mvx3gMFAKWRZwNOoWIhCCKcKtf/KNQnUkSHGNkNVXK8k8JnTnBggZAGpALZvIZBYVIOh6v1GG0Qh4cps8X1HjvDviv2MsX6mhBeuRbHQUUlXJREINMUp4G+ZPxyCmttrOposU75nKmtLV1KULXYGWfxlUFsV6Lnzr3p8MbN6aX//L+Zbv72f/HZFj2P2xhHj9zgZRq9MS00+r1tYaS/taHt+FMbj86hjlEXCu1SuKT+zZt1lkjdzgLXHqlRWI3eq04Q0OuoxvtrgeNWWeLMzUDtqcRytoFMub2dvKEFsr1TIXjUttQS/aoMcA7DtG6q7HRbSSJm8aPnqULbVEbtzyPR89B6nqfs8UH0PO5DwPEQgAAEIAABCKyLQBu4hyFcwvtz8Mu/OB3+zN+d7v3yl6ajd94KL0tl+dKaidiwU6JHnqAdJRVw4gOtN5ExGHIkjELlNvNLWcw6ZM0LdVLYaCNTfzxs2jgv8Nb7EiwOP0rjU4kG5IHxzHvtmeLNQeOcc5au2tsnw/vKmxMGqMO/vOYi78fGbHxPRnanLJ4NYhutknqZUlj79Ey3Xppe+qs/OV39zb/1Y52Ff2Yb1Fa44lnlGD1IEhkSMKNIakEzeuHaK6IsZy2MLmufpCHhgdtXXNRJLCqcz+ukKgvceN4WSH3d/tkiKj9XM86NeFNEh2hrDV5eQYdkal2b2rPCPPV+tWWVX95MvVqzLJ6iTTr+PMpy/fr16fOf//ykcuLpeWafBG4cAhCAAAQgAIFnioA8I1orEt6f/XfenvZ/7uem/f/vZ6bjr33Z4W97zvYmt0+u/1F64EOvf4jfY1bfQkSCqGa5ZSDauxKW48Z6o9pnqNctzZuU1iy5jUedtxamn4RRedkxcLVmxXZlGqmRoCzXd9Sam/QkDAvTlRTBexFl6ux+qSjy+2ijUYm1E21uGh6eY4mjyKh1ePeD6fhzPzB95r/6qenqD/2Gj9UgfabayNO62RJM2+uI9LfqcD824NVPeYf0r8WJ2lYLIXmK9Ht7jEYPytwGVZ3DtSxI2st4yk99Jq/NQbRne4Ek0gZBlKm05SHSicKbNYT+WcwpuYQzp5cXqZR634+Ekp+hENgSc9qU9Pbt2wvVjymKEk/P02q4nAcCEIAABCAAgXUR0AS2DNC7d6eTb397OvjiF6Z78e/461+Zjt99Y9qNpAgyAOf1FTFDLkvQmdPkNZKxp5l4iSCLodzJXov3vYhfC35qMx7Phvt6tT6oRZHXUFR6aa2ZUIhdvPYsYEKgtFPJS3Nyw0nv5aJ9VXxOpTjOFNUSUcrslcnFlDEtJI8z0eW+ORJNCm06KSP6bmz4evTrf2h69a/91HT5B37tuur24y7NvIjnCS80u0ny+y2EjiWGSgQpdO6B9qUq0ZFhjLlmRkJoFkNXYj+cqNsWRvr8oddZ2RjGA7WUR032FO/W9looe5HqXnWfEnD6J/GmZ0KeKd2PNif9bCQx+Li9PCoGoucJ2yJfgwAEIAABCEDgGSVw1lqBitLZzrDWpTwOb83xvXvTyfvvTQdf++r04Bd/fjr66lenozdem3Y/eDe8OSkq7AFyeuEMPdoJD4rFTIueuMDRYWySWhuctsG4iKeMYesl5cvS8jKAlVo6ZskX15FC4CplsD1F6QHSq9eFeBNLpeWu0Kj5nEqz7T2BlCghXEax2aiy0u3F7/c//HCa/vF/YnrlL/930+XbrzyjlX3B237K60cueNWHDzvtPs5pr71+p8PlJCweRJIOiaEWGRLgDmysNURKHHAtQsr0s4WRhZA8Lx1f9gTeFnstFdQ2ujRLIHVI32GInrvxDN2NiQRdUx4eCZ/vRpIMRM8Tt0q+CAEIQAACEIDAM0XgcQxKFayOfyh1tt73GooI/7lzdzp8883p8Gtfj41QvzodvPa12BPorenkvXemnQcfTTsHipfLNUFa62AjVb97T6AQRfGZw4kq05UTJ4RI6pfW42SInLw9WmdRi8B7A1aJKqep1o5A2m+oNp7U8Vps7u9pT5aQOTHjrlA2JY3TuqMITPK6jc7Hrf2E5PmJBRuxnic8CPtx3//Cj0yv/Kd/edoLI5nXJ5zA4IEZ1+lI/LRXqMWQ3nO2uSiSQswshCJ19JWr1y2Ersbfe+GJkTfGr07m8ARiaGnM+ZvuTfejSYDLcZ1Q4g+lcv84SCN6Pg6qnBMCEIAABCAAgU8UgYvu+XPmcY/aDFVLfeTRuXtvmu7ExqdaD/T6r05H3/rWdPSr35r2335nOnn79WnSPkHh5VG4m8PgQozsdRIsZXkLMeP1FhIp+r1m6XMxeC0urzVDMhqdhU1reQ40m5/fsWGZq9szMYGSLUho1RoeJ0jozVcVklebqnoR/V4IsOvPR5K6SFe9d2W6/od+bHrpx/5MOIBOCYn6RNUwN/NIAhWu6UQHlVVO4ud+tMmN8DOt9Ir2IcGjNNL6d+XKtenG9asWQh0e1/tUPVbygWHi4aLP5CPLdcEDED0XBMVhEIAABCAAAQhA4JEE5rUcKUCOtbZHYW8hho4/eG86fu216eD1WB/02q9O01tvTpPe++DD6fjB3fAKRehcLNJRQoRcaB6emU5zXRuhOkF1uGpOYu2ORUplh3MGtrhWbkiZoXVOIay1P+FNijPGjH4YrTGrf3j/IycwkGcnRZbuVfsKKW9bfOfmDa3wmfafe3F6/k//h9NL/+zvJInBIyv+GTvglMQG7YFpAeRQufD4dRIFlbDX4SgkrcPjOrNcbqL6yeWA6Pnk1g13BgEIQAACEIDACgh4RnvZeieTD8S6C3l9jiI87ujD8AzFmqDj996bDsNDdPjGG9PJu+9EAoUPw0P09nTyID4P4bJ7qFTBIUoOtPdLhsB5UXnsF9TJDpSswJtEat1PbTrqEKb4n4RP78viL8eN7cYaHu87VPu1KOPWpfD0HEZY3MEP/fD08p/9T6Yb3/f5T7Qxu4Im8skpwlaSgl4r1MkIJIB6rVCvJ1I4nARQe4X0U0LIr0+QCEL0fHKaGXcCAQhAAAIQgMCnlYDC4+y5iZS/IWr2tIml0gR/dGc6/OCD6Sg8QgdvRbKEDyON9Luxhuj9951UYbr7UYTTxb9DZZK7YlFzeP+DSGEd55CukcdHqYcjVZyX7ygIzlm+wvPTs/1e85P7s+xduTqdPP/idPK5z0/Xfu8fmG79k78phFHsn8ILAkNSgvYKdTrtXiuk9zss7tatWxZDnxThg+ihCUMAAhCAAAQgAIFPIoGthel9i95E8mA/Eg0cTMfhLYpUWNNJ/DyWByhE0fT+nRBOIYjuRSKF2G9IoXVHcfzOgwh9U+KEyibnUDZNxseankuR1vjkuRvT7qufm3ZD8Fz5tb9+uvTqK/PeP59EPNzT947ASWUenO9Aojm8i/II9b/2/CB6vnf1xJUhAAEIQAACEIDAJ5vAOSmUNxaADxnmtAyo91DxBqXOBJcZ3XKjU69kj2MiZbbETmeAi7U9/p6SHlzTYvWYnderQ5MelcThk02Su3vaBM5pm32pWRQR3va06XM+CEAAAhCAAAQg8OwSOCuT1WNnuLqAQbrMzksEfYKs0me3+rjzZ4AA4W3PQCVxixCAAAQgAAEIfEoJPKbHZ5vSmaLpccTRpxT9p6rYj9seHvf4TwBMRM8noBK4BQhAAAIQgAAEIPBUCNT+O3hwngpNTrIiAoieFVUmRYEABCAAAQhAAAIQgAAEHiaA6KFV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BZBcWYAAAUsklEQVS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OD/b7+OaQAAYBiG8WfdqyQiQ5jXJwQIECBAQPTYAAECBAgQIECAAAECaQHRk36v4wgQIECAAAECBAgQED02QIAAAQIECBAgQIBAWkD0pN/rOAIECBAgQIAAAQIERI8NECBAgAABAgQIECCQFhA96fc6jgABAgQIECBAgAAB0WMDBAgQIECAAAECBAikBURP+r2OI0CAAAECBAgQIEBA9NgAAQIECBAgQIAAAQJpAdGTfq/jCBAgQIAAAQIECBAQPTZAgAABAgQIECBAgEBaQPSk3+s4AgQIECBAgAABAgREjw0QIECAAAECBAgQIJAWED3p9zqOAAECBAgQIECAAAHRYwMECBAgQIAAAQIECKQFRE/6vY4jQIAAAQIECBAgQED02AABAgQIECBAgAABAmkB0ZN+r+MIECBAgAABAgQIEBA9NkCAAAECBAgQIECAQFpA9KTf6zgCBAgQIECAAAECBESPDRAgQIAAAQIECBAgkBYQPen3Oo4AAQIECBAgQIAAAdFjAwQIECBAgAABAgQIpAVET/q9jiNAgAABAgQIECBAQPTYAAECBAgQIECAAAECaQHRk36v4wgQIECAAAECBAgQED02QIAAAQIECBAgQIBAWkD0pN/rOAIECBAgQIAAAQIERI8NECBAgAABAgQIECCQFhA96fc6jgABAgQIECBAgAAB0WMDBAgQIECAAAECBAikBURP+r2OI0CAAAECBAgQIEBA9NgAAQIECBAgQIAAAQJpAdGTfq/jCBAgQIAAAQIECBAQPTZAgAABAgQIECBAgEBaQPSk3+s4AgQIECBAgAABAgREjw0QIECAAAECBAgQIJAWED3p9zqOAAECBAgQIECAAAHRYwMECBAgQIAAAQIECKQFRE/6vY4jQIAAAQIECBAgQED02AABAgQIECBAgAABAmkB0ZN+r+MIECBAgAABAgQIEBA9NkCAAAECBAgQIECAQFpA9KTf6zgCBAgQIECAAAECBESPDRAgQIAAAQIECBAgkBYQPen3Oo4AAQIECBAgQIAAAdFjAwQIECBAgAABAgQIpAVET/q9jiNAgAABAgQIECBAQPTYAAECBAgQIECAAAECaQHRk36v4wgQIECAAAECBAgQED02QIAAAQIECBAgQIBAWkD0pN/rOAIECBAgQIAAAQIERI8NECBAgAABAgQIECCQFhA96fc6jgABAgQIECBAgAAB0WMDBAgQIECAAAECBAikBURP+r2OI0CAAAECBAgQIEBA9NgAAQIECBAgQIAAAQJpAdGTfq/jCBAgQIAAAQIECBAQPTZAgAABAgQIECBAgEBaQPSk3+s4AgQIECBAgAABAgREjw0QIECAAAECBAgQIJAWED3p9zqOAAECBAgQIECAAAHRYwMECBAgQIAAAQIECKQFRE/6vY4jQIAAAQIECBAgQODRM+AfrFZvAhyGAAAAAElFTkSuQmCC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Image result for fantastic beasts and where to find them"/>
          <p:cNvSpPr>
            <a:spLocks noChangeAspect="1" noChangeArrowheads="1"/>
          </p:cNvSpPr>
          <p:nvPr/>
        </p:nvSpPr>
        <p:spPr bwMode="auto">
          <a:xfrm>
            <a:off x="465547" y="-700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267325" y="230908"/>
            <a:ext cx="8062302" cy="1297153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A biome is a word for a particular environment on Earth. Biomes have different climates. It could be a desert, a forest or a grassland. Different animals live in different biomes. You are going to find out about some different biomes using this website: </a:t>
            </a:r>
            <a:r>
              <a:rPr lang="en-GB" sz="1400" dirty="0" smtClean="0">
                <a:hlinkClick r:id="rId3"/>
              </a:rPr>
              <a:t>media.hhmi.org/</a:t>
            </a:r>
            <a:r>
              <a:rPr lang="en-GB" sz="1400" dirty="0" err="1" smtClean="0">
                <a:hlinkClick r:id="rId3"/>
              </a:rPr>
              <a:t>biointeractive</a:t>
            </a:r>
            <a:r>
              <a:rPr lang="en-GB" sz="1400" dirty="0" smtClean="0">
                <a:hlinkClick r:id="rId3"/>
              </a:rPr>
              <a:t>/</a:t>
            </a:r>
            <a:r>
              <a:rPr lang="en-GB" sz="1400" dirty="0" err="1" smtClean="0">
                <a:hlinkClick r:id="rId3"/>
              </a:rPr>
              <a:t>biomeviewer_web</a:t>
            </a:r>
            <a:r>
              <a:rPr lang="en-GB" sz="1400" dirty="0" smtClean="0">
                <a:hlinkClick r:id="rId3"/>
              </a:rPr>
              <a:t>/index.html</a:t>
            </a:r>
            <a:endParaRPr lang="en-GB" sz="1400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7325" y="174090"/>
            <a:ext cx="9486572" cy="6266904"/>
            <a:chOff x="267325" y="174090"/>
            <a:chExt cx="9486572" cy="6266904"/>
          </a:xfrm>
        </p:grpSpPr>
        <p:pic>
          <p:nvPicPr>
            <p:cNvPr id="28" name="Picture 5" descr="MCj0397528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7376" y="174090"/>
              <a:ext cx="1314353" cy="1317785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/>
            <a:srcRect r="21256" b="5900"/>
            <a:stretch/>
          </p:blipFill>
          <p:spPr>
            <a:xfrm>
              <a:off x="3728864" y="2390995"/>
              <a:ext cx="6025033" cy="404999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953000" y="1792855"/>
              <a:ext cx="4236452" cy="369332"/>
            </a:xfrm>
            <a:prstGeom prst="rect">
              <a:avLst/>
            </a:prstGeom>
            <a:solidFill>
              <a:srgbClr val="FFFF99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entury Gothic" panose="020B0502020202020204" pitchFamily="34" charset="0"/>
                </a:rPr>
                <a:t>The website should look like this:</a:t>
              </a:r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67325" y="2691774"/>
              <a:ext cx="3069233" cy="3448440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1400" dirty="0" smtClean="0">
                  <a:solidFill>
                    <a:srgbClr val="7030A0"/>
                  </a:solidFill>
                  <a:latin typeface="Century Gothic" panose="020B0502020202020204" pitchFamily="34" charset="0"/>
                </a:rPr>
                <a:t>Follow the examples in this presentation. </a:t>
              </a:r>
            </a:p>
            <a:p>
              <a:pPr>
                <a:lnSpc>
                  <a:spcPct val="150000"/>
                </a:lnSpc>
              </a:pPr>
              <a:endParaRPr lang="en-GB" sz="1400" dirty="0">
                <a:solidFill>
                  <a:srgbClr val="7030A0"/>
                </a:solidFill>
                <a:latin typeface="Century Gothic" panose="020B0502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GB" sz="1400" dirty="0" smtClean="0">
                  <a:solidFill>
                    <a:srgbClr val="7030A0"/>
                  </a:solidFill>
                  <a:latin typeface="Century Gothic" panose="020B0502020202020204" pitchFamily="34" charset="0"/>
                </a:rPr>
                <a:t>This will show you what to do.</a:t>
              </a:r>
            </a:p>
            <a:p>
              <a:pPr>
                <a:lnSpc>
                  <a:spcPct val="150000"/>
                </a:lnSpc>
              </a:pPr>
              <a:endParaRPr lang="en-GB" sz="1400" dirty="0">
                <a:solidFill>
                  <a:srgbClr val="7030A0"/>
                </a:solidFill>
                <a:latin typeface="Century Gothic" panose="020B0502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GB" sz="1400" dirty="0" smtClean="0">
                  <a:solidFill>
                    <a:srgbClr val="7030A0"/>
                  </a:solidFill>
                  <a:latin typeface="Century Gothic" panose="020B0502020202020204" pitchFamily="34" charset="0"/>
                </a:rPr>
                <a:t> Then you will need to find different places to complete your own fact files.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35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2" descr="data:image/png;base64,iVBORw0KGgoAAAANSUhEUgAAAz0AAAM5CAYAAAAt+V9jAAAgAElEQVR4Xuy9a6xtWXqeNde+nH1udenqq7vdbbfb7XbaF2zHAocQEaIgBQmUmIDAiHAxQSCbIIEIKCGgKCAigYSQwo+If/AjxEjkB8ofEEhAEhKM7Thpp2132+52X+pe537bt7V4n2+Msdbau06dc8pdp1w1+1mlU3vvteaac45njDnn947vMhZTf62Wq9X43Z8SkIAEJCABCUhAAhKQgATe7wQWO4sFbaj/8VL0vN+71POXgAQkIAEJSEACEpCABLYJKHocD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8D4lsFpM02L1+JN/83bLfGmnvvi4fTzu88cf3S0k8LtPQNHzu98HnoEEJCABCUhAAhJ4WwTeJEQQPhFAviQggYcTUPQ4MiQgAQlIQAISkMB7jMBjvStPS+TEbbSKesJ79NhzeI8x83Qk8CgCih7HhwQkIAEJSEACEngPExjiYxOQtjnZpy1Mnvb+38PYPbWZEVD0zKxDbY4EJCABCUhAAjMjMNwu32qzHrefp+U9+lbP2+9L4B0goOh5ByC6CwlIQAISkIAEJPBuENj2vDz0d8LSptNpdbqsfzvL1bTM39Nx3ptOplW+tEzuz04VP2CbBLPt7ubX5bTc3Zl2d/amaW9/2ruwn43yvi8JzISAomcmHWkzJCABCUhAAhKYD4ESNMSzbb2WESY7OzvT6fJ4Wp5EyBwdTdPJ0bS8d286un9nWj04nE5v35pObt/Izxv5eWs6vntrWty7PR0eHk7T/aNpdXg8TbvZz+liWkUIIXam/cV0+OB4Wlzen/Zf+PC0+Ognpg/9vn98euFzPxhBFBHkSwIzIKDomUEn2gQJSEACEpCABN7fBFbxyMTtkgIC3UsT1XNy/GA6vXM7ouXOdHr37nR6/fXp5Nb16d6t16blrbvTyRvXpt07N5vQuXdrWt2+P+2cnMSrk5/HR9NR/uHtKS/PajXtcgj+XYiQWV2IYDqcFscRO4t4f3LcE8TUweXp9NKlaefHfmT6vv/wL06Xv+OTT1QS+/1N37P/diCg6Pl26GXbKAEJSEACEpDAO0rgbGhZQsR4Y7welRuTz04TUjYd34vX5cG0iqA5uXd3Wt68PZ3ceHk6vv7GdHrttWm6EU/NrZvT8RuvT9ODbPvgfjw3d6bFSUTK6XELXYtgaUIpXqHTk3iG2oI9q3hvVnl/Wee000La8t5ilX+LFrJWH2X7OHymvQUiqAmjaWcxne7tTfevXpk+8R//l9OH/tA/lSi3tp6PLwkkRvLJSqM/6XbvIlJFz7sI20NJQAISkIAEJDBvAiMsrULRIjJOIixWCTE7vZWQs3hqlq+9NJ288vp09MZL0+rmtfb3rdtNAEXcLO/fi7dmNe1F1CyWES75HQGTXyJcEDa8F28Otmc8NNNqr30ecbOI+tnZ35tODxP2topQiYBZJXRtN8qG8+G1zHt7ETX1d5J7VomhQwixD84dgZTMnyl7mJ7/E//m9PGf+Y+mvYsX591ptu7JCLwHhcyTnXjbStHzdmi5rQQkIAEJSEACEigLqi9kw+/5dbmKEElOzdGDu9N08/p08vKL0/HLX5uOv/7b0+nL35xWb7wxJS5t2rlzJ7k4ES/HkRYn98pDszwutVGT6OVtGV6XeHWSwIOcmU5yvAUVCChLcIrIQdcskuOz18RPGXV4dSJ8Klwt+4mHBkGDB2iVygX1vfy9d+Gg8noQSrv57xiPUT/2aUTPcY7Fexf+wB+cvuc//0vT3rPP2+ffpgTekZLlXSwtM5Ypp7FKPhrjFOE98tQuRlhHlDxVyoqep4rXnUtAAhKQgAQk8L4j8KjSzmXAxVjD+ZKcmWU8OCd4a772W9PJS1+fTl78+rR65RvTlDC15e3bKR7woDw+u8eHLSQN2YKxF28Nht8CsYMBGMGCuEHkJD6tyqslxSbiBDUSb00qrC2PlvG67E0X9i9PD+7eqxyc3YsXYizGc5OQt53d/YiV5Omk+hpCBwGzexCRsxsh8yDHjF5YET0AACAASURBVDDDE4RQOsnve7vJ68m5IHDwEp2uIoCo6MY5RXCdfOb7p+/7y//jtPeBDz51g/R9N0a+zU+YHLQhtodgHj8Z30cpsnGScXU/18hxJgPuH2VCIO+134/z8355GinM8eGPfmT69Ke/a7pwkPFYO+Eae+cBK3reeabuUQISkIAEJCCBGRFos90RDXhoUint8Hpyb77yG9PJV359Wn3jK9PqpVem5Y3rqaJ2f1rE07Nzkp94chAwFUaGFYeQiddlL4ZeQs9OUnVtlVyavey8vDBsEiFVnppUHEgQWnlqygbMzPhiL+pnsZ99RqxcOiiRcnwvQWiIo17lbf/SxarShqeHzwlV43VwcBAnVORMwuMoR72bz08jkvACYaCesIMIuVWFu8VblH1inJ6miMFn/ru/Oh18/FNPxQid0RCZb1O6AEHkMFa2PTQnEe78e/Dgwfrf/fv363cEzmk+O+y5ZoxFhPvBwf50sH9xuvLM5emZZ56pf1evXq0x+jSEznbHKHrmO0xtmQQkIAEJSEACb4PA2VAePC475c1Z3bwxHUfcHH/ly9Pyq19KyFqEzhuvTatbt6bdiIxlZrEpH70XobOMkVe5NBQYKPHB73h0IibicUH87O8fpKBavD97F6YLFy60WfHTo3hwLuaQu9NOhNHqpJWmxvNDVNtu1s05PoogwgsUgZIJ8uk0fyNQ+M5pzjOKZjq4lJyeKCgMTDY6Obwb7XQQURURdswKPjmnZO1UQYMumIboubAT0bTMbDwGLjP0H/jQ9On/9r+fLn/uh566Qfo2uslN3y6B4TlpdS7e9CrPXv4R/oiI4Sf/DuPtwwtYf8c7g6A+OWqfDcHDuGKsMc4v7MfDmDHHmOYf7/NzP++vf+b3nb792lP0FLw6D2unouftDhy3l4AEJCABCUhgngQIa0NhpFT0cUpFn8aTc/wbvzYdfulXp53k5yxSInpBaej7d2uNm1VEzoI8mail+E7K41JCp3toCN2p4gNZ62axRx5NwtAiJmqbeG4yb56QnislXNj2JMUM9i9eiiB6kHPI54t4dVJ04Dhr6FDQAKGz2L8Qw/NBjhuPUUpPY4Dy/skJBQlieGa/p71K295BPo+xehQPFUbtXsQRwu6YcDvC5eJByhlOyxiinNfpccRUBNcRuRf53oO9i9On/uu/PD37E39Q0fNeHvFdzAzxMk51/D28MwiVIWL4Of4ur0wXOrzHay/jo7RSxtN+xg2ihbHIv90LyQRD0CQ8knHL7/zkM16Mw6r4dz5M7dx58p31610QPoqe9/Ig9twkIAEJSEACEnhXCJSnhDLRL6XwwJd+ZTr84i9Npy9+Y9rNGjgrqqsdJQchomSUicYL1Dw4MRDjseFVRQj28j7eHQw/CgsQMpb39y9dTT7OpYiLGJVxspCPsx/jcbVzqUKA9jEc42HB44P42U2xAb53FIFzOWvnrJY704Oc495+vkzYXDlyIohS1prQOJxIw6vEvnd22jnlDOrznZ1IrBivVHvj8zpfvE05T4zYMpAjysr4zfGP4hV6EAP4O/+LvzQ980/+M5nBf1e6wYO8BQHCy7ZDywg1G0Jl+/e1B6aLGLYZ36vxQO5Y/jFWECl4Yeq95Hrxe4WgEQLZhczwVq6LZfSiGY8VK9Tj6MUKhtAaXqQhuJ5//vnpypUrbxbU5vR4HUhAAhKQgAQkIIEnJ7AOVztvRKFUKn8mBiGLfn4t+Tm//oXp6MtfnE5fenFaJnRt/+6Naed+QtcO71f42iJFAlYVQobIiceGPJuIBELZ9mMknlJimqppUQe7B6lEdUBRgp6TQyhZQtL2L14pgUF+TVMpKTKQ5O0LB5cqbCiZ31X97SQlp0+z/0vJc7h973Z9vtjZb0bqxeTnpIjBzunhdHg/XqOIpJ3dCKSEpRG8Fn9QL0/dcnMqPC7nscCbFH/UTgofYAiXUyuhSeUpwkBNWyiKUIZ0vErHEWL3c5yP/pn/bPrAT/6Jtyd6npLR+uQ9v7XlW53L1vsrYBD29xbhX4887qP2v/VFHIgsPBuJ2cRxflvF4za8MSf8nj5HGOAxJOdqmb443vLOtM+Sg7X+XoRL9ntexCBYhoDhd8ZN5XlteWW2xQzVzd+q7a3GX39t8dn2Ko3QuCFmhgdpnOterokSTfH+VKgbY63yew6ad+hd8PLQAj09v6MryC9JQAISkIAEJPB+JMCMeaz5rJnz6vTg174wnf7q359WCWFbXHt12r0fj06qra0iShYRHiWKSswkZ6HCdQ4ToXa5hE4ZUYiemIQ7ybdJ8Fg8OZcrLIy/ye3BiD2NsXf5uWdSxSoGaxK8CUlbxuOyG8/LTr5/EoFRhiUOnAcRVSkLRx03wtSOUuEKM5nteO3kvQcUU1hGhOFJSmGDk+wzS/Ek/yLnFiFFJbcdLOw+o09e0ElC4ShsQEEF9nGac9lJaNLexf3pKKKvcnvKJj2okLvK8cnrzuvXpmd/+menj/zMf/Dert72DogshM+ZBWbfanBvCyMqjXcPzPBqDDFQ6yBF3JxEuJQnhn5I+CA/EaFU2UNgIhQQN2zXxFAvZtEFSlyA00H6FLGw/a+ETLwzCIohetqYiJhibCIyIrRrvaYarOcatM3sIWJm+/xZ7Ha0YztEbpScHnseAmvk73C+nOc4r/yyqfj2Lgmd7VYret6Pd2zPWQISkIAEJCCBJyIwFgtdsbjnzZvTEV6dL/zitPzNL07LF785LVKkYCfhXIv7d6JpInTicalQrl6St5w0GJIx4C5dulyGa/w5dezj5V55Yw4RR/l54XJC2BLqRgjbSQRMRZPFuEth61SsagUG+Jsqa8cJWyuBlPdZf2fvwsUmau5FhFBlbbzyGcYlJajZ9ogS2DUtj4DJPnOs01SLe3D7fuxj8nwOartVxBSf1YKl8UQhgk5jYCPk8OiwrFDZwlRyyxlSXastdpowuuR47KSy3J2sLXT5J//56ZN/9i/mpLOPMxYk7iG2P2tQnykGwSaP8CK8rdLEb+GFqRDD7ZArjOlHemw2voshMkaztnNgtpP7h3FfQiBCguWTyouRCnwjtKz93ULOzoSesfhrWCMmS0T3kC/GQvP2pI8CaS8ewEuXLk2sV4MHZHhBdhGnVPyreMZNw7bFzXY76vcudmpZJ0IhexfhNdoWZdWuHP+Yc864pnmIMUIsDxPeSNlytiG/pwRXL1BwMeeHsMdjM4TNEDdnihM8qh+G6HkHBOsT3QhgALTt4RrF+jtx7j3p8dxOAhKQgAQkIAEJPD0CY40dIruYPScX57WXy6uz+OLfnVbfTOW1116dptt3InTuxcqL14QKVTFgKzwtUWYs3rlLCFsMwoMLKSyA6IgxWuWkma3uAmY3if67V65G4NxP2NjFKlrAGjq8huG7k8IDzOZXNbV4eRZRQuTlnKS0bxmUHCcq68HdO9OFiKG9VHA7TUjd8WFE2l6+x+KhEWIHlKyOB+qYE0SU8HeM0EUMbdboOUqJacTW3sVWrADXTeUGJSyPV3xOdQ6IIcxgwt3wXhFuhfeB3KPd/QgjqneVJ+jidOv116adP/SHp+/6C/9NhFJyLx726t6OR3XoMLTPex8eJjq29zNylLY9IPU5wqGLnVFGmffaRy33pcRFQFSZboQjoXzlwWrFJdoCr+33CgvMNgQHEvZY71FKPCKlHDaECJZHJz9rg2axr0pctEVlES4lIhA3LBq7FYJWoWT1CZv37zKWKH8RUci2tc3wypS46SFh+V7tu4smBHKdZw2y3k78geSY4dzJllWoogQV3j2+24RVfd5LmTNmimF2c8SYYt1amp/vHmTMXk1J6cvJt6Gc9PDc1PiBa76Eh+l8iBunNBbGXVct7IJ0kxNEuN1OE3W5jt7Nl6Ln3aTtsSQgAQlIQAISeDoERuU19p4Z6tNrb0xHX/nSdPSlfzCtfutXp8XLL077d26mKMGdhJGljHO8LGU+YuzttFwLXDO7MeZOFwkxS+gYhQIWIwcm64tgSC6SP0M8GZ6SneTXsKgohuxe8m4q+6GKF+BRwZTODHlydsqWre2GQd7EDjbpUdb92c8MP0YpwoeZ81o/h9C2GKAJispaPuRkxHsU8bOXGfbDOxFreR1cPpjuJ+9onxyQk3irysBs66nQsBJeETkXLqXc9YOcMKWu48HBkj+luELO7TDeLaLnKJ+NMbuKiDpOaeJd8oneuD6dfN/3TR/+c//VtPPh72gGfoXO5R+esLK7e5vKlidHpU/h5/inhF5hn1MCG6u6Z4ec96jUN/saMAiNzXYccpP3svnszd6atbDqemCcxvqctgoBjHwaTq6MdMZAFZ9oQ5Mx0FtTfVY6GmO/xEYTIWP7JkDCtQpbNPExXk2oDA9P0WriY4gyxl8X0oSP8arvjzWTStghVjiBtdTZsCINjKIU6ZMS7D0scXi/htOLdtEmPI8j3I2xt8o433h+Rj+1cucsaFsou5isNXP7eY/8nyFGx3Ean/aqhXb7a3Ad7yHYv/M7Pz59z2e/N/MA757wUfSsu8RfJCABCUhAAhJ4XxLA1orQoSjByUvfmO792i9Nq3h2dl9+JYkpN+LVuVVenRU5NYQkValmDMpUTOv5MhjyS0K/MsuNoX5CNau9S2XEU8Z5ETGCkZeon6rChuG2yvd3n4mnJ8cl5Gwnnp8TjNgInMMco0r8XsAIZt85Xr5DIYGjmxEtycuhQMFxRAkJ3hyTEDZyJpgJHxWvmqcn543Rm3PEc4N3B08N2+5mJp/Z/QcRdHhuKEt9Ut6NFtm0gwHdcykwVllr5SAepQtXn5mObqf0doU4sSBqBBh5LTGg8TLF6p3upqDD8Qeenw7+/b8wTZ/43tp/icJyRJA/0iPJhpG+E4/C1DxLIwSw7OYSO0OotBAxqshtv4agaYZ0M6M3Bjm/E4/XxUb38mwvwDrKH297hZqQYr0kFmEl1G/LEK9wPs4Lb0gTNJXX1MdFaeh6H6HSDf6c95JzL30SDuUZKv/NRhytvT/tXOHQxB/7oUx5K0awl8IUdUyESj/+EE3lQeLVQxv5FQFcRSdgs15ItomLETJHe8rXRBhlcRyeoCZGxrZnuY+2tXV6RghelQcsUdbEGt8ugcbxOIUSTXxEdcDmqapTZjx18bXdPzUmujBD2D/77LPTT/zEP1yeJAsZnLkU/EMCEpCABCQgAQmUHbd5YdhF1Bxfe206/fKvTae/9venRcpML19/NZXXbkfspDBBPCA7qXJ2kjA28iLwOFQ53uRKLCjNG0M0UqaVc8a4Yz0SRA2WWMLR4uqJh4UiAXnn6vOYbrhDmji5nMIFWQsHD9DJvbb/BSFshO1Q+KDWu8nx4p2hUttJhA7C6DhFBwjvIfyMXA7CsHZSROA4IoT8ifuHCXW7HM8Rxu0Rxu7xtBdxdHR8v8KKygjO0Y5YFPVecnkSLkd+0C6LmnLMGPr7V3NuWd8nKqzaTAEFKsYtD6k6l0IJMTqP4vWqkKX8XcJkL8dbRuxExF2MR+tewgKvBcvFn/0z0+qzP1YMSlwUKzxkOLBGhbo2z19FH7pPpBnCQ/Bsj97hDWnG/ZvC1+pdRANGe/xxZ5L8N56gEibD0xKv3LYniO8N47uOUWFsLQRteG9KfNHrvNe9JSW0erjbEBfb51iGO3k4jKUezjY8ONvbjd+b8GnDtnKz+H4PVUMbEHZY1fOImutt2T73dRvRioik7nmp8MQSJk1M1L/+3lHatcv21SFN1A4PVLWvi5bRI9thauUd7CKm2odjr3vr2qK73fOV96sKIB6yvL+HiGQcVX30fk5DGNV4RVA3rxf5TIybH/3Rf2j65Cc/qejZvjT8XQISkIAEJCCBb28CGGrMvO9iACfnZfXqS9PJV38zQicV2LJw6M6116fF9ZupwEaJ6bvJ08k28bbg1cGIK7M+hjFhXDsJVUvWSnkt8MaUEUZBgXh51p4GwpDwZhxcnZa7MdYQHhFDiWNrRlot0ENeTXJ52Deei5Y0kZCyeJViGOdsI0iyPd+b8vPBnfzePEZlaB/dm+7fujcdPJe8iXh9Hrx+I96lHBcnSMTDcYortMl0RFH0S0LR9lIV7jSV33b3L2XvFDKgbHWrAobOwlNzmOPsR4ytjewYwCcRWvtXLvdCCymJHQGEILuQHKJqM16snDti7N7NCMbV8XR47dp0LUbqlYiexQ/8oxFsOUBVscPAbdYwJjxir+W3tBLeQ/SUwZ1zXBA/1l9D4GxGM3kizQvTPmsehRaW1kRPfRYxNwz2dr4tD4fjljeCqnxl4PP9nsMywrG6KBhhXyMMa+3BGSF6FcLWcnbWoWH9s835brxQw3NxZpHNLXHzsCt2SYW9eOq2Xxxzk7fTqshxbunpVlocwcD/+5pPg2GrsrdZv6ccMgiMCrNrv4+wPCr6Vd0JPEboW3KWEFyEO/ZzHlXg+LuJ2+YN3V6zp/ZfHi4KN7RqGOtwun5MvssxeH9d2CGivHmBMmGALsq/7/3Mp6ff8/nPV87Qu+HtMbztYSPS9yQgAQlIQALvRQIj8ufdPrfzx13HtnyLJ/KI9qxDaDBmETmsp/NqvDgvfW1a/saXpuXXfmta3Lie8tOpupYcl0XydCYqm2X9Goy5xBSVQ6LltzQPBUUFoioq3AgjmjAv7HGqmy0x8CIAdinXFi8Qs9UrZrKvfqB5dgh9w5tAqNLVhL3Fy7Ls4WbT1WfjVcHT04ocxJUTYy+5MtlfiQRC6MjVYDo/+TvLVGjbyYGXGI1UZYsnCNGyn31TOWsv54UIeRDxwXZ4isj52I9AOyQk7fRB7NvdlMJ+IYJnOR3eeyPvxXsTb9FJ9nN45/XyxlxIkYXlKqKoJ9lT2Y02s74Pi54eRGghfgi7WlFCeYQopVDC6fHd6cG1m9PtiKyLP/Onp9UP/WOtCEPaU2vO9Bn+8lKUldzEThnBVCzreS9jhKw9FPBtZnYXZd3DVu+1vBheQ1AsYpRjqG/C4857hproGd9b5xSdG5rr/JMzIW49LK2/15wozZM0wuKGF6S+3/OCms8lYWpdbK3D8LoAac3rIWblHdmImnFa2+virEPD+rE3l9eQXgSbsQZU+/b25Ycwr/d6tcGN16wXN8h5n2QMNU9LEz3LXBt4q+ocR19S/AAvXfVrcuIyJqpvEz5Z1xOVASu/qonT9g9/I95T9kOh9RYiOLZrfdzOl4kHrrnW800McU1+4uMfmz7/Az8Q0d8W032aL0XP06TrviUgAQlIQAJzI/B2hVdN3mMwYl1twTgvnMZ+SejGILubks7XXpmWX//qdPrib0/TN76Wqmtfn3aSu5L4r4igVGVLeNjyQRbqJIkfI5sqWxiAERksxEieDV6cMuTy/gEhY/GQTCk9/eDm9eliSkxjjFWFMwoOXH4m+8CDE4GC2OKVhUYJjVpconpZC1krDw/fIXcmHpEpnxEexzkcJ3dobx8BFc8O9vNIbM85LQm1u/JMkmcioiLWdivfposxtssCo0fJTdpn/4R1RcDkf7UAZYXTXco+cw6HN25HhOWcKLTAOkIxavFu7CxZy+UgYXD3YthmzZ8IFmbqqxobOUhpF2Wu98ujtUhp6vtt4dO05TiLoFLY4DieMkoxn4Tx/Rs3pjsRR5f+9Z+dTv+RP1z7qgIMCJytqlxN9DQvDQbvaULmdhEqVXVs4+VZe0/CCjFHuNnw6rCLJnA25bornyr92KqpNU/dMLbb9t14j4dpkz8yPDHldKsX4YvrfqhwO4x/hEDageFPQYNydvU+Xw/TTdGBFkKG+d+M/+GROh+aV5Xh+n5LqJzzNpU4POeF2a5SN4RNO4WeB5V+bGGCDXN5t8j36Tk3tQZT/7xxybXQw9iax2yT97POt0GQ1AK97WSOMo6Ld+Uo9dycvleEEZKmXV09bC5iZ2e3FQAZ3hyKbhCO2bxLhLFtCiWM8DbuAy0/CWG8yjV4afrc5z47ffrTn86lxvjur7d7n9l88y1/U/Q8ASQ3kYAEJCABCbxvCDwFY+FxbT+fI3DGcGlWWnvrTecWI+o4lle8DLUo6PU3pumVb0zHL351Wr30zYicV5o3J5XMdiNuThE5CV2LVZ4wNqpWNaOKXAaM2sqFWBxX2ejyNsRjg6Fcs8ocO1XXdi8/V96XJeFSCVXbJaeGULMYjstaBDK5NREbe8l5wShD3JDzskCsYCAnxGyRkDYWjVym8lqsvHiQ8OjEm8O+a1HSeJ4QRXwf7xJCiSlvQoYQU4TzHD9oxRd66BdelNP8vXtwpRYxrXygVOZCoJDTQ1ntk8qVSG5QeO3neHsRZMusB3QUz9HFVGg7JK8ooXsky0/J5zmJMCyhRNJ8wuCOI2YQbFcuJ5+HxWby+4KVTcPu8NatYGmhYcOlcJw1jF59+ZvTwU/9W9PhH/gjlXy/G08WQmQIn23xU108kvB7FbJWFa+C9Kp/yj7HmwNXKo+tPS+bqmcjF6WS6jG2y3uwyQMqQ3174c3K1UHcNiP+fG5PnVc37lvkXC89XYOySpqdG+JdbKy/1xaoHW1g4Z1RsGGIY1qIN67YrI+12e/IuynRcy7cjoOfLfHcPCTjhZCirDmCpNqHoKgh1Qo1VHEL5hVoRzgcU5AiG7QSF5tzqGul/9nyiprYgy/XCAGZkY9ntuEcRpvq2DmHZY3ZJqQIpUMLbarsMQZakY0zIrLak4P1kLnx2Vhk9VOf+Pj02c9+NkJqMw4ed995u58ret4uMbeXgAQkIAEJ/G4TeFh42e8w5OwtBcsj2rj9nUd+f8xoM/fNrDz5NawdE4GzSAGC0zden1avvzztvv568nJenI5ff2mabt2Y9uKpWLGQZgz1/STqp3xZhYwhIsasfws3Gh6Htj4KeTAX4nWpBUXz5zFekoR0nSacp8J/alHFhIDF4N+78my8OPH64K2JIVYen52skVOel1atLVZ5hYlNCJ7k5ZzcvBURkXV4WOwzYm2VULpFREbl+aRtZdZFDC34jJAmPDb9xRo6I/eBogUIsCmepulGijAcpoT2QYokcD6IHUpqk3NDnk6ETZXg7knjO3n/+N6dlpsTA3uB1yvnf5SiDRRGIIRv50oWuMzPu9eSI5TZ8720BXF0imcnM+tHzPzHYD5Ijs/hfYonRIQRBhVBd5JQwgVV5+KtuRvRef2lF6fdP/ZT09E/8c+WWGsltSky0Az1EjTdC1LV8MI9uEuUjFwfvBKjXHLlr6xD3JrH5c2vJhy2PRgbT84QJBtVsAldIz9o7G8UUGg5Q+NVXoheTa19b3hzRlhbM+CbCNkUTeD7JcHQ10M8jMR+2l+CvrK7zgmYIbjIS+rn1kt+11zACEsD45b2agUFEDstdG0tGBljdR209u/gNWN/5J89ROSUPixdOzxU9a3atuX4ZOw3xVb7G8ervmVygLbyjXEtF78WwsZ+2nm0UMUKLWQl1gqnZG9t8dXBvK6PereJrNLb+Z2y65cvX5x+7+/9vWe9PQ8ZGd/KW4qeb4We35WABCQgAQn8bhN4QrHzSHHyhPtYN/W8x2YYa8wADyMoRv4iycure7em5e2b0zLr5qwQNddenXYx0JMkv7x9fdq7F0M9q8Hjzaml7kneP0kOT0LAEB2VB5CwrxVem62cCYwycnEw9Y4jMpgg3mHG+7kPTEd3I07YPtsQBobRP+0kDyeCZcHaJAiI5z+cEtYpeMA6ISTls3hoPD0lRLCXI7zKuiMcDqM5IqOM3ZR6LqFEuFud4+l0Px6fi1mcFDFUKfDJpZnupBhAvDmIC7ZZIF4QFyyEmpyZ3Sz8iKF6EvFXVd8iyBY7iI8YkJkl30mxglRQiEcquT+It2dy3ISercLiNEJwj8VQFxEw969XOBzeIZjgbcAbg4GO0DpI1bbmOQqnFC7YOdidLkbEHR7GG5V+P45HCHG2GzFIe+5nraC9HJu2HkWUXn/5G9PBT/5L0+4f/RPTSRggWLB3exG5M96CMmrxwLAN4Utb+TMlWBNelwC17ntoooQ+gvMYQs0p+GZPy9nLrIeoVdgaJbK74GwqYi06RsjXEC+Vc8S5nREz586zi6B27kNYtXOtUMESPoSXNUbNv0J4XZ1488RseXqacKOJkRnrnKCN56k+y74QL5VvQ/nqfIfqawjxtbjpguaMMFrnH/UQzi5shqgrj1JflLSJnjakqzx6iboI3RwjK1LVej+twADe0lZprW4L5c2psh+tbb1/ysHTBU21kP6tcM6WP4R3aC/hirX2UxeJlVuUsUxQXBUZIWy0e/B+zw98//SpT30q46pxfBovRc/ToOo+JSABCUhAAu82AcKziMlfW485gT7jvlmQsBlHT/IaXolhyC0wwJAY5BcgTvC85PdlqqRRQCCxVdMqnpDpZsRNBMzq+vUsBJrQtHglKB29iEdhgdFOoQE8N4SJ5fs7LI5J7D8hR8kfGa9lCgVsZvCZlU4lNBZMTIgVBjeiCCOaPJDdKjzQ3TvxtPB7rU2DiMEAjbFeIWX8pDoagqxER3aE4MK4vUQFqRjQF+PJwQSPcUaeT72X0LoKU8OgR3zAkJlxQvM4HqFtGHxYfRVORhhb/qakdAROVRNDVKDMcDpQ7ABvUUpYl1uK/J+IvSiZ2r6JrIR/4ck5xLDHGo1hGhFFiBNCiApue0k2x6imVPBJxONewu7I71lmO/Jy8Kzx3oMbt8pDc5CCC8c5JjlPiFMWKKUy13FyjS5dfDbhczk/ihjE84S36f6Lr083X/zq9Oy//CenD/zJP1XhgLwYQduGfXklEGc5HmFz9yICCRGssUb1r+6FG2FuCJ22dg+v7dCxTWGBJgQ2oU5jPLZyzngPhsh4mKeI/TahsiqjuomTTVGEs1fAm0XKdojVxqN09trZ5AaNa2Q7r2ZbuA3xNNa8GZ6PUcJ5eJs2Quus92kjqJrnqYWytTV0xkKq1Se9aEItlMrf4O/iq6KkpAAAIABJREFUZrBu59or5bEuVFVU657JfO+kqg6wlhDImuDZLBxLeBun0IszkJ+TIzUvXP+H56m8QO3Vjo/ySfhcxu5xjrWoMupt/SOEHWtL/b7f/xPTCy+80AZXnSRffsjvZ7vubf2l6HlbuNxYAhKQgAQk8LtIYNsQOOOdQTDEsM7Ck1ThwsDAe4JIGQYXachV9rfeIuYf67uFyeySK1ClerGmIkaweDDoER4RNHgKdmL8nOZvckuykMu0G8MWDwQemkUM9tMIlt0Y3hjcsaSyXbwc2QXbLxA5iJ0YxIvKY0n5Wj7jeMNYouAAM8dVQaqF8+yxvg15IDm7lsjf/l7FUD/KsQ9KzES8UAK4PAwtnCYxYS20DEHBzDFeFvJuOF4WB622YZhVUn5EFAIIA73KUTcDrURSzxUq0ZGSz1EGbT+U+WWbeLKmhOWUQGLVUl7x2JQoLMGZmW4qte3HQL4U789xhM2CY7C/mK0RJhiL5fWpUL2cT3JrpkvxHJA3BLcWR9aEDz2G0Zhf79y9MV05SOEFGKWtp7eS95SKBwiCEi5UY0tRBQTGTrxCTdykRPXV5B2NELAKs4p3KNsO45iFUZf5/tGd9OnN+9Orv/J3p6v/3L84Xf7pf6fKcw+Duwz1XkIZwVM5ISmecJJxR1+VsCnPAFXB8O/guCLDp5egJhelVySrRUEZCusS1Gerqm0EzFD03XswjsEY2XKBbHJJNvk1Q1ydFfMt1K6qkCGQ3+TZ2RRs2F7zZ4SAjUVWy3NUOUaUI+8iunqrV4GrS25zLa6FAP3Z+7UNno03aVPmeyMO2zZDzI399c8rrKy1YQiQEktbZa4RMM3r0sLSqqIaeVOVlsP/tiqz5W/OGb9NJRDV6WWsdIGznlxpEvgMf7xCVVY9ld/Y79pbRa4Pvd5D+hgn/HsmntEf+/EffeoLlSp6Wjf6koAEJCABCbznCYwQtTOhaszsv/TSdPTLvzDtfPMr0/5hvCox6hEkVe0qraoJ0zJcMMz67xhb5XlAgPSV3iujGUN8s4r9KsY+a3y0PJW+ngqeEvaDcc+sMDkQJNsnfKpCvyKcmoCKkcVxyVNB7PRzwAAfidTsZ5fQLr4bS4rQHDwGGGy7l5sYoULbOn+E9pCPU94PSkhzmLbgaIWtYTynLPTISajQtSvPJcyOUDaqtPUy0jAhh4YFR0uk4LHJud7L71h0eHwwDmO87VBamuOV6CEEDduTeLoYmQnFK654hHBB1XoxefsoQU94hU5SeIEQOr4frxbCYcKjhajKedc5V2W47CPhbauE/JUI41x54cFCoIITgVnloCP64kG7cHA5h8NgRxixkGo2TTvp1mMKQ0R4HkXAUJwhX6mfnPa9O5xz9NqzqV6Hl43+ST7QaY6znxDBveyPMKTjG/emV37l7037v/8PTKt/NaJnn3wpihi0GXxeZbSXMGNsNQN8FJZoQpQQp5YLU5/1ELP23e6lKU9ZM8DPh4m16m3nQtC2jjWS7M+cT7+Sz753PuOlb9QgN/6jPVs/zxRMGGsRdWFR2zNm81UE3LaAKSGHQEiIYvPsUGVvW7RtlaBev9/C+lplOUQhRTY4Sjs32tMqw7UCHlXprbhtPDcU8qgcKnQ112UPHaRaGuOkQtK6uOEaHBXmanx2EVmZSXhTe+GJkYe19uYgnNiWogw9DK6dZUnbtcip0LgalH1R1h4SWPl98OHWkPF3IXlnP/7jP6bo2R6S/i6BRxJ4uzHpM8b5O0lMfiyO7Rnmx27sBhKQwLtBYEX8/9e/Np3+b3992vv6b0zL66+mCEA8EmNmdhikGPXjhYGKIY1gIKYeC5nta8HE4e1phnsTSN3bgDGGp4Z9loeGbTFaEVhYZIStoEAQIzVtH4MoBlgyBpqjookgQqragod4JdAaOX5EwTp0qFfJKkHAtlTDwuhFbIwXYoXTo4JaN4gpUFCCgnAwwt0u9BlwBANGNa9n8XLEEEtS/24M/lo0lPNFYFT1A86/eYyiKOr3KjONuIHRsxExGMgJ/aoS1RQ1uJvcHfZfmfp5UZGMQgXsjyIHuDCyvxOqo+W8yAla3XijeaLYDo4jlK4KCWSdnnhm6j5OnhChShEk9TvnSV/idQJ/xCchbxcuRbhFSN29cy01F56PRsox02+sGbQDk3s3i+VxhBiLsJ5EMHFaeMH24qlqwieCJ56uk3gLl1k0tUKaUjb8jX/wxenkR39w2vk3/nRE37PVb7SdNm2q5tFPeM+aCC3x0oVgeVF6mFvzZGy8J9vXyHbo2JtCK8+EaLVvsc0QROPv86GbZ8Ijh6fsjGflvKeFLt8Y6MP71fY7PCxDuLSCBVVZr5/fuGTacft6Rr063wjLa2ff1onCC7ZZrHSzRlF5XPpaR3hjmneN0DKEMQIy+VlcW1RC6wKmVyA4s3ZQ49JOnf5gYmAI09LSGQ8sMkufrcPk0pZMgyQfZzvErwZ28wRVdb4RYtdYlADrggYhVL+vD94vC65lQjOz2/jDSngdVlVFasZN00c++qHpQx/8yPT888/XArnr0LbtQfIt/q6n51sE6NclIAEJSEACT5XAsLHaxHozhtEU/J0QpKO//r9MO3/vF6a9m69Ni1Q+q5Comh7GmO4eigplw5hnB/k3wr6whir/pOXnVNhXrwTVxEuMHMLmMPoxdmr6l7Cuvl3NQDfvRs0Ox5NQYW4x9svwi4ekKnVV5jRWVjPammcAMdM9BjHEK3mfMs9kCXSRsWCBGkLOEA+ce4y0ahtGEaF8GKjx6uC9IXRndxcvTo4NoHg4FhFHK86BbZLQv6KyW1uxtEHECBwiCy8L6/0sso8PJreA3BqOQ/U4Fj5F4OCdoShCuJ/cifCJYNvH+3OB9vSwNgy+vFcJ2uU9ynkjitgfL6a3I1aOkt904fkPtZwfxCSGc8IGF8m7aYx6J2c/hKkdryJurn6oxB/5TsmcSLRciiDkWLspvrC6fms6eXBn2n8hi6mWgc4Me7a5l9yqVGTbTShgCSDCFJN/RWnieyn4sBshtRuPEeWxKfhQJb6pAhduR8kFeukXf2E6+aHPTwf/9p8tjxmiqRZ6RYz2gV9ChkCmWsCyGcS8mofgrMgZYuVJr5kz3pNzHp/yGDRXyFp4PGy/Qwxth6jVtdQ9FuP97WM97PchiIao2eQClT+j5SnVdQP/Hi6GeOnV6tYFFHpBg1pvhxDA7qlZX9fj8/psIyzq9/q7Mnrqe9X2PlS2ixycCXFjP3wLEd9zgcrvBbtege68HwxmvFecEGflzNt4s7aPhUgax+Mar7wd7gkp544QxuM0eFPAYPTXWKCUY1GCnTH1HZ/4WNbt+VzG5aby4ZOOlcdtp+h5HCE/f18ReCoejvcagXMG0Hvt9DwfCUjgXSBQU7/xHvz6r03Lv/Y/TfsvfSWCJ0UDYszW+i/jVR6ceAUQJ3hyysNTU/HlmamYJwQIYVdjfYxREAARRMgUoV3lHeoeIox+8nrYbw9xqu0q1oZj5AcFADg26+9gOlVBAATA8L40I6gEFPc0PDeVJM95sm+KCFA1LR9SYICQmcwSV2I7RiWJ/z0fqHJsLkeQ9PyUZcTEzjPx4pR3p3mRSjSxr0rgR7ARChdRxOd8RpvZTxl5jdEygmAHoUPbOMkIPRZwvPCRjzSWHD8iCTFV+yxbjmnsdr7TRYQarML2QTjgEUAzdjFW4gkezRptwgpmVeSgt5P+QWix5k76Y49E7yqlnS9V+ePumcv3lhWyFoHHIqQUtCCML31y9MY34wlKOyJsKCCxOrpVoW+IIHJtyKnYvxJxmO8cp10Xct6nyeEilG434+Kr/8/fnJaf/cx04Wf/03i6PlDeAoTjgupyRYyiES17rPR0iRwM1v45Iigijs+2PS/nvTK1r62QueE92QzmN/+2LQgeFt42vnF+X0PsbAubGo5dBI3fx/fPv/+m79EPtU5U82LyqtyqrWIN22e/8WqGUf9elbuuvC68ly2M9Ox5tGunVV9rBRpatbdWjnt8r7xIFVbWKrCNEMJN4Yd+HW33B7eTnt+3rrbWQ+7OMGbY9XLe2+sRjfOs71KWHkFG63O9xGeUc6u/etodbRwheZvFSwnlO8o95bl4ej7/+c8reh418P3s24BA3U3fJ+1k1oVJviFQ3ien7WlKQALvHwIsrnn4v/+v087/9X9MF7Kg5+LuTSzqZjgjJpKgX6FpiJPutUF4LPMeOTpNxHBfJXQLT0+5XRoAjPjygnSBNL4/wsAqvGpsj9HVqqLVi30xS4tBjzFfIiWfl+DpYWJ4dBA25P6UEMtnVyNU6tyzPaLquY+SmJImpYQ1QgAxUjPTCJVsO4QBtjXeFsK/CG3jWAeEm+XcOfb9HOP5eE+yYGmdW7whq4gfCiosc5ydq3n/mYS9IaTusthoZrMjhAjFqdwbzovvsu8K20s4H2vZsH/2g7jI+jcFsyq/0fYYfeQVsXgpi4veullV1xbPJFenwvzCF5ZjFp9y04TFEZaHaIlwI0wOT1VxK0GW/SKyMLAvZM2gFEHY+0C8OrcjlnjYVOW5bB+v0Ek8UawndHrjRgmdvWf62kJhcXQ/hRLICcl+CGHajfeLpu4+88HOLMegkMEbN5LT88b02i//f9P0PZ+eLvypPz8tn/tQogYzhqrqAAUn+hhiGHEKGNLba9fkzarChhdrKzzsvAgZ3qBtT8zDBMjDhNDDQtiGET62397X9hW+LX7OhrJtBNrY19nz6QJ/a2fnhdAQPOcrzdXcALzIhalfmvdkeFKQH624QisZXeWi8WhVsYbhaWmenpYn1cPiujdn/XcJqHLPlHdnFDkgHwxPKCv1nGYH5PTUJY94wtvS198ZTavqgKy/1Hx5/Tyb4CpxRWhk90gtI5opSF0ese6tKu9S92iV9wfljzCuUvTt++Sd8bqacfoDP/iD03PP5Xp8Cvaenp7t0e/vsyXQYow3cy7fSkOf2Jt0Psfo3RZtj8pxesRnT9y+bwWi35WABL5lAqfJt7j7P//cdPBLvzAdXPtGwrAS2lbFA2JMMNl8kapmhKzFiC0jG9GRD/A89DCy2p4XHpDarqaR661W7rbnwhDahmOBkKaea0DSfYkWbq7DgB+rgiIIEDWV6J+fHJtkfQwdPA7sA4ER7w7J9qxR0wRX/uHZIMxu7e1IG67yXURM4v8jTkoMxOhv5542ITYQOkTzsZuE+S04ToTQggpvrJtDuymtzecIJ0K9KvcnRiDhZcxOZ5sqLZ3vrnOc2PZivk/Zas6NNrM+Dy+8PJSl5jsItfJO5dwRKQgx+Jai6AKMNg3PD8UaOG/4IK5qfRIEXSsLndiz/A/xGTFDhTr2y3fpEr5HW1IoYZXwu8qtKWHJ+eH9YQcxau/cjGYi76RVidsj/I9zJYco4YFHt6/VWkd7l5KrBCNynl59NUMoeT1ZMPL09Venl37+b07Td308np7/ZDp+4ROV01MeN5LYMZmH966P6BES1cZQ9+j1z4b3YluM8BFGNcb1KFN9PmRtlK7eDtnaFhnnCx1si5lHeXPqHM/l+PRTffiP7o0ZH55vR7WFfdYGTYxsXVLrYyFYKqeKHu7heZsDDk8N+S5tIqHOERFRO29V1aqNvNe/WHk0fUHY7ZMf7cOTw/mSu4OQGuv31DkjWIdnqcQG/dZylsb5j3V+hgevfZ59ZdtakBYRlrHeKsINEce5t8IGZO4gdAh1qzazTg8VDKn6l/sUP19IaOYP/8gPRbsj8jevd8ouUfQ8cnT74awIPEZ09NDYcr8+7IZRSZlnPqg70dZV2X+vajRj9qurrTEj+lY31zG7OkpatrIpddOpG8yZxbraLMmZV83mtHfG2gfr6jl9w/I8jSY8bgbl3RZosxpoNkYC7w6Bk+Rw3P+rf2W68Mu/OB3cfjlWB6FWeA9yfIoZxBuAIV7FCkYOy7ivlBGFKCHPhvA1Qq243XTvDTeMKsObz/CqVHGAHmPfHTotXyg3E4xtcloOuxAY3iHCsCp0jvC6vAj3Yr/sJ4UEylJiXRr2Q0lnFgHleOTtpJpT3QOZAcbLgwhhBprvUm2N9YAu9RCwvZavU7FjCBm8W4TrEdaGCKvQLsLtEFKIAiw8wsjw0CBgOrcIi9OIpd3nIyQI32K7Cvvra5JwDsObVSWy834VGMj7VS6tixLOJe+1IhE5Hl4bvgeLEi1UkEN4EAKXc3/t1Vq7qCq4heHpMqFneJ1Y/yhMVhdYUDXnQhheCkWcZrHX3bSn1hriPV60M8erst47iK1U1Kv8nP4sqVDElAuOF2jvYgQOwici7iSeIELVdq/mOBFQC0TRjSway6KtGKvXXp+++Xf+1nTywecrvO34w5+MriIcsBnQ7H+ds0PuUULe9jHIK4SyzOAWdlUOh01+D0bx+apsIz/nrcLa3ip87VGhaw8TJePqfCsP0eOv3vZcbt/fFB9o59eKF2y8JRsBUE7C4dk7bzu8KZSNs9gSPHVS4wHeFjGtttXirKjgJiwqjDDV4rZfTUCO73LNcNm2NX5a9bXmqWmv1p+M3eaBank/FVXK/nsoXgkoLqMcL6Mw60U1o6KJroRMVvnsFgJJHlB9tnWs01pHKNtSKj/HZtweMuGQnf7wD//w9AwFQ56CHaLoefzodov3E4Fx3VZVobrDtH88VLnwy53K73mvQit48PcEXh6oVfuUGQhCQvrnNQvHjQUDgNnL/KzP+F7fNzd3Zl2YVR2Jw3AbISPrGvf9vLjrVIlOvk8YSn72GbqaAaWqEjcU2sPDFANgCB0emPwbCbgsjFcx5NmOByv7Yd98r2YISbwlfCT/yt3FZ/3zej8PT1zN3NXqO31mt2Z0icXmaQXHxyml99NA8Vwl8P4ncPziS9Phz/0P08GXfnXau/ZyGamJV2rGPyFG3LJGmBn3LAQHQqfyRnrORXkFCJvq9zvuAVzq3DvGPWEsNMh+uRfGYK7wsMTrl7enPDl9kqYW38l2CA/KNFX1slFxjHsd+S+5T1ZoXVdPCC6M8Lpn4tnI+yzwWTYY5aERcKxZk2NwryOMrSqyZbusC1Tr3+QeWffgCuej2lzuoXlvcdBLPye8rLw+GOx4T2ph0JwD3hS8WYiuUbiAMtkItXEvr+OFGbPP/BxFISo/iHvoeMbgVcvvCMArEWa0JYxW8WiVMGL/HJNwOvaP8MHTdT3CI0KnhFsVm8g+2ZZ7N7/z3YTTlbeoeOf34pI+TqheiTNYhNFx8nD2EXm0MmJr9zIcdxPudisakDWJYohWqGBboHWZBWMRazsHESaIH4RdZ3sUwbPIorKv/vzPT4dXd6e9n/3z0/HHv7s8Pbvp0xIt6cfdUeq7G7ll4Obf8N5s8lya4T2EyMgJOR969rBQtG0PD9/HK7DOi+F4W2Jiu6LbuMrfyvOz/f7j7gjtvEdRhnOToL29rX2b4gNjnw8TbCPMbZS63m7D+H2EsA2Bxf5GmeohEmudnSE6eqn5yuMZldZ6KGvtY+0l2oSklUClnHXNejSWtW+8Qf298f5oT4WsIYbQ2lzynFcPcVtv031Q41wIjeNSGaXq2X5wGZ69j33sY9OnP/3pXOZdzD+uU97m54qetwnMzZ8uAcqvlmnNQ3Y9O9GFCDdiKgZlRqzc+uXqz++UCyUsI4meFY5AzDMza7zHA5rvZZaywha4OmtdiT4jx8OiFs3LNggWhEPdGHh4VSxHazAzgTWJw7lw1XZ1xba9EkmLX+/fqUTZbgTU/ra4VVlT2tff3PLSrD1HHAK7pR20lV4dx+Hv+g4PwP5vCCKMh3bXzXOO/echR8gHomYrpr8e+DxgEUjMKNZ6EBhMPSYckVWrh+cfD/ohtFiEjwd1HsarzCLW4nkloDAaiEUfgqmfd51jrcXdT+uccFJHPd0Lyr2/rwisQzi4ZXD/Y6b/XtbcuZ0FLTMrTwJ83SNihJ8mj2Rx5950+Nd+brqUktWLa6+2+xbXKKFKeDK4H45JDEKzuM9xS6uYerwuXejgBUmifbvvYkD3mWK2YyHPMYHE8cf1jmCpkLZ+T11fy+QB4Z3Ofqq8cp9owkgnpKoW9cx54IWq+xfCIO/FyCmRhkhCqCEeqrhA/iZsjHvqEEYlNvr+EW+cboXacQ+n3T3MbAg3Gp1QrRJSFHpATOBhwvjnGNzrESH8ey4CqsRGzq0Mx35P64nqJRbpC0Lynv9w9pl23EgBCTwpFGLgJ6KpBB/HY6HWvJdzPo53qqq9fTAV2Hg21do9iCieI4Tq9XtwuJykKtseOTb02+jDWty1VwKrtYL6JBrnE2G4yho6VVqbMDU+qz7NfHr6dwdvGOOJNXYIq4MZ3COmTh7cjAOM0t1pM+eOEZ3tlsnpWaS09Ss//7enu1n7ZfHTf2q6/ZHvSTMvJJKwTb5R1KDESybcWugUTJsXoMLfthb8XHuEHvo8YGCeFRLbouZxF/LDQtS239sWUhV6Vd6LzcKlj/IWbR/77HHaOW/ve4TZDa/Pulrbm9rW7ICHiq6tNYjag5MJ2W6LDHZ0Xz3qswhoFxPn2zvOey1iMBu2ihMMIcl2jQmn1ELoBqNRKpttsEe4LxGeRohchaxlA4oRtu05o3ht8OjRtrEWUHmPWaerL4DcvUXklB3H7qr56Ajwg3iCf/zHfzwRlk8nn6dQVu30Zs7VK0bntnn2uHHm5+8FAjXyH3EiW58/Ki7y/GdPHEO5ffztuonnPQN8xsNleF0yyEvAsGBdHjYLYqRvJyadhwQ3+psRMyRcZuaqhEkSM0vs8GCqBwQCBAHDLEVPIh1hGhVnjmrow7k8PG024/yNdf2gH/fbqqbTjQGwUkt/3LwrOZgYbly/+Yz7Fk+PsQYGv1d4W39t3azqxjOMCR5iXGoIMxIWeWDQDlzVFXqBaMHbw0wID12sAaZUmK0dQqcbJhgIPOxpLw/PEQpHZaZehaiVDOr7rUuc37t44i+q8YzEZWYTx6sMiT6NQ7sr4RgjA7HEeWD4IMrywCRMg4RezudyfsfAyJoOqzxEa0FAPs+Ce8sYFMSQrxJm0mahmVHOTwyAWvQOo6knyG6P6zHO3o7X6Wltu325Pe76ey/cIzyHd4TAE98Tn+Ro58cNfzObT+L7S1+fpq9+Of9+I79/o70fIxkjgfvRMqEj9x/kZ675vQiRy4QzUblthzCxXGepflSTGoSQMWPK9VqV1BAdXdhwX8UbVMnOhJrhQcHwZTu84eyLCQ7uP4TMYNkweYKgwQDLdYpXJVXSKszqZooosH8W44wQqNLLTNawTd2z+v7Z97gvwalsEARAzpNzr/C03OM5BoY91cYq1Czfw4jnPYx6vlceb+4/iCueH3lmjNwdrv0STUzedOHCPTTntbxyuYV9rQVKtuW5Qt4MuUN4QW7Gy1Hb9HPjvlqls3P862+0++kHIkqYQGMb7tep9rbgGXQ1xQUqZK7nHTE5RxlqXrUtXPoDh2IT7JvnHvfUmrjqE2hhf/zKy6msluNeDte76TMEGYvB3k5luVpkNeWlCcm7glDjuZKfl1L+O31fE325x3L/rdC5PBerxHcms0aJbMZWE0F9YdeLlA6PIGAspLjCdOve9Orf+b+naw+uTzs/9TPTg+/47gjuSyV8EDy1IGyeATs5diW7V7hby+egSEKFtmUCDi9CRTGMkDgWfSUUaj1h10TATsVMtWfbw0TP44TQeXEz9lM5NHlotwIBo7z0my/U8x6Zhwmns2Wrm8HPa7tAQR2XNvaS3SUKxvo2Y8Jz86Ctc2qvjbgZCwRvhNPmWNsLvJ5tRRMY2APnWdXfxbzZFg97nfWIcW22cVrFB3oI3SqCvtbq6rZCfYcFkilB39fW2vbitXL2PZyOnJ70MTk9XCunrNuT7xznd8pc4+n5zHd/V+Y3mjfynX4pet5pou+n/b1dY20YkDwzh54YJRbHLEYvUVo3fB4iPKTwxORBMz3Iz1v9Jw92hE1u3PWAw0vDzBffK1FUl1mb7asAVA7a4Zbx3sTFuGxrxfCRcMtm3EDGQ4W/x8xgd/nWbB3G/Ah/G16QEklc6F2gVaUi1qmIKKtwCEIvumAZYQg1m8l6EeiI/pAcno8Kb+P4/dwx9rkJcndcHxPDv4uSCq0jZISbUxcC/ET08RpCpu6NfcG+SijlIdmFHQ9FONKKSjTNa5x7vZm2VQlavpPfa3pnnOR2+zjeturo51j7433+8YDO+fbzGYujVXtKHI2HQU98JZYcoYPxwL6pZMRMKQYRJWc5d4wWfmfFdWZimbWOgFrFGKoE4wrXy8/uMVvnMG2d67py3hOKnnfUmO1d7Y9vYwJPMu5yaZSxwLWaClnTb//WNP3mr0/T1387QuebET+3cmmmyhrXWYWl5Qe3IyaO+PvO7enGb3+1Zuaf/9h3t2seOwFD/NlcO9zruAfXhEOuJ75Xly0Gds+xqXsNSfy83XNNcs9qhk+uU65Fwr9GUYLykHBds9ZLnzxhwukUcYHXJ/snTIvrtyqN4X3nfBFbTIZQDKAb/SPhn2HC/Y3rHEM7Ho465/IQ9IkZnhFUKEDEPRtBVyWmc1+m+ECtywMf2pL3aRuFBeqelLZSea3ujTm58uAAkfsekQP5hye7ihtwP8oMM15uQtaoxoZXKIt0lhhjIqdC0iLobmZh0avZNpM4060812DNd5MvU7zIXaowvLQpz7rTm9dSIS37repyiL6ISCb6LuU7leuT84E7OUDVbvop54xoYrKPsCEEDMeEKSIqIuk0z7jdLHRaHhy2aV+s++Rpnr27z/W8iModyvHTzmX2g0FKeNhuFjFd3r3ThMYoHlFFCVg4E445Zvrvtb/1t6Ybt16aTv7YvzYdfefnKmzwNOe2m/szwnYnY2I3i6yOAgdV0prnZvjv1GQdC1LGC8SY75NyVeAg45j/qCRWXiCGTxcJDQJlsFlziUccnoVRxjkSqtvD9cTu362Ihv4c2GXBct3nAAAgAElEQVT7bthve3GybFF5JnidN/w3f5NvwgTjtgBp18QIXRvhZs243+TEnM+l7dZEG8tDQGDw9/Pc9rac9zadXTuoeaWGEGotoA1t4VcKG2zee7OgOXOOPUyP/Y0CEe3cRns3QqflJjXGg8849yFgNyF4vbpcZzcYtWNvymufFVarpPDFV5Vr+0EmRBBNP/zDVm9bd6a/vDWB34nh9lbenXp/iIyK+cZ4xyAn7IubLlVwEC2ZXaQc6O3Xp1W8NAu8M9ykETrc3PFkVGgCIqIZ4i0srd3k6+bK7E89lLgn8GDuF2zdLCtdrs3y8arwsh56xowNMdt1Tv2BPdZg6A/zenByfG5+FcOeV8Ur530ESOKZy5BuQbLtwcd364bE3XFrpoEbYFU96jOQ9Rl34/xAwBEqULHUPEyZOW2Cqa3x0M+/Qia6sLnMzB+/M3PK+zk+hgOCAsOgzjX/8H6wWjmztRWrzrYwwiPSb8zM+DFTiNHAZ2UA9IfnKKKAgGAdCGYkWWxwhG9UjHr+EYpRXYJ64xj5HWY86GFYCc/5DKOnjs929BEidesm2+IamoE1ZGn3aLUwOt7unqvBt3KJ6B9+0rR8mb/pJx78eIMqNyDneCWzqMx8JtFxFQNoQYUqZmcRSVdI0MUwI2Qv++Jf+mGZB1MlkXb74pEJkqMp23qvnbUvCZwhsB2Otva2P2oyic8q3PbBtMIz85XfnBbJx5l+O16da6814xuRwPVXRjrCIddZjX+8IIj9fMZilgmpuvPlX63k3+c+/qkkj2c78lIIDflQwq541X2OSZAeSlX3lH69j3DcJMm3sFxe+T73shHOWtdtjocRn4T+alo9F/JbzwMoD208J/U84LPaPudZkyv5u0LguJ/1B0rdo/vvfLY+txyb9vF97lU1KdPDtxAefG+cC+fMPQTRwn0P8cHx4lluIc/xOrEtHqDnPhjW5L1Q6Sxr3MAX71NNmuSFJ+uQqlfcqvMe7+MBqvV58jv3zLqfoQy55/Z7Yk2+MAFG03h+5fNiwvMoxmk+p7JV3bNhjreOyZ14c8ozxn2Se9a9HIsCFDCDB9tWPk8TfcuI2516LmLYxpMC616CnAVHFyW28szl2UHpYARfRNowTE8Rb4iScKhxQ2ns3AgP8+w7+AATS63owTpXqZLiuaen9HCOfZpn+f1f//J0M9UB7/yRPz7d//j3VQgi4ZUnPJfCYJ9Q5/L6JM+HY+Xv3Zxvhb7l+VeGdcYbAojFZlvVsI3hXwY7YVUl3DYVy6raVzAhYIZIqj5LX6xLOpfgod/6M7RGJ+JkXKrtOGPdoG2DHb7t7825jG8NI/9h4qSugHoGbpWKxpOz5T0ZZborb6W3dxyvfXcYWO2IZ89rnMVZscG725XgtoXUWY/UaBPr/RBCt8n5GeJmW0Ctv9snkocQG5MfhMQR0lYlqzND0gRWO/9WnKA9NPH04PEhxHKVBy6evub547qJVyfjd5mxT2jcSWwUhHf9iw13crzMnEa8jmHzIz/yI9MHP5jxOvrwUffUDaon+k1PzxNheh9t9NgZxja7ct4FXKFNGPQ1s5WfeGaYsSI3JiUtpySBlvHLz/o97/OAJkRiJOuPEK8a/d3wZQpxeFwqNIxRzIMCcUFeTrYbxnefEWqL1XGn4+HIgz8/S4hwY0M8sR9+Zz/dQKgHbLapOOf+O+eBoVCeo35DHB4V6tTHQGCdhgoJ44ExZnbqAu1ejTLw830elGWgE4LFDRpDpIkAYp9bdZIR15xt9rPPqjvPg7o/RGjnCGvgHKvqzpZoqIcmRj6Jpz3hle/DDNFR+TL5HjxrP/U0aPyGeODBiXdtxG1XLG2+ViEjGDtYIQgXhF4XK9tihm1gOtivE3e5K2OAsLP8HLkC2A2EQFR/9ZndKgjRlUP1d/6usMZ+k+d8ie2nLQi5Yt0ess3z1AUfht4QePxch+1hnWS78hhR1rLzIBYd8YdIQgQ9FwOH2VlmvjEMKMVKwnPaRHjGbuUj0b+0rV0XjwwTfdi1tX0zfuy19z66j3iqT0RgTK6OeZo3falfBmW8M0GUKl3TN74Sj05Ezktfm6ZX8jcTHFwzIxQXzwX3o7GOC8Y11wJrtzDbX9c+1+judPyLv5jb86vTcx/5jvzZJww+mHF/5YVpdSUGKXkcXLOMda6Ncc8duTbc86v4CvdK7qfcIwhHy3VRQiJmZ469zoXEeGXbkTtDg7mXIGoQLyTBD3HCMctzjQcqv3MNI17WEx/cL5iEwRPFtvkcb8+N11q+TMLBarKH++F4tnSdwu2xJoe4PxESTVgaEyL1DOhCkciCWq8nDLh1plhAMXjhY3m2RSRcz3PtWb6HMKH9+YxbPOdNJEI8Hct4rGr9Te61POtYJJV79AgjRogkpG4nhv9JxNfeM4gIzqOHX3OcKq2dfWVCcAdvD/c8XqPAA2MkRQbKeByWekUKpH0RY+ucKb5DG+uZyX09n0eQLXNcDFvCzUYEBOe4zBipHIw81xYIG0KL00c7CEHEIrwRsyXCc77kgnFfr7yrvJ/76elrL8UrsjPd+MIvT9e+/uXp6J/+qWn5Qz+Ww+TzjMvTtJvy4Rx3r4ossNRr8wggfkC3l+ffCI1qWeztc7xCLYqNsLhm3VZOUPcSVVJ89rdXj4V8pxvAq/4cWRvqiCdC54YpMfiwwwpxb4KqMeN+D5c2kEpAFKNeiAixVIuothVp+kn1HwTHMQl7VqDUIrBlLnRv1UZtbfqTUykvTfMWtXV7NsUOmjBpN4vzPzfCpgmsEZ7XTq4JjXbrGPlBrW1t21Z4Yfw+GG97tNo2bdLj/L75O0viVoW1CouLq7mt99MZVcGG9oxvx2ltKjOrnx8C6DRjiupsrMUzQgMrSraPFcpn8z22Oc798Hs/973Tpz71qSqi9DuZzB9sHvZT0fMoOu+Tzx46KMaIG2FeDMbc3HBVl9ueWcYkwXKznd54vYWZIXhu5sFAXDQ3QhI/KzcGzw6iKDcGbjBjUnBz1bUHNDeJ4UWpTLh+wz4vbLixlkufGOK2QnXdfWq2qRu3PLiqDf1OtvZlYzxzdfIhX9x6lShCRNQG7cHD93iYcfPjgctrxFBz4+bchhep1q2ou0V7cPbFstp7XeRUeBr5N9l3Jdh20VWN6AKGmywzgHVz5oGan1d46OdzZiGH8CkvECz67F6JmWxThnjOYQi/8gZlV9sL/41yp6WDujAaYXmjWEMJPp4YXSQiVGsGt8fpMzPL+Y/qbtVPMBkPvpxHVRfqxhDhMyVc836ERcWGMzbqez3cjDHENhgqCJkhTKtSXffQDTf/aCPnVDPcNJLxmX3yYK7VxrmBI5rI6+pieD1DxgONcZTPeYhzg6zimT1HqoYIwogxQCw+ZWvzk5wDvETPvzAtnsuMODNKWWV8YpG/4oORyb67wK3Y8zeNtjfdHR5rAL/pG74xKwJD9DLuCFVCoCREbfrGV+PRicghfO2VV9o9tgoS9PsB9yMM+PJO4jUhp6S/RqUzxiOCAC9MDPJVcncWF5+f7v/i/zvdyzoqV1/4cC7jGGUY1Xh5nkX4dAGCdUEFM66hunYxbpm4YGIl1w2Cg1fdwnPyVYAg21WOS64FrkUuAELLuGZHVTUM5UNCuXJeta98VgIlx+N9vK7cBzGsyePh+mU73ue5gre/jB1mirnmCXGNaGA/Y3KGyYqsQVMV0FibpxbvZBKM+1r2Wd4q7vXcR/M+kxzl2e7PhlHIpsLzuPciOpiI4p6afVXIWo9EyORaPY8QCHVvzDnSNl4on7qXcb9tt/U6Xu5Z9Uwkr4USwjxO0tadcDhJ2Nte7j01408IGpEPR+GCB4n9V0nefp5jfSTW0iHXsXtGlpl03GGcIBwrHLsb4jUBRtsRmwQXxZi+0tp+Gl675P9w64R3th1i5zTenV2iAeIRoyQ1rDnXUwQgi1TWWkj9nBDZhPHluXXzC1+Y3vjqr05X/+Sfnp7/4z/VclNLpPXcyzFey4DuxYhA1YUAeWMw5+/yhvSfeAia4zFGce73y/AvnYzxWwnurUIYL7w9Y4JvLKbZwrPITxk5OoTtRdjVdcNYpoIh46EJnrFdTfxiq5dnAws9P8c5tqMlFI8cHLx7PBP7dpUThJZvnqbx2oR9rU39EkjlYarCIITLtVyneq+HHTQP1EbwnZ+MZv/bQqnEIxOtObcK7u+hqDXh2r05w4u0OadWcnojaDZhcgjMwbjOpY/H8qqNMtMjD6vOG6/d5vbEd/AAEZJW3pq+1g7emyHkaj2esrP6GkOV39MXXR0BmVVmu4U3cozPf/77p49+NAsT8+pid3PUb+03Rc+3xu/d/XZNMTzkkHUjRgwgVPDUJHSCJFJ+v5Mb2/WETSBqiBuvnJruxcEjwAU5jHsGOvtgf2PWvQ7XDXAGbj2M+msY6/xJks/EjRnrsD9Uyujvhn/NQnKTZoaJGzZeAx6uhCwhDPC49Bt6iQ7uLHyHG1dL3KxXTSHwWTeA6+HVH4BsVyFa3eNT1c54mPYwhZHMWiKiC7lh3FbyPN8jebMtmFevvo5FS/7MuUYMLfPg3MFIIURlhImV4OmipcI5uFlirCOKMGQIx0hbmC3kgVXtzt+spM1DiH6tQgGbWalVHsYLYuorNILYfM4RvhgufbawCi7kPdo4vtvju5u3pnOCS3lRuuet34TqO3BDVVX+Eow5f7qIBwUCjpt73qjZVoo6MBuWfTNuiPsmxp0bOjONZbBwk2Mc5XdCz9bFLbIvPuPc2VeNv/xkmyoPm88q1ALjiv5GeCACcyzCNyq8klnIbuQwhhBLGC6Ingp3YRy1pO91yN0IwxkhdOWpa7svgwVDDWMLYwTj5LmInyyQNj0fMZQqSxNx9OQoDOFURiIP4DZEnnQm6km321xg/vZeIvDI/uN6YWxyn70e783XInB+8zen6ZtfTdhaJpUwrKtoC/fSMRHTZ0srT61PuNQ1gFDPv/GT8GG8AozxCtWNuZPcmMXlD02Hf/tvTLde/FJSeD6UxSUjCriFfOq7M34/lG2ytss+9wXEFfc7REz2Q0I7Qou/MaizCGXdq075cvcwcMkjEJj1JyQlxngZkiN8i/sY119VKcOgLUuw3W/qoshPSjHHiK4CNT3Rv91TuO+HQeUV5WdKLrfiJ+yrP2sq3JbnAlyzr7p2+/0MjlUgAAGU92kjxXBo79oDzf0p9/HyKvd7UXmECS9L24lWYL+IKp6XLO6ZKnUrSvSyj3qO0IY+ITXCd8c5jYFZQo/293tzed45Tvv+KqIPQbH3XPKQ6BzC7irnkoYloft21szBw8J9vKqngSSGOtEDFQbO/buPrcqN4j59IWWm75V3qSZoeK+KNfTnaC9PTN8dJ9R8/wMRwJQYT5jaMkKshE0Vicjx8ERlnJ1GSJNyf5L39zM5tEzBBJLMDw9vZ87w4nQ74W2v/8YXp+f+3T83ffBf+Fc2ovJhF+iw+7c+2zbma3hseTnWHhB8CGUf9zA3REeM56OM3cOMlcP0Ef9Idoc3eUh4PdfrBBHC3P9xjJGrcr4wQX2Gh66Ls5YT2kTBSVhG7rQgCmQFIhJJ2b0Y23kteNCGx6g1FVM+Xqu1x6U9IDhOE2ZtIdGRs1SJ/F2IDVRsN3KGtgXRaMsoDjDaPL637R2qy7B7kri+mqjpz1OER1rU5oX7+/He7HBd92iHml8uW6mvA8RznL+GAKVfCH3MPYFqbDznh8gpoZPxx0/eK+9NDgbHmgenaAH/sS8Ebu9r2nMQO+ICRY5C8NOf+e4qW13LZbzDL0XPOwz0Hd3d+ubBKMZg7Q8VZsQJPePGndWWq5LM7fyrfJr8ncXG6oGG8c5Nczx0xv4qnIkHAUYkoqKLCAZ7VdbhI9aK4QbOQ7Es4P5A6g+CfiGsZ78Y0FSAKT8rDwAGP7k6Q5xkgxHWMPbfb14bY78Lm3qAYoxnX/xes4fkspRbo59bf8iM9QpqXQoeyhjnfUZsJOoT4sADtcc2N5GX7ZnJwxvCkwZjmwdPzYDmb4QJD76Ui62HFO2th1LfP7Odo9QonGrmlocddxM+48bMrhENhJb0mSeOWX9nX/fTV/XQ5NiDLzcRjt9mdOrYtThevs+q4eyWPiYhmPPjjVrDoRsAGDV46Dq76hMejLV+DwZGz/spzwniMvtNLG29MKxqFo5jI9o4Z0QNorGPkVqkj+7NcTGc+KNmIfvNqVcTqjZizNQ5thttOec4NwREzdZ2oUsbyQPj6c75M7PGuSAuOF/Gb3mKEH89xGSE+xGGgkhiJhuDBg8m42yMfQykqq7EzxyCIUa8RBWj6Myrrfm9h/a1Gbk+XjkfzqNC43Lez0YIPY9XKD9fiDHBIokkVldoHefeDKAShjBl5pPLaFx74+c7fy9/R2897uwtCNB/9F3dO7m3Zmb+1ZemBd4c/n39m9P0+jdaMj7XZHV+N7yZ5LiaMVOTC4h5DM9urFYOYN6rvL6Mt8qDZJKB73Jtd5HC9rzi2cHgvf83/s/pVqq8PZsyy4QtHRDu9V2fiXBnXGbMYuDX5ALjuXsws//VpYSscanH4K1CCrVOTvdwsP8qyzzuKX0iiXPmWqi8kBjFbMcMdq6blh+YHdb1zvcRNwiG7uGpfAvu0W3g1/2giq/QPrwbuR5zTS7Iz2E/FTLH/ZOJlXYd1auET/aJNwzPE16kuv/mXEde4/D2c81zb+FZOULwLlJIgfyg/rwY9xWEZO6rC7xpfEYfpRJb3VvrWYE1zvkwycK6PzyLwoP8GbzbYxHWcU/h+9zn8AThPcKKHiGB5ZXGg8Y+KAv9em7X2e+FnBteaKqpYSBX2e6sVJ973B6TgDFOV2kzBQGOI2AufoQxAOP+PKMfK8KAAg/pH7woFCtAVFUhm5xDPX/i2cEbVGv1IPDyOfrq1q3oxxYid5r79G7G0uEb8Uym4Udff3F6LaLn4k//e9PeH/6jzNPXopMtvDr3u/LGNCO+DPsaDkO8jPVguseBNuNBqWcGdgI/KLrctt8O9YLPqFxG0Qpe6+T+kZPVjfM2QEDacnywRaqUMpVRK6+EMLS9dspDHG1VOeN0duknjlHlmIc3h7E8Kp5tbtzNqG9tq3OivVveIrYskTRE6PoER/7Q8Pwww1Bqt/qoBdDxf7xPLRSuhcQ1eVaTL3U9tJAywgTLzOg8hiA6L4wGuyHc8MqMPqoJjZrQDKNcp4ShVSgawh2RlJ8nsYuqeZxeCTm8V+3VFkQ9+1BrUW/NszVEWbUt7x1nJ1XUouxIzn+VOY6W+4VI+sQnvmP65Cc/uRY97+SEoaJnPRDfI79gTPIA5OZf1c96hTNC0G7FBY3AuYHYyUMVg48bAbPdGGzchLh2MGYr2zQ/R44GP8sD0QZdbTgGKeMdA5cHxwi96jGetd3I+Vg/eLj08qpj9odZ3Ww4Xp9RGDgr1KvP7P//7N1rrK7peR/0d62995zHM2M7seM4jpO4TpNQCiogWkgr2qJKTWlRIKiUBlHRUihCCITUj62oVCQkoCpf+AIIqfQDfOAbEp+o2kAPSdPm5MSOc3B89ozn5PF4Zh/W4v/739f9rnev2Xs8dUKaKH3tPes9PM/93Ifrvq7rf53uHehpg7nMgXNe28VfgT8xy2PRGg1jjYWgcbp4t0l32tX3O8yhFkIKbX4yf8Yqz6XPLqq7Al+3Z070uaVZ009eMMCP/hFBuaLWtJd2CJUmuQ4YKZ+a8c09iwOw2ubHxoA784Eg2tZGB8Il7MWcWOsKyxGC2xPjbysb5W9P0R4FaYPGrimAlt+1Y2zGivFQthumt6xXC1QBbXmWsxwAUfe0FCwLKqXBvEbA73wiCgJArcQq2uAtbLy7OTB/7s3zWrb7BOwMwFnnVQz4AljFwfe69AmtaqcAdca1K0xZM0qEdrwoNnLLKD4V2gvU1hprPuUJmCPWddbLVlWK4tKDBPO9/VGL5oB84BHltBrTUrIacgJYtWADDxFhzCou3G7ou/lHSG2ArOeyxobOWlxCuE4Ski/fm6IKzyVfIArnpXM4eIgAJUoHq6pwEYqlXhQcrWb/yes38AwQzJSk5nTwTjI2hQ9/IeDms78Uj86nVp7Oi/nOntxhWbX889iMZ8EQeRWs/z7rpqGiY4wA+ncJeWdg8fKil4KS7eFJH9Cs/UM5D6h5/W/+34dXPvlzIbknYxtKGWFK63d8NPSo+AcekH+8wBL83YuvjI1jFfoYunZdc2Hckr/bO8o4QvGn1G2AtqMDdpI+PlT+im8NoDPe7PXLVPZqCKw+KIRAnilhX28t2ZU9iT/asxTyDXiavZ42eIFzzWU8G/Ukm1OyT3U68qC5N7OHC0aAw/QVH6lHxcGj+S5jawlq5+rYi63uZj/jB7kfj7L/LXar0OW3Xc3smIOUW9r/8PTyXLlKeCH+MPy9Z7uZQ3JnvPTGydodcHS2Pe4tipN7amjKe4ajUTxX9Tjzg6fnEM5EA/TwyvCRM7yq3rJV5aqheDMvPaQUUyHLASFjG4s9BfcmHs7S3/vwU8ZBRkxeRcCWvGFEQrfLyHTn5RcDhB473P7U5w6f/diPHe79W3/28Nrv/H25ZeXsnOdvw4lbwWwOmgQ6RqGtdR+J63/zoNbQmuxOGR5Qs4sMLG9DlN804KDUegKyTjfT0MoLWq9T7832iAAhrfB2X/W3XLwVb32xNA3j0i+V5ZYXpp6U8R6Zt5vCFW2NKuXruVc5Mr5bfdj92GW313hWhbWdS7M8L+M14YERxgWA8Tbtvk6onEp287i3jLN6QuZGhT/PWd6clU+0+rPC95a3i/dmAZPdzwflDa3vJiRRfzL/+6DUNWZ9XeO9ygM6LsOM9SQX7bg+AwTrP7TODOArJG+D4h29c3Wo6niQQhvPpgz+d3znt3dPXK361XN/Ne9+y4Oer4cgv97vJYaNfr/eSizaubJ6TxWfQ2rs10vDqiKfJnG0h5cnz0Y8Mxc0gdDyzXkNX11C9gTctPH5sUI310887Pp+k8/yxBytC7vUM2+KTV6leazgp+NzXc+EwZiyAY/5OxhG7hslrop1PS9juWwoF4HKmjkAosyZVPNKe40JHxCyEz0LZMbaqU8EVZVninyYdL1AETopubni4fUt3z1GyU1b5o4wFf7UcydyX0uOaiu/CYvA3JvcOOCAAGs/006rr6Udgr95OWKwR/FvzoopHUsbIeK7fZCc0MJt+fTcKhRA5QCAo2eH0Ml9hGTBlXlzvbj7Ubb1z/t9YJ73dbekjxvU1ItFqAEDuy8RkPvle2NvgixBPUK21d6GNgCZlprNa+ddobshseX5wXjHI0fgu66HA6bf5lx7FA2HkAWsOA29QIwQZplNidRjiEwt3aPsUAowxM4pEEYZAugAk7S3Q+2AiMbmLyF1LMnLcmrNvpq9tBWXWjHFuadNCo3P7ueBMoSCSevvuihM8tt2AvI+e+N4KvvMX8NIzQ9azN/Oj301ih86V3GLhyjzfJlwuVqPJThLMK9XKJ95itATyy4lqntEn+wLCqTxrWbvA0cV1mu7PTSH6Po9V1Tw8He/BkUYrvPBd8wX30n/vsFrTvvwdv3pb+i8HmpKUT7Yw3gxg5MS0s+HP+9/zcuxPzczRgOUUUYQRpbQNWUeyCmPYWAAeCfZWO4iwOEVmqox2F7C47q33YumKcSU5nzXQjM8DULWcl+AzCs/8rcOX/3sp+N8fCKPuhXQk98+8KGVn4bmeA/Q/DYQIKaa4fUnjTzFQIDvUnTxW/uYMcYeDM0DaM+sPJsqy+4XSqbAwAYM9TYvQ0CNGjWq5V9DUfOWNyg8up6d5tiRL3lR1ie36NJBq8bfwi257rXMe3N85DcBCJkXRQdUOlMiOtfXgh/vRPfw5gfLjJ/HG5McnfAgQMSaOPPNCxixT81lcz/M64TaKaG/Q9X0rd4QPN86+4xfDi8QqiYXsGWox4CnffLIXXKQ8EjtV/YM326+FO89GhjQw0NXHh0+ZV6Tb7iMmviW+Uu4+jYa7ipx9cSZ34xTFVMevVYt9TnzqQiRVz1KpnZAI7nddQAgv5ppSAibsN7mnE5frbeKbCIdQh9vfu6Lh8994h8ebvzbf/rwtX/hDy35fhJaJp/pfDwNZ6IB7vJwr71xXVkGNvrdDmc/XrPyZU6rga3y1hLond+2QtJWaNoit+YH8cIcz4TgjVhFCOSn3HOg6kXGEYPwrjjWdBre/Ckc0rN0xitVlSVPrCqT57RqnCkGJOaMvWM1srEeXD/kdIei7UNbT+dge1ZOz/m5AkxXLH89fnlwunSAA4/SBpYPmtf57fp8r1Lf9xdKOOZa3Qfqln55dV7Qevbp69RrczWuxfsKXtCNNRwP2LpmrWHp+AgG1ywzYN7hwQogBlqFzAHoH/zgB5enZxsHvxGZ9tbu95vf8qDnIfNyn1bxDQnvLFIP3sLIMSIC8s0wQ1bpFyI8XwhTT1jEwSnayjtzwbM4YQTbWliXeP4JL6LU7io7rSQwQrZEm9dmILXu+TyKaVd5lPe+L1dZEr7KftpiAeqZCqz3rOGaH4V6xwxXGc+/bZEjGGv51gaixkhZj8baSZHfB3Fur00T0+dVBkxRHC+E5xrfjm2nDO8Y7mojA7YmHGIJ6NzvDAbz2zhslv/8rcdp5rFK/sRn7zLO20I5DKUCVIjGTrrXj4Y4LGvXyk/Jho1gqjKUPpQmTLGwA8KJAK/ST4hR1IEQ3iPPFj5C0AFa6aPnsnxSsNEE61/LMo/3ZxdNWJmWa97717qa35nDDXBrwWPtjEWUoAKGH5WAm/4UNEzISEEX5YRCw6qZNincFXT+jRC29vsUdifBb0/S0xHwXjwlEfYVTizUhC697vYo/ubfeHb4oHGbG30RcqNfObeiA2o+Q659NfthexQBGEqOgT6Z64Fh1t39cnJ7koDPKCIAl/5SAEoHO68M8Bgg1DA6a5rPO4ygeUm+YEQAACAASURBVGdzr++2B/RI08utf/Y6QwCa4qFLyEiBXp5b4BlhEoWhe3znKrTyleWaRarRgZS1X/IWTRkna+5UkutZKJQcYXMqznnvLwv7LmM74T+XQoCue4neTiC8HZg5Tbzfe2HP8a9WyHzDIGoJx1NU9w3x3ytquXqn0lA+nVUqz9e74ACwwWDB2JTDIA+f+Uz+BuikLHTBcD0K1tH+n8mxLzcw1xzA8GzotbacXLeNVA1V5U0AVoAYhg7GkhXX3kR1eSGbTrWvj67ZxUfs7yb05y/QbAChm1f+9t85fOVTv5Rt9USw0GOHmzw83/rhw+GDAT7kRkPI0G/oTiimPqh21gOFAZ7sFzyhpZrzzPJNvBQfm8/1JlOcyYxZH30cD8bK0ROiFt6DB+yiI9uTsmWT62oUGaMSvtSQufHsbsDTCp0ZJ7loDijP2bvrIEvGgfRl5NRlFP0qr7wGWb8aGHi08WqeakYsstXev5nr6oHO8607Hs4br0+v4xt5JvlWkJhneP7ORTIHXp6Nr+W5FwEE5/He1RpeT0cAVpm7kD90BngtcFCa3kbCEMjtgGfK6E0GuuY9krcjs/Yzc/+90OUNOVg9KiH5QTGKKgfdlyWR3xOj6bnxxfPcKAIE2LDoKVwD/AJZxhxPUeveAH47R0i/Yhy691pC3uSqZm3vfu1Oq7Hd+5py2WeH1z/9hcPzn/rY4eaf+FOHN//lP7pCm/bYhFjxXJzkXzRULD2pZX9HA7TToxzP9tt5NcdNOuTVz1u38Z7nB5s+Xmim13727Htz7X4fH5SgrPVbde4o1pmWKu2a03z0ldpmAbb9/Yn35nqRgXbj2u+rmxPqBZSMR2d38/TzKdC5L+RreG8x2ITbtV37ZxcWAGgmhOx+wDJjmvEf86Pum/PVx9V/zGmvwZ5sf9c1BVr0m8mp3WF0u1jEMReq7V95tbqyq5n02jmEnnfljQJoCogasrcA3D307Zvwi8u7CWtT3S06qGu/67u+6/DhD3/4n+T0HOn9V/vmG1USrj/3agcuohF7ySuDWRKWcmuEQnwpQpQ3h8Ww1uQQAKaNMAoeRoBoZOc6LKpf/yG4ThnAotDFKPermwOnne9qSQkz87ngQTuLEFdnR6kHCMRU51rFJttuvTiuYc0GmEgH4OakjZ2HUlCAuVMwPZNVktJCsRgh0yRZSi+Brwv5jfLffrBMVUtYzGifCE7ItK18K/SA1aoWu1wbcHgZ61VDnLwaCpZrdzU1/WkYFsXC7yMkatEcqxeg0TyctN9+UUoiCAh2wphnqYUQCHod8zbXElDAoWdRJLQp5CBCRqz1Ok9hzVVDU5x8rfxqhdpeG+MYoNIBeMZYQFvkIF9RmAoc0jYAQPB3LdZcrX7nLwuumPIeXsrDk7G8kWvflbGYh8nRWsBFYi8PBHA6oHUDamPwIiy3QkNpsHY97C/zKYdlX0dZKHCb+XFqurCVruLQdD2DmWdKTRSPWiMbDjIAC2q0H3pOCFoxHh406zGeLZZW3FRIJ4+dF2FuPDuOf5S1nothLlOhqN4s86e/5q+eOIrL0P/JORhrLwyI1g9jbggSiYjeoigk1O5MqF09Q0sZvIyisUq9A1X5K3/IujSsEu3kH9C444n6nT02gOgItGZvGBtDQei9B7HaCztniFcIYFRkQSgfsI9eASagN7S+CkwsptQTszd7uA5o1ixevR7GD9+OT15v49f789cDVae8mbJg+0wY1GV49BkQ/SIPO5ATIxTj00vjaWcx/9oKHcHTeoZYKz7if4woeEMGzMBhvXYhj3og8z3FexsRdmVI9HgKKgBaMgFvQ/Pu3d6G8qMFqo9hVuiGbAGq8RGegezdrwT0vPKZTwUvvysYJinYMVbc+PBHD4cPffvyrOKBvIrompcVreJv2m8ZYx5ynhK8LNcAd624Np7z0FTBzNG0vvc2IxkjSvqFlzY8D8mP4t5c0jwHv7SX8KOv7lyaqpxLZhTI5Z5WrLPXxjuBH6P3DfTslRpi3Dr9ND4FYvb+6ppQ9hnQMp/Nj5k96Srn02SezpSB3qHK+o+XCaHjvdrV33aI7fay8ZZUpuKpI7OsBRnhN17d8KN6tPFh8x4DzDJSWE9rQevOv8qhBfQuQwNnaMBLSfPIHZXWeB/OVPyslyZcVWEBBrbwnMvMrfC0u2++minM+M1RrkswWs7wyRonp/Ti5S8tzwS+rFgLMAfs5SqSvh5BuVnyjVzHE4B/8tTVA5W5i1Hp4vUXA+yeONz5pc8fPvuzP3Z47E/+mcMbv/ePLVrmUcm1pyFUx7Azz5zc3q7PVBhduV+tO3YSZub5UX7hQ7DxRK9ZJaKnfDQj01j89hk9pq1AhNpSPrc071Nw0nkOHe9DNh/Eqt7ijQIAkLOpGKk2VFuFfSvvu62dZ3Ta9oOKN+y+7YIED3rubqP14ozL8068OBtkdVzz/R7v9g7t6nZ9nutmTh409t3O/nvap6u8rNWHnXfVdmvIW8DntI2+P+YjLQ+TCm88uetsnuXVqYfbH6qR3CHt53d/vz2A55+Anoet1q/n99a24S3ZWJgh4SFx+vmAmpwtcPjC59Z7paAxUhYmyiuBQfhR0mqVGoGxgUyVKJanSaAuSsYo7DgKu/e7HfdjfphHC//lY1nIcQMcrXsDeo5J1dvDs0Oo6m1JOw3TmLHVisSqPYp6Ac8w/IKYed98jFxKONXVTSlAvd2lVwqjdmu5GwHZpPRRAPzWpF7JfmHFvj+NlRYm5HpeFIpr+nTxaBJ2KSHm3709HTz9bdGE6Z8+HX9Pf9vHAWGu6fk6A2h4EjAVz6fQiNmv8h2F01y0TDNGmvsJVeEWlG5KgRLehFqtjgQZ62ja3xXk0AllFQj2fIpKwQmAkzkjYFoSOuPblYYK1PIgoRAsfNpTwCDPqBBx+GBLO+dVwAp0LFqoxRKdJWTh0hkIlGIW7CpQGW8Px2NZTJ8atgEAAG3pn3lpfLh4cgpL/tUohN7zD7jqQXy8Xk5wj7D0PBcVFPF2LeW7XpusU6+3Vj0xfDyI+npMQM3tiRmvRZqysUtrt7KRZ4/HjbJnUSj6OyeINdb1BPmTaJbiZk5j5ZXz4/nmETjhkbJPKQjyKiikUSLWQbD2Ytp5NsrCpivP8NJegc9Yd3dJbbHToUmAdsfdryp91n/meec3bQBZJSgMPYpNw3gaNjn7vB5caz5rtfMjSKtdLrwhqLmnVmh8AZgEioTHJYTw2Xi+4h26zMGUZwVKea+aVc9NWXvkmHQMHHVfr2H+Y309ALy8xbNTiX2tl/u7UQoKdvFQIVgsilF6a4AShiYP0hktUQQLcJKgfklJR8P4Ugu91BqzaKplYc191oxy2OpY6Hb4Vi3z6D40xHssNHL3T8iTfYc/5LaLgJtznv13B3h4bQUYr6wHwrpkbckMN+zztBoyljZeyt6sd4eBYfbFDifLHv3y3/2xwxs5S+Vdzz0Vcohil3tufOf3Hg7f8q1LfqBDIVjGaf94PtkE2OFl8s3w2Ut8aIA/A1JBUPZJz6wZI0OLvYyxpN44c8JtkL/lAZNv0kOUx7vaogJD593TAP6Sd+i3IWrxDl0+FYOIPdk8GfsSeMl7bTJWNDxvGRIauiUXb7fLS7NDAdsnexePCh8ouMl32wCygSuvXvk9vjVeaf0zJy3jb/xkNpBJ/qbRFIto457HwLENIMf5so+Hp+rHV40FYYx85JkIUG7fW6hiKejlszWWnFyPlwBu/Z38C4DynOZD4ZWZqzmEtNECphg/G0B+J16oW4B1gFeLGYQf3PtydJTQ9w1A0fhaQjwJ6ulLVYrKxTyTscvcBPjf/srzh0fCV+T0fO7n/sHh1h+Pp+f3/+C6NrTr8El6y7k1BT4YCfK34Wbkej2DFGR8dIMToXBX+srORdlgZ/GmCQM9hq0tBX+/lkfiKmRrf79AQAXX8drr4MMPV56PqyT7Y9vuPnnWsaGT+07bOP399L3+mafrwObUy7NA4PJY7bC407ZPQc3pOB4I0sxJp+5+EHIfeDrxHm2gtudy9X0XjkCeew7R9PL+7Oc288chpVPwYecBHfOD0gWenGZYJMTQoaS9lzzm4W4fl67YSnC71HX4qc/KVX/P935vtljuM6arpX/YdL/j73/rhbc9yEL4MKFqWSjDmBEhKSTnRWFpwtMG4PDmUPhY1wmlghPCiRDGsAgShD1gqXS1wcFYfAuElvW9AGVXPCvIACbSxlYa3d9Qg3ltL8y2ulWpp+iPoktBE/I0zuACJEreiTVlgZqlIF5EmWsyXaulYWyjMJ16asqkMXPgAygRsrWYHs8CixGB3RjjnWXXkIY8uz7mxRBXIi1gMQqxZzTpXtMUAKBsBHE5AYEpwTBrAqdtd3oZ64zBIXWUB0AD09/K3THBFHhJvxp+l/Z7HpD5H0WSZ8VL4q/CEBSTblZrm77s3JwNfjy3B+vlGlZK3xdsnsxb20xb+9ycUYB7HYVkhz/W+zCeForVPtNHjHSEt/yYo3AsHYwiMOEl7bc+GAuwpQ9KPXtZ4x12sgFY6Sj9Bnq2kleQbf1ZnkfZMVcqPvVMJcrOqtZzBnQZ+6mAoGQojS5heOd/GXvBa7xeXN9o5smEx/HWKZhgb7Sww+ydSoARXJ5dhSr3CB1CUy2TDZzNmmzPzI6V1/8mI6N1Q7Q3WVrT1yeAVdbPKFv+9iC8XE/Qq4qnHwAnhVNOB35f794yclxmHs+aBD20WvCf+X4ifWtOQ+jFy/eJ7W+YjTlR1EAbLOlNNNb3tBEPwuWdhOUYs31ZJXzCfzbdabOhKKM8HkuI57sNIKs8pw1A81zIoLFmLEKhWmghCpsT2SWAo1FhUJTzHuaae5oTl3+KgOxcp9LNIpHmnPh8AjaOJsQ14qGza9c84Lej7QUtjFKz8pTs47y57xmTY1MASwkdZZrXkveX0sqDYI5SxKK0J6cCyMUD7D0gtkry8KujZxWvGR6sn+YFfTW/KvMAYO6k9rWoiyaEIUoixvNZtPHI5ggKF7OuIwsYax5dJZGXcQe4GsCLN9UotpTqy9Bd87TPeYAyBrxx6O4y9L+Uo9zbQi9jiMjlr/z9n4yn55eC2Z9K1fXHEgoVvvuBDx8uv/Xb6nHqffGYdL/mmQ1/krDuuQFJXVi0L9esoZn5LE+Ggo9OrX/LXWevAPo7r297nIW2apthpAedjoeqPHApOR2YuanZOtcBXXW9pXFzXCtTrudNM/9jUFoFCvCg/I5Gd65O5YTPeBoZk3G0hLb5cxK8Q1nTtnnf+xQf2OuA2dVjA9xkjfocBQ/sITIn/dQvRXN4f8zLsex22q28wyfz0t8WxxnP2GtfSWW115P6I0+P0Wf2rXCy7n0gWZ7hAun1vhdgkm2qsyV3Bx/b8nZC4m6H7h7BPxPaW6PJDpfVh+Q8sp6vJH7AN+tUgIre31zgz3qFr9wJnd5krHEmUcZ6DrTjJ8aTfXL79qs9juHmjRxkSh/J/Tcy3nuff+Hw6Z/7h4cn/+SfPlz+0X/3mFuyvDwAzd7oK79mH/DZxPp85qHZIWSnLMH7owI/oV1HQFJWskCknJ7lH1oVxE49GdpA51u5P7Z/Giq2vRH13O5zaxD3ei3+NuB2+tTvRtk+ep+2rnB9ELuNqhIPAFKjbxnbDvhYUZlvvXaPo157oWAP6M9178r1sLpTD83pHJ96jdYQ5DatkLM1j6sYwrpndLzj+7VWx/LTvW6tz/FgUnvhHh1ttXn0zHXeeSPXftghbh1H1ume54eP7FLXzzz37OGjH/1IQc+v9eu3Huh5yAxeRuGqtbDu/zA5npvPffpw8aXPHc6/MOEPX4lQJfTkDzT0KtcL5ar1ewgAEbfEoEUcsFNmTyk/EbAbDHnmtobVZZx/DdsaLlLPwQkwqNUo/3Z88PYQ2Rm+1/8me4/3ZiePtvD8bPINkPYzCBuEK8QNA/Zo7kaHpDXvZpi3Hwi2KgXeZzx+2+OiWFE4fG7IRsbR9vLc5l6M9rTBA2ZJEa8A9VBjZ4F8allsa37St5nbHXK04+rr2Zl5msTK48Fv1pkHKGu5LEf6MMJlj5tAIpymQtplPCvr8FbeHlYzwolgJIwpUJlTa1UFGhjLMx4XWpdNnOTaVhdqkYD8Tui08pBwRvSS+VWRye/OTSjQyXW1CFszXpnMF+9OY8vzTKFRLbU8gMk0eY/mJgb/Mha9AhF9bfw+hSvt7dLVHfcAsFYEosAI98pz5fPwesgzaxWp9K1jBULNA4XMGlLYrJ/xjQJC4UQ3rMfNVRrmxEDg1VO686wm20ZYSyhetUmjlEQxq1cKA8w//SpYFFakLXNqHLm8QCdtUhApDgEIx/yCfdL7DlVsgu+yMte7UwDD0ms4aa/Jz49HiaFwAPUzH2pnpqhFlUvr6ewkeXMbfPMGUnR6pgWaSHvowR6Q+MwSvoEsyxQPS6+h1Ob5lNpnU82NYgbAAboUcnNP6W/fMpcAe73I9hVJk/5txbihlBmftatnaGjKrmm1xwl9qgEjX25QuPPT7C3f2Y/2hflxdkee2zEbl7CslDIuYMq6dhyeay8LP9rVsVqsQTsbIK2D/lzbv561Q2qPxpUBNMdKeLZN+I2vy0uH3tAS5dBeUHACYDGP9kKNSxmrz61sCZij0VFKaz0feu9cUUaFA021P9Z+47Fu+gWwtywwGh/+iVUXCFN+KUFp46msF0Acz1zzGOItrBep3mTgWx9yo71gLQCxFklBXxTskQ8Dcrs/mq/juYABQrdnTvh8K3khojnA2T6yR8t3BliEV7z8d/7u4aVf/mRYypNhN49m6XKGmPA2Rge5HNa2uUfjxRWvA9Tbr3hPSzLjcUNfUVgq14TJHo1KFGIGgNxbb3aut7e8bzlo8gEvxjus2cxn97shpE0ySThhk/8VRgCGKNu5Dy/QtjVv+/oYjy0jS+lWKFbW2v4euVart/UzdQX815QjPBrfGEv6kiPmPdfWgzI0QL5as9Lg4nUXmStKdj06u/Jn5fTIzx0aWyON/QrsZY9H/lVeNmwaj8n7zQ+N0eddhAU/aS5grgXaW0ENAGPgWW3ezb+b1ufx8B98T1s9tHnm1XjwDv1qBr59NzKAB8Yc4X3Gkrlq7g8vqD0//ORO6Pg8Y75hv3pW1vbuay8lNyxrlLbvMR5oIl6rz//ixw9P/NAPH27/kT9ZmbMPC92K+zGkbIoPuG+Fno2M7vc7X2T9tl7Lu3DqoTn1xPT58qZOqohdBwtaWufe7DZXy/vz9gotD5Nr1hwuILVUE9/6pL/bQ3V67S5YsO/bgGiDuuthZzO445/r3pk1rqvQtf352O/xAJ2O43qb+/P9QHGNa/dvt3sK4k7vq2fOti8eGZRnhmY+C9TGq4bcHf6qfPUGOw0+BFgm9zm+mrAo8j5AlTeoejLwdlXe2/k+OxS7fZnQxVtTIOU9731vQM9H06+hnYcN/Bv4/rcO6NlrGcre7jJAh8J2xkr4UmK7A3J6avYXPjMHeUYxIZi8METM5qi4Y3ijjO88gFIn5dBDRnlBRBZuhz5hAFV2XDsbdG/CMJ7mhewwhhLDAIijZQezPllpAnO3XYCTH+vtiUKTxM1WrqlQGoZYJZMwb+MnDRFohND0n1Kxkzcz9osIi/MeFjrPN3T934myWqoXIG1TWvap4jsB1hgJVooKS9fEES/vSJQFykyZomfsMeR9cyXSJqFFiairn+KX6wsuRiHHxPSt7n0bMtdSjjYo60F7c83O7SmgZDnF8Qid/BNmYp8BMIQX8OJ7wr0erAgGIVlVlHKhsJOGauQvZQe5bO+R77b3YLwnl/FwnBG8+b/D4s6ejnJCeAPZPU+H8FrKzvJyoRUK0iT1NsxD/HUUM6e9nwsxAxAoyjqu4bxvjpAwRcIk39WinM4Z767QUzA1luMds1/wNQrW7QmbYIktWHIAYDwXig/A1FUKBlDtMzLqNaCwzUseTPsyIS+U8+cyZkqc5G1nGmmPxTNjbwS3eawxIf0bUNVwuh6aSrmx9hQaynfm2J7c1s+sRwUoJRlIws3vTPU3uQ2l2fSF0uo97wAa6wnmlIP0Za81mqQ0euSEDKz5pRmb49w/IVW+PwNc7LcdxthiDKOEuP7JgF0v1wF3tYS7ZJQhRgPra038HqtxaakVsbJ2lPYaHsQ9C8e0P/ChfL33QwuCFEksumyy+FSx8jz7A087Vm8coVuLWsZTQ8MYMsoehqe07DgL3jrzoky0ZyoNXzmCCbfk/lqP91xpwxjxUIrrEn5VSNBVwwLtaX0e8DOGnxo/THe8rvWo3DHnAPfQZOMnZj3aB3xCe4u3NY/MHKGXZ95rIWfsy9q9lERnqeTreidmDprwLvQp46awy9G0btZrK8wtLoDHpK1vStv1YORZ7quhYYws2pJDRF4IRxxjWOfAM3kBkzB+zOMjjxouDCylf831kSPIgwFYzJ7Kur784z9++Mqv/HJsA49kiz1yeOTpxw83vuXbDof3fmABHzzLGBhfWsxAeCde4fu0Zd/WCxvaaq4ivre93YBbeIgDmN1TQ9CseSMagB97F8BkRBjNEV/p9DNCoCt0gPfHUyq887n0oWDEfeRX3jMQkQ39Pv/0wbraj55Bpjg3x3zZX5VTJYysnRyXAfvbE9bogbVXKi93dEELVmTvuxcQ8VxhdTzi5ScZn+2DXzXsLf1w2EsPO06b+HULGWS9vHZOUI08YwQwLsa/HVIaGSJPp3LdPhtDV+d154VqGz02rCwe4k4lTRSwNndfiy0uXpp48pzH1LGlQtpFzg26kzE+yliW7++lbw0926HxjLC5V3U1hpgLnpuGJdNwzZ3cmxxCmiIG+nae8OlbU+TgQoK583w8P0Ds85/+xOHmH/nBw50/8sMtV30DX6GvmOAJXeuenvdLnt9/wCVmuoJtupHKB3blte0V8P0O07oOYtakryVdlczKnI9tnV7/VuB0qu9ctdH2pkjAbv9Bfx8WErd52YNCznY7p79t9W2H0O0wsvu9NWT5fq3xvZ0H6Xp/H9Sn0z5ssLXXYP89zt/kZO3ze/bvO6wN/R0BG5BTfqvPAyazJ/ca9rwfkRXO+ZGQEQKoNzC04kye6if5/sYAdeGYjDff/dsCeoQV/xq/fmuAHptshGBd1TkFuQfIffZTATn598XPr4IDQm1YqVomOa9tgfN+J6HuhbXZCkRwp1nwbVUqheb3rWSXEAYw7Da3m3QLRpY4z62bj7AbpWqHO7l+W3i2R2iHaVQJy78qLhQh91PowwibT6OtDmgx855ej+mvmN9jRSmkh9hdvy137sPkewq95mczttIX4YZRY85KFWKg+Y6QNhcs5C2DvRjcMTfCSd3kA6sj5Uv+DKWetbleLO36fpQG7/3r5shrK9Vte5SCXanLHNSKlrlkBcbg622ZNRDPTLkyDsrlnquW8Mx9hFXXgfU4c0Tp3eEUO1eHwl7BsawdVa69qlhEIM2aHhW7KoAZKys2a34Vogmr2BV2CtrQwCirPRcn9zjMs9bo9KfKwYAsWgXLKa8BwNAKeWMp3rlOVcpn3QuEKR9DY62UR/EbZec0fHJ7EVu2OvfX6gfMpv9+q8IQcKH6zfYseYy1kHyrLeEwyR2qc77AVtW2/E5ZSA3+gp6G71GQAa9RTloimgU/z6PctHCCogHCTAa0Ntwz/Xgi/fKitOb9mfKuu/jFLg9LGfD8XQRD7pA9QLHUhvHYJ17bU9fCFLnu9fADStHO+6EEbUDUvUc5G+ANSKEZc7SBdEOyMi77oOyeix/t5VoVtCignYs8L8pYE8axFRa2VpdbCsRl+trck4LHAflCpTaPaR8zJyrNdfwAbnaikJd69fI8+73rR+FNd8xJjTZ5KQluP2/+0j1ob+Fr27Ks3wOGTi3N28hSa/OAHG1uY8jRsJO2ahRxzeztbTSqQprvfN45UMKmsAeAomdSAcn2jP3PIznzMzkgDQ87tQRvz5h+AZOUWvlcQhQDIs/sG7yNV1D4767Axwu2w7XKmwZEmS97r4neQ7P4S89zAqjet8A2ekcjXtXu8OUdkoaueC3G6OUa61NALC8I0Mo1e/8VSIzQ79lSADGjTq4PQBCi+cpP/dThtU9/JkN8JCw6/94V79y3fWdyiL45JdKjoFduUKiHt6Hb5rXZ1/muFSMz/4oGFJhSsj1jDB8AXz0Xeab5nzDV0pg9bI8eDw8GhPApwGH2Kh7fcNC8rFnPz8l87HA0AKDv7acBmjEM1SjR833yzB0tYA+b29LC0OJ4dhft4unodXghnj4loBs2bi6HNx3PStqytHSH1+SeVjuzb8ib3KMv+rDDTguq8aCM1V6yR7JH72YtbwolLf+nRwTcC0cD4MIDLl9+tfkztxSPwK9DC6W1DfBUF6wpnaU8+at5eyvzUw+0cZJ7ZF4UwaZbxGPePJCGAC5lE41e8N6MAZSn4vab9yISs07WMjrO7dDOzRjNKspD44slLXl2L4dR3wCq4tW8iHfnXuThecZ78ebl4XO/+FOHR3/ojx8u//V/v/yp5ZwH9Jzm4+ziA7pzuYH7hJo9DMTsssrdNv3PW8O+1gDvf90fjrUMODtfaF/5Vg/L8izVDhzj2inYetAzVndWgYVTMHH8/ADA9CCvTufjxJPi8/Vy16fA4Xr/j/rE/HD6+fpv5hD33vPd3+e7B7W7+3a9ndP5OK28tr9/UFjd9THs0Lc93sV8Vhnt4yv7D9hRwU0xg1vhyR/5yEeiZoUuf41xz28a0LMqcxh/zQQPo837v7fqGCSrKVDz6V86HH7h4zlQ7hOrsppEw4bwLKS5YqUp2IQvTlCOdqVwX3OdVqBsC/lOatxKdEPAxHjnGSV0SspYIHc7W4nb+R/1UuS52+rUsLBlIV8xp6xbNIHlKlwJ0cBHQjhYVBBTwzu0E0VQmMZWEDsQCg8LYpjntlwLr9gnZ5dZ5xqMY+RjJQAAIABJREFUlTAz9FojKSwz5/Vc5YfmeYw7HkOuB2as58fqWxR3FqmEKqiBUuUdAMtzmhMTQU7B3dW7agnTtwElO5yh7RNgLK9CsqwToQsQjFKy+1dAMdc2XEz4Wq5FA04pd93Oq3gU17NGuc6rie355xwI68YDZeko0EikQtu1gI78GnOVf4+l3a8mDr9zw1qYuekNcnGSr7EPEN1AmeLWAgdCZghwYTYUBQLNnFFs01YTpfO803MgGgKSZzTmfED3BrtogZeEImXcR2v+KCHW3Lgs5VbE9FnRAvNS4Gj+84x9Pk3Ba8bH4gIobNrteTbayT3m3MGh7nMdxftOxt85ylwR6uYSeHLuQ4s2xGugmtL2TlK4uvcoH/m7ytYs5WJ78NCJsLAJIRRGai7OWu6bhXTyuFpm3RIQ3umLMctTkOAv/Mz0WrdWWdsKEi8eD9YKm1qhjqOI+34Ul4YCmkDgyVwZi2dtLymabNJ74vMLeuLmV9Y2fTz7arwFUUCOhgNx9RRu3qYWTODFQ7PZz83tS8PGWwBEocsz9cO6uhbQsR68jfZ9D4zFb/KMenjT7/ILdElhsi6zdzZvc0/zG6wnumKAoMjn2h1Gq23eBfPXsMyhoZ4lZR4pXYwP6/sC1Bop0MJ4dYQN8RarBmYG/eeoGAMGgETWAP3uwyJrlFhKYPlRATfmg4/kWcLxqqRrcBmhGsrmt4ZuDt9q+GO+82xW6JzbsUqiG7d5AsTM/8wTuitQNAf5W1B4YuTCD9E8A4lQLfvCXBtvPSUUWvfjD9Zk+EuLfTye8KkoqzwH29BgrvbBm3hNxQ7+ke+z/itUkzEhvz2qrxlwPEeXoc+Xf/aTh5dSQOfd8fQ8mrYfZ9SRz/O+b1kGkfIe48pfXlfjBXBUcuteA1wYAmwKfE2/rVve92wy9MA4MTxj8yv7WB/RvbGrBIbXKSyyvd+tcDkGinrR8CsyCH80N3l2ZQjlxzovllKDksNeGZHeEzAJGOCpwssZpHoMAL4cuisoywfAhAEBj+4c6rD9kb+qotVTpb/mIwUUlJeuBy3fN9cnbQJMwnACzJYH4W5wUABCq9vZ5rlfXyrDIm1V57QuSmULhywonOcIR9t5iRtIVr9Is+nj3UQANLdmV5hjDX8lAOOplWtzxtjl4shKuTVKY9dTljlppED6ei/A5IZz0AJ6lrF81nPTr/7uvLTwGOFH5565DQ9os8c4kIMLXN7NPufFkXOhEumdF1/pEioV/tlf+NjhsT/6g4eLH/oPVwGK8YqaK9Z6WTU7R295exQy4Kk1lwEkGwDNMt9f/ni+nD8PAg0PCl27z4Mysmkr7tvToMmHgS2/7TY28Lp+7fW+XAc/u41T4HcaXvYgD82DxncKqHhGTqvNvZ0X6b6Zc2it/btDCjt4cvWqcMRu69TbczoPvl+hcPtcHZ+zvmOkas6PQhPHPCA0qhgGUHgdHCJ4+2af31PG3+94GOmF+9DV2vuzt+6FVzh49UMf+lDYa4yZW7e7n0S+4U+/aUDPQ0d4Wphg9CSKQw8tU03tF3/2cPjln8/hcp9OyegvhWmEoW1FqmER+6ZrT1A6T0RxY6vRzKo8sglonSkywmzHOVdQdYctomuOwYCFYxjYABMLT5nfVWCq6Lv2tI0hEAyYkG5Z6HKgpWg1VnIEcJl0d/AI4Lzf+SWUAWEiu5rWDluTZ4LmxEwXYOSeCqf527Kao4hqWx8x9lb0iQDdVrIdrtbzYBC0TQHg5X1r+aedWrBGwaywG0VkK9FVVOeaWrgp0hGg5qhzaj55AHLvnmNztUvB7mTiY8W7WYcqTHkWIbLPntngynRFaJyV+WfejtXCWDZz31MRvluZ3PO+Q3Za/Y3ARwejpNeKns/ad31CWS4Tr93Ycwr7G8IzwhgiiM5yiOZFlILzregZ0w4bspY9RJUnJgu0QU+sdJf5rgplvU8Ah3lDDO43hswd5UoVodDlOgU8z26lsSlqIJyDQtTXzLm3TcTOc6sIUgxZmmeM2maFBnaeTpgWRVA+lrU3J1ux019zPXkfLRhgnihFQo2qJAw43nOuYETLSeN6+k/xt2Y8E/s3c4xYp581TBgvoAgAjgGjlZ5m/goiLDJlI316KiFISdRtOI6KVbxAgFJDG4H8mQtrdUPSdxQM1nwv60Hx2BXquvcphvlbL0DmYSumQt4S/3d2yHfNf0j7QAfgEMRVNrJzKOoJQ+f5++z7ljzgYdr72n3NVUkbrtn5S+5psnv6ukMWGxqTZ9STSzFawmaX1D2eYVTDjD2aNq1VzjxapuPhJ0h78ucuhR8ULM8+2sAdu3ksCr+Qo1QL7GsfalmPojnPPc2rSb9qCMhL6Bf25eDGhudRWDN/VcKBxOGp2/JfDyWl0wPTZsMaxxMhXE3oYsueL8/oygNBs5T4PKhnWMWqG8/aeT1E+Tfe9Jbo7TkueT5vEJ5j7wDrXs0LkUthLwqFGu+rPtkbDZM94bubJl3f9SVb8Cs8EKAbT2krZAKjJmLP0fQXnVYxzvV+J8caojYAMMr0Zca/k91f+NEfP7z6hc8H9DyW7uXfu9LPD31HqrcF+BjH9p7vhPlWqxxABdA0nCt9sK+aD5q8N7LOHmlpezRu3u0fRovs3XrcyJn8vguQNFTNnpzxVq7m3tPCBAcyjJcDvxiaHy/RZUJdqzRFOT/r2WG8P7k0YLkyeBsvFdqw176a5/DMCBfswcOmlMxgJMqeEHpburPv8DRrOGtf4woew4iA5ux7si3jEYZoTQOM1thCXw3RBSAAYPmCUfJ3qJq1bU4dPoQ/uXf2nfEIy+xZfbdbzUpRgNTODstmYJFXt5TuhsbyblfO41+vx1ZzO86cfB8D4ZsvvZjACvszz88YAbF6f7IWl8mPuIdWMw4hQvhNFVcqZfbYm3n+LQYHfK3zkYIF2TOtLDb7jTen9G8Ppf8Nacs+ufPC88sTkvdf+uTHD7d+4F873P3BP9uqhDdy3XmUIoem2nPrvKTZD7lL+Jt7C4oGAHWZsv5d66ns1nU2B9eNyl3Une+zdSN8ar1OlfeHAYvr4W6nXqCrM2tGfk67p+Dlujel/R+Pz9t5RY6dzJu3FFg46ftpW3tMxz5mTnbPjqFkD/GAecb14g6n87Q9VfsZD+r7ns8CHiDl2nycjml7eBqihq6Z3AuUrtbyQaCqYHmKuSh5Qbbw8Kw5X+f69JDSfP9I6OoDH/hAItwZcE+f/qt7/xse9HzdcnU7hADT4SHJmQWHn//Y4fBzP5fy0Z9dcfFbQO1T5rcFcAvwDTSqcZRK88r7TPpC3KX0LorvV+WqUTZ5HBoD75qxlgETsa4drR6InCDRRkMFMIe8x2gaez/k1UcMYOpv3R0rbKJ5Q4Q5EIayatrBQdazvbYCjhEiqCb8D1Nv+dJpcxchaHhR2myoSP7qUwU2ZX8UQM/tac0EHwsaS1qu2QzO591XDJRCjUi1q83khdTCq79VpFmWAIOxgNZCnmfx4DSU4KTqmuXoWQizLrvaG8HEk7FDrQjyOXytc2uOdxgTRUP4Us+3oAACYAQ0ABarWoRoNyFlpzHk4tgp5pOgO2uwrPrps/Yp5FV4CCoWubxqFc8cURCEqvB2WJed0yQETvv3eUtYLQlSYRWU1MwFnaGhbOmH6lv1vIzi3VCsWCnR0pTcPdwAUs2nZ43itC3X2/ND4XqC52EUQsCxJ7tn3pDTLqpQbwMle9FFad/U+0wR8Wp562pIazzNV6PI5LvGteevOa+yNXR5PK3cOs/8Awjmr+ui82mnJZspLQAaMEGR0GZ+bnJ1rm9oEYCU62v5pbznvbBBe0fOUMu5q4TooNZRVnaysL0t5Eblqlm/FlngSQCeGj4zgKAA3942v/qSz+iOdR8N1qs2ijH6rRGgxLDWuRWc8lHulRDOAvvMWT2WGVcLXfCS2CfWNt/NOVTdX81vSVw9z4n5orRQ+hvuld+F4VBSnHa/wx7rcaG88lJmzoCSnvWR1xwG2ZK/QuqsO6u/9qqvvr4OOayBxpgpWCy1GVQBfb5vwRCN5a/Das2XZOcChVHadm5ZQ23xx/xtuJR+aDvf7cNrCxTS/u53c8Io2/m+oVn4sL037ZTeKN0WcvhbvSz6Nu2g11bIw7MmLKyeK+DJfkufzTVPoDXeRSVu4SlRSHn5XsyYakTIusjtMtcFl2hjeOPwvu4rtFB3gD4NiGhFN3310/xmo+Iv+8UzUuU6/dNGeXw+t3omOsbjzdvMR0Ff1lxuXfIPn/+pTxxe+/xnD88993iqT98KiYTOvvWDh8M3f2CFVXpuzlkpDfNC7IIvxg1Y9Byd8YJaZ2XUKTIBiTdTcAXt+bwO8cz4q9CjB4Yd/Ab4GfnRUD1zhlYG6IqoQC/6jQ83wiDzQ2FvAYF4VXk7yxeT+PzaG4cbTzE6mDN0k2sYbeTFBNz17BlFXgpU9BVdD1CwhxuinL6aO4YN3jjX1CgDjAPhc39pybro0wDpgtQoXRn/rRrzZu+YG+1LuH7ppZBGlDUhZRnPjWNFvVlUfRc9AkCG1gqQPJvswaMbBj37LPR0B9DLTzcfsxeHn2ePXIRn6c2j5K/9KlxuDm8ESqq0n4bkenxB0Mp/vPP6S2sMkNUuqpGx381aVlXI3PK2nIU33QlvuKE6HMCjzeypi0RE3E65dQDrPG187md/+vD4D/zhw5s/9Oda7EF42yqzjN4Nmo6z5qC6zjYU53MV6jEA1yCUyACg577zc+qRMN+EzpROvu+7q22z371dyFf7cVKU4EHA6LQd7089Kg/yrjzI2/TWXr31m9PwuP3rfaFnM3Gn3qkrjwuWsnSg/XcBihVu1zmw7XjTmkpgTdZr/X6SQ3ltjGutdsW2fd+KGqoXZj11/s5aA7tlE2ux9zlNp8/seT6Ro8cCCC4Vtkl37ltrnd+NIfvtIvKsIYc+5ze/Pxpa/m0pZvA0b+jQ1TuZ6693zW940POgASwgRMBmgQlcYWs///HD4ZMBO5//zBLEOzZ8V5DZls0KLAISo7sijmPOTpnOXux5+rYa1sIVNlQXv/dj3erKF7EsprUZ/7ZkN/aesBuQU8ZPyZUvMsp4k9sJYWEzBkiQUAiAGhSd7yjTLQtKIAIL7lnEtN4TRpQEVhttEJSYTz43/2iYCeuLSksIcCeo1qtDwLOQ5fqGxlA6CLdBVS3TSWBRbMctXumUtitIjD39yFkhK4471+3wHFbDnrdjTPnXg0TNJbBBQGW8O7Rqx5TbjIZhrQgJAqzzTlEYBb9W7Xl+d/BS1lby6QjXlhgl8Ck9lLb869lEaRzYoUxSkAouRnnCO9y3rd/PJEY+ZxY0LK8gYQCj61shK5feWUBoeTQIdeflRDg1DG8s3eZox6Tv/K2Gqbl36K7PZoVFT/nQ+HBMYr7X/5zMvTxMlg0AMb4823wpt20t3UsBLsOgKOePsDp9Ay63AgTglYbzfKEp1mWX9UY7FLIRYldeHYAHXerjptG00TCq0BAlsXHved/KT2gwHSD4eZkUeNB/cfP1Gg6QfE9+22PbezcDuAwgPGs/cz1Frd4Efch9zaGwB7YyhiOHdoSUURCFeKhyt88+atiZfa7f7hma73qnXetlPlu23DUDgjzTNcp3a6+x+BRtQBHIzXXAh/2xDSvWpvkQDAFoL/PwWkIhJzTgMuvRcJlTBYznwmG0QJhXAUParFIOFFLQtCk8LvNCsbRuCETZW5ZX++CrlFB0nbnpWUnAjXHjndYun93Xw3iNGxDOdQ0fnuT+DcY6t7nP/qO0eSnHrJ/6i64aEolWKLzowLyZ0rRdLzDCzguP49HIKdxVQtF6C2GYK0RqOSMEAxoa1uQ2IbwB3mcJS1rVEwED4D3/hHR5dgBkLYnNDZp2KFH1kKcN4a3451cy/7fQ5+wR3zW/Lf96eHS+35XUWlQifMf4vFqi2LgowcBEGq63MJ93AZqdk9NQR3wu81aFWZ8GxLVyW9ZIX/FARg77e+dLofXuu/R/qmoxxLCElh1TbqP0v/qJTxye/8V4et77aLqTYgbZ27fek4Id3/6dKxzRK7zwMvvxDP14Lrrl5fR8nhPnGAG/vGUvfGmFDRoDr9EucrC9gxvQVp7R1Mfws73l9dBjQvl7Kx2tkY+BK+/RRBNVGDWMO+tFMX7U81yHB04YY0E5rxYSAnSmsiFa2eC65cvtnbTbQ0jx9CjLDH4Mb0ePePrIW+NegLfycQwTNcKhL0n5ztAZwGTehGYq5CCvpQaXgLLw/fP014G1l6HhM/Sl2mcryZFnUeFChzw0d+phyfiE3bkubSsMcJb5bVEKe0XfHbxsjwSkaf9G9mQPKGVwsFcqu/Mv638vxroWImieLVkURZFR0T4z3Zm3GyzvGc+dyLZbDZt8PO1mXKppeYw8ofDlryZU99GEHN+SW6TQQQ0ByBRoslYBvynac6HMddr7/C/+/OH8D/yhw50//ufSf56ezGH2P48Tj4/XuZL+gNR4cnbCesOh0riQrYYJyoPZCvsRKZFxFgNrX+29E6Cyr79q76rs8lrcpbTv8KsdnnVfCNjaKfd5cfbn+ek+QLS/e9Df04pw139/kDfrrUCqqHmJlhNtv59XVZe39OXUq7LbOwVIp/kzV2DuKnyt+2a8bdbS7B9BjbWcz6cV3XrgaD01qrstD82xHzyNA14KcvLb7Vy7j2PptaEJ9NFCB67NfpDLc2uMp9/x4Q8fviWenvYj//+6DpC3W5ST335Dg57TQbbSmomvNyFM4lO/eDh84h8G6HxyAR3WHQJjC7uGIGAqZtz3+UvB2tYpm2pbYMayUGnidwDktMRzGxkBaVP2YDNCjnKUvw1v85xRKtYuXNPM67MtHhtQVSkiyUNoDpFsqENuoSD35G8MNvcJDaL4VGnFNyckZCvntYgah3HmfU+T1lVJ0aoWEazGTGHBkAkVgsqjT1E8ZWwsLDu8ZCeZbetpvTQRRBQ0AIRQ1k+H23ltL5rvzDOF2vxuJYGngDKM+bdPwAnlc0CkNnbCePNC8nmvHWZMaO3qZjv8RKjFDsGiZFsEa70PpCMIeTPKzPMb78hWOrZywfJbMOq+CBL39NydAa/GRcjoc89uITxmbc074V5Bn/faaUlRzZkni0rBBCJyT/voOQOStpWxlub8bo52ftVs9Lpaaskc6/Y+ULbVv9I+ILgPsKwnzPryUACJ2Sct5sATk/54LuVtKwMFsCyd5toY8jlhd33pTyt2TZudv6yB8fVsGiAu/TqGkQwgrzct93nV+u6yqYw0wq73Nu+KopO5ATrRQkNqcn3P/6EYKfMdJcF1u019FRvOk9TcM4UAMhfy3gh/+2CvS63BjAoUVMoDhTPPrZchtFi+MHu4xS8G9FrvVpLyLP8xN3kmy22Uqea4mcuUgO1cbK8vhUmYVD0KGTvFneteH3bOh5CPFFxofh46fQZNjAJW4J9xB8Rcpi9nDkz1+L3H64XMNZNcXqMF5dBYzOFW4lnGrZdwGTTJcu4auWwUv/I+oMfY/TWfGX8V2mE2aActqrSHTni2uofRc8bJ6IH+fGcOCONdnplHuWGmgAQ+kGuFRmoP3wAEzAm6Ro8N08zzX3mhfatnm1eAEr69lbxK5rf9Iv3xaOPLva08FpAW8FGhWmNSxmTM+FzLwNuLAJN9ANyNZ0qCl5wP7TV/Mr/DJpM3sQwH6CLjq2U9Y9IPNDf86DKgqHx7g/RdyKV8B6/HH3k1KHVpr3+HtnaYdPcg+YO3AqF5lj4078z3sy6LIAYkvnl4/id++vDKF55vTs8TKUxw079nMlfv/9ACNA3/jdc2tHJuD+DXAC/PY/cx3p9/+LrwtXpb86+FQnZeVN7XIDCgtUaO3CMsUL8BuspDPJChiqGHBxOfX0psaWznMdV7CizaF/krzM664b+TM6nK2Hk9fANeAbmGmZk3RgbgfWSfTjR/MD/Wy2cpEuK+iw3sqorNM6P1zxrqu7k2RwEhPQutuZLp+w57433nJeMp8Wzd8bdtuT/eULmJG/R0LvMDHqJkf+hezapz7QqNy7UXzfe7yNCB/DWXXZ/04SLj4oG5lTmRn3YvxoKkd1cZvPN6QFbm5JHwgbvpa0PZ6BbheRRH8v5G2uANu6hSGdACeLk3v93MesvXcdaS6o93sx63etjxzdh9Xg9bvhFW/UZYRkpYl1+eJazuhcJIwXIv/NIvHQ6/51863P7B/+DwZgrHrBC75e05NybVYgfwnEfOXwYQNVTLlPV7z16ys5XfJrytqU+nOShzveuue0hOw7T8/na5Ljvc6mHXXb+3ZHqaXH/S/mko3SLoq2e/rUfoJEStvG3GdP2e0zC304ppew72M08/Xw/duw6eNoh5O+/Ufu4OMWte0y4zPXTZazIv9cKM1wjQAVLcVwCT3+82nHeFqvWZQPaErnW848lp8QztwfL+7s+8PYBQ+vB49tP3ft/3LS9PB306A7+697/xQE+pAkWd/CXACKbP/ko8Oj99OHz8Z1JeOu+dp1EFNP8o9J0cAmJACyWgVicTTgizPo5is6237haKxr+8E1ltQkyckrCrv1g8itn07SLXMnKuju4XBZW1aV7bglHl18VhrrX2YaTaGqFTgphV9f0OIyH4hbtUKad0E+55RpWjfF8vjDYJMdZVijFFL99vT1QVTUKGMAeOck2t5DO/FIQw9MtYfZZLesAP4b+V1CrHBJC50/28r8WZ4pu2dlWb7fXxtx41gCF9/xowmHsJ8icikCn7FH1ClLJDqBeg+YqV1hrmXz0yBC4Bkr41rI7lliAd8KA/GDdrrDF3eoGPNNbcEX2hZOUH91GWhWjtsVQxAVzMaZ7RjZt/lHvr/VTWAKCuUjRArd4qChSlK/fVgzTrBxBj4ARraYXSNCF2tXRO+yvzNM87UWrKKLRlIgBfXAFtm3d0NUrUTkgv2B56ayI2mhAukvAcCpQ5aqU6SsJY8xsmae3tB/OCnij8BP0oZvUSUub1w5poa5Q1il4Lf2ibddU6a3MrUENrntOCC/msWmIt86OQanN7krIuPQCQkrQrrFGWN/jeB+eWFq21vmYsCgrsSkkUMveqiGYKHQhqzK/G0yYMqPkvy1K7zhdJv7Z3zdoAlq2cRzHDRyiVaC7X1zJtv2Y8wFjBTBItswfOhQs1R2WUHOMa5r6U1Pxzv/3SKlO8g+i3hL7oZCeObxAGNOEh1kW4ibOy6tlTKCN/hTfKz6slFmDM9Twvtm3GtPI9fEAL9hwAmjFS3HWpIXT2PPCa61pmnQKf78xtjUW5VkiXZjrmvOlhv7MPtetZQJd2rAPv3Hh7GzI6RqruZ2f/mCsdEOZpjrSH5zmHyVo35NI+y7NavjxKVPh4y5Q3t2SMCC08k/vLe8yR8Kzc/2I8FFuBb/K+/QtYCTHbdOw543X1zB7SmufvM3dqCMm/FWOy+gIgkQNkCl7VAiO8MOGZ1mHvg01b1p0yX6/gWOnR2i4p3609gF2eG6NXRRg+AXy6YHgwWVDeinZ9N/vTnhDWmDl78Wc+llTV5w/vefrROO1uHm4GlN96dwDC+z645oCy3nLs9i1+JoQqDzRnBa14Sn5Thl9VsccDtBviydMyshSPARzxKxb6GC0azqd4iT4qW48OtYkW6y0me8nD4Z0bMJanA+ro0dry7BhjFPWUma9HZXvzt8GhxwikD7xRgJZ+VD7JC1nytyGY7V/6EkPMZehXVFdD44CYFlwY+tZn/WoBiRy8mb1xg/FkV68roDXf+FqU81R0dYCjggJe5zXI4P+AP9rMsxvOvRS90k5LzeMteDTatSVHL9FIS2BTHPPseFtavnoqL96JkegWwIlFzEGuBWN61LwzgOWNw60pgnAnwKvvK9/PI7aSx5l8xhsxhFxknqQ2MvTcizGFjO95KoNfhebJD+O1uh0v0yOZL76YGz0c+97hzee/ENJPUYOM6/noXPd+1z9/eO0H/p3DvfT5RoBPQ5uy35ryuo2HBVY15S5wY33Sr3p5RkxeZBw8UvXIZ35WmBzSvCpDvXNbTr0910OqTj1C171CD/ISPeiaPnievd+/k78bVDwIEO32trfm1BPzwFyX8Xod52BRX18bvB3V4gEVR4DZXOCrHJz7xnNSxOB0jLsPp30/BZj7fQNMtof+xGumrb0WjPpejQbmAR0vj/B4vH2ddbTW9iI0333EIDieJX+d7YPe7gJPkZP46m//nu9L0JDy9u9kNd75Nb/xQE9nx0pTKKK0Cl37xMcOF5/46cP5p395Weu5y+9RvDPBDkGqUj8KaDd0V2oxoYYXpK0dPsKy04ToteFWueZRpC2QAyRPPTYtY2mF9YuytLw5K8yAAhTBxZ3ue5cQhBjLxmAFPuvE2h5jUAu+fxt4YJKjIG5whIir2JeylsBzPYuV25q8HBf7zivZ+Ti1+I9SvXoTJjlV0xr+QxHK1+RqGSRLLNCki/mMEVOWG15mSp2N4VqKhvsGGOjTjrHXoQ20dlLv0ZOVe7jX5VsQMhSOd0Ug70RzuQ5CKXRAuNW2kN8XXjUKS70i5iqXTyWmY5iY/jqLQLW65uoMsCuIyz9AiHvfSzs7ttzvFqpK1yhcrtEPihxhaVkBGsppz03JewK+bvp0p6FuQCZlbSy0O+ekG1kDuZJSXQsn2hyltlZBlklrTQEmaAjKAa8EXAVwxlclLH97+CsFPNd0rAtslO5Y1VQlQs+tqDbKQUEw2jXWIcyue55peoXqtfTveGiADmBlX7srxtVDEFrAxHbJbnRgfpv4OpZLY9HnWsWFlVD481wKi7ltTL59OkoKhi323YSaA/2usj79de1UJDyCCOGK9SqaB54OczZKbYGGeaG4kMb5V6A4HjMeUUC2r/TfZ3NbL6F+mdcBmOYH05fYjPjq8Uw7gGIPTKzGOuA31+2zOhpm6qf8paA9k+IP1jvnvVxm7mrxHCXleLq7ueQfHvoqAAAgAElEQVRNwh7aVx6Lme+C9LSlAl7PGUHb6HTyAKyl9bG8gIa1NM+8c641R60MOPt7g9/mB+Ueyi96aqgX7zIFbsSu0uAApY/pz7KiW/O03/2CjvIeDdUjkJf10OfSLz6b3xWC0Ld62Kbtnjljj44glG9Uvo1+83fywS5zCGzBqznzkgNCCQbKGL+ibFdxxCNrNJpnepa9LT/JvNbznN93yevy2uEXQKkxBJR0jJ4NgJVPpL8tZsAIEoDQMQKcPIa5TjhVQXP+7aIfEttLf1shRrPWPV/rtzWuIcd48Vbg0Hrj4WRG9jSvjD1X+kYTqYLHK1Av2I3D8z/5k4cXP/35w3ufvRVc8nj0+hxQ+u7My7vjoUMbFHSKeT1i6XvzOu3F1dbKERsNeM/ZDgOzB1zHW4d+vV7J2LcnvN4z60k+5G/z+AYoNkQa/U2hkBrasnZCQ5PI3wp6uwpgw2rHG1fPdeYLnzUXLeiQz3LyCC9ztY2C2wvUIiT5zb27MFALxwC89nHaB8aGLzRsEsBPMYR7CU1ruBivtjVmoEN7vKO82DWY4G143vBj81MAlO/Q19YvCoRWH8sVeFaob+ETd0KDN8LDboZ+VN27zNqfN8eHTDZ3Uf4T5vhmaPmxGiSsUtqPvnKPnoN2QyM3MtazAJzbqtuFBz66j104GkUDVDIPjzKeMDCEl92Nd5QHqDqIsDqe7lSRvHwzhs70Qf7EDeCw5zTZNxZ60eKdPEcqgb68nIiau9/3Ow+v/sAPB/Q8HRaZe+X71FMWEEP+hg/cjDzrSRa2ISNMAdAqdFCZOR4f38sLcsbL9fNgFgjyb8mr0/N4FiGu13Uvxv5+K9RHPdB6bH522sDJM04BwM5TuQ5QHgSk7mvuIR+EgpkXr1Ogdnr5KQjYhQk24Nm5Pvv5pwDFfbt9a0w33a/luZr8qHl2C060mMQCnKs/U8Ybb6kesQ6DfVixh9P5v68vPI8DaNYC0XdGl7WaVX/Jqavvr4ASz+SbLVuNrXzwQ9+aXMU5WuCdTPI7vOY3HughzGJdOHw8Hp2P/fgCPS9F4LJUytMQB14cwVIyit2eXH+3d6BlWgkTyglL0gCbrayPtWyFpgzTx7SimJX4qnhRgjC+vN8eCNa4EhKhxC29yNMLsfEA4YG7pB8X+4p3XcRXXokhqA9fbHYvmyHMLAnpiGdtdlVX8kdM9BYeW4FnucPIxeFGmTybXJFLQtBjd17MDl+rxd2c4aJ5v5WZ+f4yitHZDoOpAEynCGmMnbXXdfrRMsIDQLa3AoPUXxatWlcJNkJQLLQKN4AWwQBMYeSsVPldiIXvKQwsWIQm4cGyuEEWi9+2Ru5kUnONsXbTUETSVqsxZU12/yhFFKmeND4CsoqxflDARqFGO/pgzLt8swnUXkOb9N34CE19GyWh4THeZxHfxSoaYdp49VxrHqJcXAQ4tgCAF2V9e34o2D1EUx8oQ4Spvi+F73j2xNMBhpL0t6fQby2rSqGgCLC6LkvhKjk7c9jS2qP8FmiZ73xXD+Eoi7WkA/K5Tt+EtDTvwzOiNPQw3pk3/a9304bLNQ2BkRexDAEF+9trMoy0pdTr9UHkaCfPZkmvcpC+A49bCVSlTPlYlZsAMv1oiN8oPO41j1U6rYn10LbhT3niPp/iDpgY1iio5rgW7vTDc5qcP8p2Qf3s+Xrf0vb2FlGUPOcZRQYooNr0XLRCOUHnwE2+08ben50r3oq05bkb1ETRu4wX+WyHgW5AW5ANGA7/qXfTczQ0a7jBbb1eGa/zZRruStmMNVs4rHlrlUjzPYp+vSH5TpgTftoCDKHj7ue5tgApn+VT4Hs7PKlgLW3t0us7B2/nDJoQoItSOgdONqQPv8hJ7oeczbRA6+JjnQ9W9F00pWfmCLOTj5BnfS33WOSGlWqH5d9+Q99d/MXrG3JobfK5Ro60Qak3N11L48n7fTBoPcdozboDc7nGs73fifhC9iiUzniiyBeERElHg5R9gKc0K1xwwNSu0LiY91HJLRgEZhumiT9kLfzetRvea2m1V6CFLww/xk+OxrBZ//JV8zx7F43W+LX3ZuRHDHJf/NgvHF797BcDem62XPWjAa833pP8Q5XtWtAk7fG8kA+tHIbOhpZ36F09EeiZcSR0Uu9jrtseIeuT+en49jlCHV/aaVn9adPcyDvV3j40uoaEjJmsKNgd4CL/UGXLi1nTKl6ZE/lZ9nNDVoFJuUbjjZI75Sw9IGyXvY4x6UKxjijgPSRzV/PEoxoOB+yRPeYzn0tbDB1Z49IROps1KaBfh2mu9WD4wVcGsFka9zd/bcZUwxT5lVPqA6CEeZ0z5OEPjA4vp+S48EfzhR8+nj25zwcLXd9ORc9bY7gi/m7Vk34WEfZyptw5PtFFGp4chTB89CzzdC80cUt0inXKPAkzugiIcXDpWZQLdVqAlOox+Eb22SPyhfKJvnA3srAORf+MtyGquSkevobXRXgBMHcZiPGcgL2LeMBf/exnD/f+ud99eOK/+EuHm5F9izXPeTqb72Y+ChQqIBaPXbYzRaHyZgxpyzC8vALGq8rbgzwgbeAhr+sAwGWnIGgDqfXdAlCnvx/fXztD6PTsmQcDpasOXff2dLzVCO8/Z+gIwk7n7CHj2iBEf99S+e2+UtEnhQy2rmDaB9ztA1fvOwNprjsd1+7b9dC+1b01b2tNT0qSX/P6XB/K6VqeAsVTD9P9fViH3ApvEzp3N3v0yfCSD37wg2FNV6Dp7ejhnf72jx30FD6wNLz8wuHskwE6P/OT8ewkfO0LAT4SjDHUWgW34BjFeluyt1en14xi3nCb9d63SL5MbFuDG2IyAsS+xHh7Ns5Ye3pWBEUqCoukvrsrJnonAl5E0QhEaQnKhjkQnFX28zFAq13mrs8j6w1CvJjnjufmgamVW5MQ99qsexPaMOcBXHp/I0z0kYCOR4AIzL5hFpi48bCQSUwPU2zZ6RE+xluhkNcODWnIlB3Jy2BnDGCoNyL35X6VYcoEt5Xc3BZsGVDua6hR/l/gkfeu36GDDdCkB4XRNgSPhS737rCOgJ06agiLFhYgoDIOTHOf11IlIoK3QpOFkmJFcZj2Gq5IeKxNOJENuY5CPgtdbxnpQVlI/+qpWxbXS0IBXQjPMlfaZQFkFezBhcJWRgFANPWMUQJzfQUl5QfwYC02n2vMq9paxrLv7fsBCwXhYwGshdRY5F/kxgCmnq+0K9EZL8DmcD40FeWyoQfZ/J1Tz9kKW4tZIKB8bx6b3MozlT7tnBbeJRNT7wNhvwX4KMoFvjwqGUstfPnMolpP0XgZmvuhje6i9b0EZHTCaqskaytameJK2/W3ClO+J7B39bZWQKNUpV/1uCYZO/lfkoL78pcCYO7m0Mk23PA8c0zRQgOUHvtAGJxNN/dTboS91Rqce1o8QHuIY5SvAhXf4RHGDwRKbt6ha/bQKOz1qKSvyikDnWjBXmgJ8vwTBlQaoSwO72hVMRshexxdu4cXJcC0vKThPMOnKP4KOlDGG36Yftdrah7sNX1Mc90veQ/gCHkLbzlreJhnJBTA+rPedonQA0PPeLLK94ZPtKz3BrHDAyiVbgQMW3wD0MuzWN4p+q1IyGiR/YNP7TOUWqAh83QMGw1NKwJgrjat8I41xMf8UDDTdjw23eM7fLaljsfj4Zn74ErPLpDxL9fskLDtHdvl98sjlsLWsffZgN146iZ3siDJPFSB1W/znOucc8LyX08OYAjojLd1V01ED3hk+dXwAsvDu7rDYTevtG57zurhNN+GAujgHdZgvE2UzV1UZIOMWv3xD2PBuuzPvICAhp3OPiRfsq9e+MTHDy9/9suHZ58+T62Kx2MPefRw89l4ZZQ/r6Kd67XRc9fQPT6QteMl2waRhnqSX2McRDtosoaSuacFTfR76Ebb9jDPoz2GHsPHys96hhr6wC8yp+W147F2vz1T3mNcvINCWNKv5sqODNvV1jbgFJKMF7XIhCIl+SdkaiIsVrGLARaTj9OiFlsOogMgCH21OMXwOUUkyr9isBQSlzZbPMMwrS/+S48ILSyDJDCT3xNxojjAje67fO8vkLmLhWwj0/AbBoumCWubdT0gojI/RszmL9XTJ68o4Cl88sZjeB4VZhkg7sYYe5PhBK2bh/C618M7boS33RSiBuyo+BY592i8Vhe5h9J/L/uZh2mFmaB7ACP6RfdPAI5zrSSul7/k2nrPA0iJiNDKGwmrrUM3hptXP/2Zw+Xv+hcPz/3Fv5IQyvcew646WaXxRR4PfQ242N6L64p35xxPK1jDIsYLMd/53FyQ/KNPnf51T3WseW19qga4rG1gXn65Aj1b13rQ34d5j05B1nUw9LB79piuz8kpCNq/XW+zdogRba2WlgsBWryrY/864OpBXqou1QDV616rHYp3OienhQvq/ZrOapuH7voabg/RBrT9Pet+XyXj3rdKXOO7F4lOceZPbZKhSZ4eY3zv+7758P73v/83EeixAfYMPWgX0Asw15REPPzk3z5c/v0fPZx/5peX8KIssQKcNrGZ/aDYI/PXNoFMCdsCbq3sYuRiw3cMfMGOmQYecg1m11KjebHw1epD8VyAR3h/9SlyHwq9uwr5KeXXqi5RRm4mwfbG+7/1cOMD7z+cxRV34z3vPpxHEFykJO7l+eNU7YZKCL24F0vNZRjvvQCsy7ix777y0uH2l1883E0t/MsoHfcS0+yAt8s3JIcF8IQR0YMeybNuhYndiIL5WIDPrQjv6rO4EUEO8FR58SJJRmlq2Alr+Vh3MbpWvGF9zKuKBGDp/QCpbU1tWIAENuf7jJWT0rIVWovLYlWhal5H6SfUvQjZWuDHw5B4ai79rtEOY2ucN0ZuHUbZIjC3RV87fmv+lXWjAABr6ds+5bvX5rcqsRSFUZopygXEQAyGZ80pUBTOsRyM1alKyq7URgHb+T3G2GRYIR4UxwmZaKUuQtucGfeMcdzXtTDzAG3LLELuQuZa8y+2XPgYMCD8aIPwAuNcR1nSB6C7+WYsIAlrIFRfiXW6uSHLs7YE+xJU+zyKhnw2hyVzcSw/nnuamzPKm6p1JRdK+BL6ffVcpNm45opSIqTH3G1lbStz6KtW7TxLv3foCabsY3O7RilFljw+1meD2qL+vbYDHnqGSV4N+wFO0Ys1Nh82IvBDQXANRWrAyvbW7sTkqcBY+m144EjkHUqI6K0/a6z1bYgKRQC9bMXScxatLAU3a9fQxfy+T2tvRcO87BfjozDUxU95Be6yn4UpNfTTePPHvHpWrdLokmKTfwCv/dI8GsqNcBPADtjFMD3HWPTLvKJ3lgRzSqMaut6HmMpF0dfm8RgToJg+NdQv/3gn6wFPm61+NUoDgOlZQMgAfxa4jsHnhq1RVmfuzaXn84yhN0q3ggPAaT1hYyAAqPGeeiZnH3pWvV2UcXtbDsWAkIbD5fuWTB+jzgZIlGF9aMw4Gkr/CixmnmuQ0V9MHO0CbvkslHGXRm8JcQAMT8w18la037yRvMxn8yczhn30wXPxwhLK9jdeVEY8fe/+oVjik8MPjXfzs4J6oGn61PWzzuROrgOm59yazmfn1ZzEsNWiBniFZ1jP9D3j+PLP/Mzhy5//4uG5J28Fp6RymwpuscKf8fI5R4kxxN4UcpLcqoZho3VKdffT8IMdmnzkrUNLxuEsp1YXXeB39ZFsAWgIj/wr30fTnkU28NzJt8pc9FrjnnnG659iALJGE4lRXhWZaZ8VlIgC4NFOH3ceVysHjnwRfhZ5WeMQ0EpxTwU88pPy2wR9c5e98Marr0VuUuwl3o8xMHzkbvoo7KvBaI1CQItjbJuc2Yt4l86Vb05o+3k80hfZzwyazVQp/5hw3Bpd8dAYQzPOGzEgUeSMB82dJy+owGyHVfo+tHFHtbaAuPMeeJszdRKadjNr1rLRtviQzxs9FJmof6beG4cPqAx3Nwes3wxAfTMg7JG0zetjnO4XYXI7e7JhcZlfBRJupE9ncu4aPqzLMeDKLcOjhFQCS9nDSUFP/1NYIXrRRQDrjciYL3/m8wU97/5Lf/Vwyz74NXgdi1VtZe9heuMJoNqK9qnXQHgXL9Ud4VExDinscCe0XiVchbkBPavowqLtU0Pz2rpX3++hnSr193tCTs4PuhbC5d7T+za4OAK6Grht5EE087AHeaFa+jm8oIbwrbeczLvvWkxgEGcDLiZf9KoPDOtvRaTX+3h9Tk7n+TimATu7C8sr6hiXK2Xf8+/lunW46XouNrP4ELAqPcQ9+GCKZWTNlKzWAth+LzSJ/r77u7975fS0Y78GxLbnWZ320ybjTn3r7PyjPm9b/3cYkkecEjVl7tOfOJz9+I8cDv/g76X62mczWoyTlZ9iOgx/rcKVUksxqLDETJwAS2BTJCZW1PXb23FUXjLxDRvhKcn12jPZYn+BG94kQCsC5FKcq0WAovP3rkpLCf2SDHiZ+Pob73728Oi3f/Rw46Pfdbj50e853Py2bzscPvCtOTU61k0lRFmJmlCuPyM0OrmLuIvuCZ+Je9Tvu05/Tj8uUiXl3pdfOpwlKfVu5uONT/3K4Y1f+OThjXi87uSQ1XOAIa0+FkZHd5Zz+liY5E3Ci+JKecOAez4HQswcUloII+DmNG7bHO7Y+8aLCylgxTMvA/wamiTUiEAnDNJG2rrMw5d1c+ba9duzQYno+TYUs/ShCdAs787DidKeZ5iZrlvju2O1FodvqgpIllVmlfOloBFABDNPAwub3KARej0TgvDNNbt8p5iyDWQ8P9/3INCGzVkXgjftNV9i+tjiFvmO0O9p9vkrrHEszc2J8vyCOwJ/4rwJePcQuty+VRKnLPD2qrW0L0CSPhZsz9i2d6CFEUoYa4wbqPidctIE+hkTetWW5+xS0QWP+bwtXJQ549zt1Avitly0PSc74Vb7PdF85Sd1Peohy+cqGlegqCEWlLJ9vkhB6oQQ1qMT+qBkbMC5FfCeR0NZtYcxOMq0MbCwU3ZG+db2KRA2hoahzLrX8wgAURCtUf4C1foIpNUTkDm2T3PfyofJPQ1jMy5K1zxX3wn8KlK8K/bGmvvL/Os67megoQI62goFNffVmsx4kHubZ0X5HC/g9rLZd13btMvTUWuwvptDPCi/8Syz3DYvAl1NmM8GQ2hlJ92jnQ2g65WbMXcPpGvmglcKP2vVsdDhBm7msUCNksUI4Xm5abwA5Ukt7gC8GafDU8PHKOs1GOT6fcCkMVAKeaf0G8/LvyrSzdMbGu5ZTCM06lnJ8yj08hBaUdMaTP6H+ZDP1xAo9GyteEh2W7lvzhdqi/bBNoABJ+VL8m7yjB3Cu4u8bFDY+3TIuDewRR8Zg9yubQghiIUMttiN6wARIEnS/rI+Li+osTIi4BsztwU7QM3Q3NxTi77QMNu/xRW2cqxTaNoexU/zr7lraB0w5dnxvapJFDWCBF9kcMvbyKPb8a688FM/e/jKi68evum5RzIVt7LdktfjHCl5WMqUFwjjfckFUt2wgNZ3DFYDdl1TAIufAcO8EfgvmsiYOs9rfy2DGV6d35szw5rhhdbHU1SP1NC/+wDWGvQCThi/GrI18rFVANOmPVLjj/0UWmZgaVW+DQhV+QM+w3d2Dh+5Rd1jga7n0/yjZaAwz4/n8SLXngP65UljyOPd6ONzPe9U8pTqke39+WHrHBPCeoGnRGbdjfJ/q1X/VKjj0Ypkb47aKiN+qTz1yIR7yktnLs/zTCCmjJoSLlcs+61ng5UvoRs5DMkvCt0BH7eytnfzu2pZj2Rvq4p1HsOactAX8jC2AqvLckWyXneaG5p+hEcpNHEzeT+XCR3tWS7MT/ZE+O8dnuHQ6Hme0UhoSmjWxXa+1UIl9iD9akXZ3E4RCWF1N9LnV1/IPP3u7z889xf+SryJ+3DrWf7TP1vXe8BPywn+sINI33rDdYBjB1BRq1KOp+HocZjP9fpkn5lD+UqnnovTw0k97bp3pXtlmNdpWFj7TK87Ue73/e90PPWOTH96MOw1VXu3s7/X7x3etvOgTr1kp6Cv1Dzhguv+NY7j/N0XmnY1z3tu2lb27Q7LKyCc8Z6CttMxn3qSTp/dZzLIFvgscCm08Rb6nbXf9xbUMXTMup62+W3Rr3+tDybV/1/X8LZa5Hg1fuT/PJz/3b+RCmwBO1tRkNjY8LQRNlsJK2PYjPVkU2ylmiyrZc0ip/1JmtrMZd2xmP5KVsR4shG4ullmYy1UutGpxrd7snEO72KppspiAMl5uPU9v/Pw5Pf/3sOtf/afOZzF5XZmw+8Y/enS0WJx7OLb7fwHcYPdUHdi9LGUtmRdfOkrh9uf/tThzZ/4B4ev/P2/d/hKwhnOXvxyjEL3Dk+GwT4VPvVEhMFNSqc+YVxVetNOEzxZ0Gb+ttWxuTD5DcPdhR0q8J2Wy7SU23o6t4IJua6V1vQr/481riEDu9KQsINjHhFlkoUugg0obcEINwrRSqlfydA7XKy7N89vLH2EZ/vGOsoySAADJ90xq33CxbX1ME2oRM938dl4WMYIYwQBLOS933aJ2eZjpH0gxfr3PBICfAQ9qyMrYAHJDg3K9ZOrssOulnUC06X0TX92nH/HOoq8ud+H4u6DPc1jAScQRLkZBazEk3/Gvj0HQiBY3yj1wprangp121JJQdV9tA0s5j3lb4cWtisUGAIXMJET5Lm5vkqqsY2iuw9C3AmQEwJ1UUDIuJA1r6K9mroCogDdKDeet5Xiyfk5hmr1HKQBKLpdQG0c6ctrqkZNrkUVHAp+frNXN6By3QaeDTWilOZVDwZaFNq06KzgpgBpQNMWLIoCUKRY6IWnHJORzRMAk3vF6u9qbBs8lz7neTPGns9RK3e+Nx7rWBA3e4eSh7TkSPXAWHPEQ5UxMU6YewpiD7H1fdqiQLK4Rqmtk6oK9SjSLaWcuTH9qn1twO6LesAyrp3UXS/aJKxTXpSu3wYCfueCkyheeEI8L5dRkrcOpUTuGet6AZD+U3yAboPJyx7b4ZrWJPPZfW3saFAe2g6DaxguwJI50EbpJ+teT8MA6JaqHvqp1y6AK/z2DA0oX13wknutl/Z2mORW5Fs2f/Z6z8qavdCJQqj510pqmKGPJ+BaP6wf4F3gyMsDFI6nufKFVpgfKbqMNxt87e9bmQtYAbIzFn09en0pmQMs6hXQbhds0SmQexquVsAEbFCiXQ8czvXbG7TH18qQUcJfffXw/M/+fGpMvHJ4zzM3j6Dn1rsjn56MIa6euQE9LWKBFu0LvAAdAss7RHM83FnLy0QqnAHRcmD8BcLcv8/wQk8NO0xbNZhlLPYgPlYjgXkeA40h9PDO4dv1ZNqfvrdPzD/aVowlvGYfTmtNNr9pJc/Q65ZJojPIbnMpV418iTfqTHnpvO4BOsLB8z05utIcKXFzREQNFbwAK4+2NNhiB4wIdBDj4BlJCegOUznpAVL6krV6M2DgJlkYI9nd9Ftp6ccU22g56nhilNrnoc+zBAWdC0dUEjtjuJtCTE34j0GoSrijKZ55z+Hulz7XuWghAoK9FBzPS65t6Fb24SOhxVOD6m3heVEahcQBV669kz49Eavo7RgTHglNBS4djZrm4ZHkZb7xRg5/dPaZ9boTb44xdg9cpFjhq1ElFn++k8gCgEpltteeT/nq7/8Dh6f/4n8b29gzx0psi39AYANk1257i1K/w5kaltXtGXv+7BeyrhGiWqoMv7q/YGGAzrbJvxWszEPnvutenFNg8nb3XrVy/7tTQNJ1PdE1rwOMfed1T8n13BbXPei7B3pYTub0eljaw/q8vz8FNtfvLSCZ+d7vr4Oc0/FcAa2r8tXrkNSlj9znrSr9Eunr7DTXWfuLyNPbgD4jZYGgC5cH6DKGb2DrkciG3/4935OTJnbY9tcb5Tv//dcN9FyqePbxnzic/R//y+H855K7s93so5SUqErp92+c41DGUrESQ3LlUZmxacfCaeJ3/k+F7CiRlA7ejkcpT/nOgaYJL7tIsmrDr/OfN7MAb75J8cwCyqP50LcfHotV49a/+gcPt37H71iKGebYTq5XddVavfrmHb82QGKxWaU2p60yj2uvbRlBJAFqX/uFXzh85Uf+38NX/9bfOLyWyj2PRal499OPpNjMjejgseAQTASBMe+zQcRv13swXpL9iCoKhPMIlYIgygdlfDqzFYzmAgEh/uU6yfQts8siTGCPBZsQ69kGJxOCqkv90yZlTr4F4VlPFCXAfU6wJrz038DThnE3QXiUWELxGJZGybCALIUADcFNsKORTUuEWN7vMI5a9NJ2w75Yb1lzM2fOXNl5SMewOOOgyBKCxqdRitWAFPu8YI3FMApzK2zlRSgXYFAwR7lxnzVoKJp2x4qOnhsCMTkR7m++F8Uw1+7zYoSqtOADRWrWzFxE2e2J5i3Xnd+mIlKtJy3JyoK6wN62+l4G4NWyCbTVy1MksqzLrUpmTa1R7rMugMC7eNkoBcJI8rxap+27AWE9PyjNSDaucpzv672wZyjmDBO5oNWQRlHd56K0oli+85wpt9ywPdpKQyrtZUI/bnDVgvY+qRK49nkB+57/ro81R5ejwJvXbX2uccVeT0Mt2ME7mfHV0r0snPUma8b4Wzxh9oT7NggoH0q/5Oagu3aMEj90jY41gveUzinGQhbn8FAJyFlDYYA10ghHY7Ro+NvMkef3bKQ8fz+7PNKa6ac5WOD0GCa3PRct773AUvtcL9Ksl2c58FNOlRMLy9vS14YH0hLz3tx2H+VZ22vXkEO8YPb0VG7q3KL1Appcsz2K5SdCgDInm56a52H+7dsBdF3fAYIbwLV0ubnQf2vGKAKYoBdKdNo01wWw+Q597kT2yS9r/lOrKqaN0t6EO6MB9GMe7LedL9ZF13+ev3ixWtVyg+w8p/3I9fZsQfmMqzTD6wPUjTdqg+ld3bEePgA7zxBa6FXlT3uA4S8OgssAACAASURBVACFDdg3PTlvZ7xBVX6zjnIyLuMl+eLPfDwF1V46vPfdj0RBSHhblNVbCQm5jNJ7Lml+Fy5pSGSeIwwaLbRoTfqxPaEt9kJeolf8hSwFDFekRL155st6CdOmoDZMceiqXirrk/teVb7cXgKW0VL+UF68yp/MsT1lDsx1/oS/XaYQRtl++MoZPrTll77y8NSQhVbthwrutR71LFLsebFkFcm/YdhYXsKdgM0rQ3lvLk7nmjId7wigwugnMkAURvrX874aCpq1zPcCiJxdsyzagVM91ysApoWNmMAAKOAjwKTnU+Gt1tm8RvcR5aCd7CO5Np5zqwUPDCOmjhgsHVyKx/Vsk05PAFUNISuf93bm4JGpbngn3uWWso9h4zzA6k6e+0TOgTsm4YevNEIlc5fgtkzDneoHwr5uhq5v4EmjvAvzo3A+EnArx4g3427WXtW5u5m/8+znmxnTS1/84uHG7/tDh2f+wn+TbZS5wP4GkFQujCejZD3vqyRjVZWdYl6Eo46nh67FYzahXhsULUK5/yUiaW2Vde9bEvzn8lMvyfH9/u3k/tPrroOsU+XfrQ8DAbuHDwJRp8DlnYCUB4Gyh7V7zMlZnXvLXF1v69Rjdb3Pp2DuOA9Hr9CE8JVNSdQQVDn57TOX9u8p4LmvzxP2xo/TKnHN41ygdtOFohnC4EoZzdNavz8a+gV6Wp3wH0G3fhDtXP/u1wX0cGdf/syPHi7+2l893Pz5X1iKVtHdMEWuPjF9p3GHW8Hci7rBESt9QwkoZhTwnZg3VutRrFdC1TDXfTYFCxdLb8Iz7uYQrjtfdUrsWR0KDW9OaMfN933L4ckf+GOHJ//wHz4cvvsjyWMO89oK+DuZ0dNr3ul9R1PrA1bXTj/5Gh9VjeXel75w+Nrf+9HDC3/9fzu8/mN/8/DcI3cPz0bQPclC9FwU5F06F+NOnPVlrEoN06qFjoJEkaeU5TMvSL0ClFVceJRCArMliucaJ0tTwikd4usoCyflEZdHhkDdVtf0vQrOKEnAgfAMa2hcx4o+eW8BjLPfeY+hE5jWeEBCQ2q212pZg2ptdklzLHyXv3LCrL21a+5Dvm4YXvqyTw53L4W4oCXvhSF5Xq2qJc4ry3ZPvh5rOkVyg6Jy6VF8d4nlrfxpm4enJ9GnLc/p89L2Prui4CfPfFTCfR7JE1YFGwChPC3Ftt414Ta1drLkU0jzD7DQnjXxmWJxR4Ui0zCg3wchZj3kMNdYQ/PLAt9wNcrb7CegqQURoihQdNAK74fr67XyD5CgwAz4Mu5W5jL/+UfZ6ef0dYcfmuutUKFLhUM2CKzCFyCQ9Wm5cTTYPJ28R2eV/qysuU8Y1A61qtdvFCpgt4qp6309oLD7P5+PuTobAA3vYNnddGa+zKF5563YeTmPKxE94T3IwvhZtjdt6n8rQK5xdCEbimbuonQaq32iDGcTQSnKlHDzk8sb+hTeB3hs4LKTuQGQApiheUpigdP0v167rM2uYOhatEohU1p496vW3Myx85CsRQtDjPLps7C9KrT6pH8DLqvg6gMayT+WYKE5ilfYr2+ggdl3chBKJ3jM9EPbDYNEU7O/tV/PHp4yfRAeaIjjpew87dDMhunlWl5dY+sexSPyjIbgDK/pnrTeubYAJv8koAN1XdPMAeBmnXfRg+4zyr1nuN+CeEu5nr1dWpprGM0AmBpxck2rIwqts965b5ehJuC39RQ9CJ3OvWf2oTNn8MFtvLEv91lhTcqf+SzYS7u7+AKwJJxQW9mz58KyAti++LGfPzz/8muHb3kuJasDeh7Lv7PkQp0zdNWwM2PZBqddAhoN7xC+MZ507C07TmlntJixKRDyVYByeLO+7HBpe7M5DeYD6MH/zRcwMvyu/Jc3DNBY/PgiQPXcfi+zwtOAiJO55RH1SghZc0E3nXlOw6nz/3ihmpBfHjHGMBblyMCCNDkFQxINdWasQYsqwI3hY4OEdaTIqlpm7XluKHi16HfLzNEP8cS/EQ/pI/Jwelgvul4ATzW9dbhoPES5Xriac4eEht2JwfLR7B9eIGM9C63cS+W2JodnPxZghM8kWC3DU9l1vFC8Lfn+ZgsqrKJHFMab6YeQIR6tG4laqCFLbk9C5JvTmbm/Gd7Me7YlY8GcZxNHzR+Ve5HKbrnvIsaV2zH4XAQ83hKyiidjDbYl2Ze5eCXhbTd+3+8/PPaf/1eHewlPPQsfWGS1AM8RmJTJpG95XhX0ATe+PXoCdh5Mk9wDOoee6uivkhxAOnrP/nyqUD8ciFzpAVfny3gwGjV/q+37PBLz3SK4df/ps47XjxJ/+uzTdtb9a30e9DoFGJ0vXr6Ta99y30muzNu2qccDOq+ee3+Z6p13U7Bxcu3bPn8AjbOW7vXg6+Vxu3+c5stPa5+sNV4Gnavzl+QdLeNbx21f7X5kjPUyxsNzR0EDz/A5j/mOj3zX4VkHdLfRB07pN/Tlrw/o+dKnD/f+h798uPlTqcwWAbcHtRWOKhhNsM8YMLttRZvJW1ptNbn1jxDa3p4y2zC8VmTCRI8zv9qrMOf9SJLjK19IiNWrhzdf+Url5Ru3w9xq1VCx5anD4//KHzw8+e/98OHGP/1PrdOrv8GJfmuo27W1SZfrsHrw3ljK0Omzr3/ezWUe7r7w5cMX/9e/dnjpf/6fDs/deeXwrhxS9/i7Jq57W8pwpsaKj1JjU3fOh1AJqyqlFHDW3Tx8quI0lEceBqZR61bmmKCmPJfjUWLHuqlfFEY4wvWs/wRqq3EQaBRTVjqSyG+5lstfSRKbph65XC83oEpEPlOEtqdC+ynTeSkPaufnIIlKrNxTS6Od5Z6x0jnTKcmfpaGd2L2BNGtxlS8dzt9W95vnVqkaIZywhYIAwn4/z2/G0XOgWJ8pMp6vTQBjQNtWbtCh9QAoxFUjkp5cT3qbdwBmQp12SFHW6zLhBWfabQhR7mkMAKVuAGzXTMI5RcOp9JlPp2ETJoDBKwoqABM8lWg61zVfYuihIUP6TpnNGCn45kS7PDXyrvK/KrkUOIngU4L7gtAubbmX4m7e7U/9HADjfcuCmydehPE+nHp8tgdGJSh9Awq9zKkwi85bFDBhRrZ4FXNlaichfnte6qnMHDrZnEfo6AHRpwEPri34B15yrXlFB/UeoHMsZkCGPri+lnbrmn88UVUYvcKws/7nzYNgEOA1SLvGSHlSqYz1dudTdR97lr5kPpvHRsrbcxTE8RBsGnPfPqukhyemzYZw5l/CiZon11ApShx6GyPGNniQPRvYd38vYVTQUYU9zxPCtMG439J3dYGaNLut/+Zre422dw096M8+j6c8GWPLX+ul38aKj+Lt6Mzze8DkWO3rNc4/+4oyWh7h/jFgFSjhDehJmNrwJmtUurP/hp7qCTMvxjSGBn1teOIArg3MWefxhXqz8Bj8xvuhkxpdfKawRfncwKH81Dql/XpIhme9K+C2uX74QPa3sNSp2lk6BHqBv3o2gbT87XxmvypDvOKv1vohvdkzVZIm36pFf/wUuu0xCdmfdwNEXv2Vzx1efuX1KAc3D08G8DyZQgZnQgSd02Nsy+KzaE67ogAK3MeI45rssYvkv3S/NOwtf3m/gZ4ezr0ApLWRq9IzXfbeKngQXhZ6zLjPGVKUaWfY2h79jP9SQnyuu9EiQvqFh+G5eVZKPa9oiXzXHCm5rgkfw/9C4ULGKrvi/W4kQMOmY3HOXJ8z0lkTbQE59vXZeOZG/i+yXN6TGpgS4VGrdea2ITWh5ZJGn5/w9pxfY31vpjCC6Uvw2gIn/D1Z41vx4lxEdqrU2tPo8+xHhIk6k6YFJjJnlLq08WbafywAEhhyno3kekUGPBMouhX+cScgSgUre5kX5m7uNU8rdXMpAp7Fi6cd9Mhjs+hBkZSbiWh9soolBfVuvns0z3ojtHUzOZoqwVpzHh0vQOkmUJa+6M9FxvZEIg3kLePhd7LX7mRNngi//ZqKduXtZ4dXXsoByYl+OfynfymR4E9nzpb35Rg+NV6bFVp2VdlrK/iL+ayXUbkXMJK7tAT3/a/rHp0NrHZeyG7j6LWZNt/S0PTRs+T4eH09L8opMNqhcvuerZgfxzLgbn8+BTfXn3Xaxv7tqi8LqFwHR6fjOb3fGUd7PKfP3gDvqp9XRRfq0SwIXXccQf/oRG89iNQ+zR6pgXGXS7g+f3PGT4HRkv+nwGr59/K/ir158IAdsmbfc+x3fns0cuW7PvKRw9MO3Z1bHrSu38h3//+DnjD2e//X/344/I///eFGgQ3EjfD8y2SpnrLr8mFcFTy41R7pKGBTIGAxN5rPQphthtJCWZcUWaULt8D88pswLIzefS++EKb52uGNl78WA+bNbO4sRq49f+qbDs/8qT9zeOxP/JuHG+9737rv63lpvt7v38hq2Ix4OG7wj/CS+/PCX//rhy/8d3/58P6Ut37m2aej3z4W4JZxt4gDUGAueAvyfiekYsyGui2VFEBueYoQAHlUBggdxD9C3lzWemu+KYMkw1jtGu6Q5wKvrt+hU65hPQqQaaGwrah2nSjg1pMSlfta4QwqZL1jIbCJwkirFNp87vGXQkowsS7acDNptd4DeMNIKUcTWgLsXbJ4aauhZRRg9JPnSvzVBm+CfqPLXe2pnhp9GsG8w3H6SN9TzkZx3nS5w/72Nca4z/DwHTD2RhTW49ku0x8EsD0JPQBT2+Y+Y6KwUgwkwp8mamuvuRu5tuBgCbhjKKD3FK5dLrzjo5iONbnJ/zwWo4D15rVHu1YtFTvKBRoRNlLLI4U0baEDwI1yBqTyorQM9ngmai13HWCx5qrxu9XLCEj5S+lL80CESS1vUO0dz+bMEWFztfYO852E4FVieSlexn8pLAkQ6drn2gENlwHmDBsXoe1ztL1LD7eoxjrL4iyHOy6ga68A5dP37pl810IRUcRaUQ8QypfNYVPEwT5AlxQyPC5j3WGYwq+OYNWe6MIsBXOHzRXYm+cJA/RbK1+NV6Zlzmf9KNHmaAPLKEw1JpRH5l9DMcdbtQ0Kra6VflVhBWiskQR9e42iqQkKq71sT/g+7exkcjTZgh+MFvbp8FT9CD1cBvCVFgpGZo1bwY4RS3t536pdA1SPXo2h0T3XBU/6wlMJ5KXP9R4OUF09XWPf4VaeWSPFsiZ2LRri6i+FDxGN4abGkmmr1cMYFMbAxRJWMMd4AdS4b/b1thDv31rMBa3gheYt9zUs9GTd97EK5Q++T992IQW0nflvWOqRLwB7XsPbGuY24zQp6c/d9I/Sdyty83aKA3w5oOfLL795+Kb3pHpbKkI+mqpoN+IRu4FP8GrVKzz7UPU8c1sD4axnPT95nhxXoJF3qOfi2DtTzplXeFcYbFXFlQdwjia7/xgPTvLyGNVMfZ5zEQB6IXyLLELbDufkiahhZY0JeytY2t41eSuJyGh47i5wory9PZ+1a54Omu0BppS48YroY2XOjMPfAaf7VPiGLpEVobNzPL9heItm7qm0WKUYsJQ/866QHcDDKp8cH6Fmws8CeICgm6F77akcdh469/uy3mvCcRMpHJF1as4woJrJf8QhtrngHi9u7gOaHsFT8t2bCj1MgvtKXGchTz+yRjwymtVmSTw0cg/IPBrw0r/sATk/gBm6F972SAxJd2MgAXAAmiXvlwdG+xf2tT7ntzPHbeT9Y6GBi6zVHbwckGx568vDqwmjvPw93384/0/+y5Yqv2VOAMKVfLb2P2Nql3b2XsZRMMy6P7rNKaBYPVpyeh+WuYDQg5WgY/je7JSHeUDm5/v+nF67Q9je3tNxfyunHp6t1O+5rIfw2usIBh8yliNYG96yb78Omh42Flv5WNTh2nxcn5e3FBrI9adg6/QZ63DT5YXqNQU7DArxZs5YVijcosUCpWziVXr6JPxtt9MVXtdsz2mDB+z9tFPa3jQyIOjpZ546fO/3fm+NAr+pQE/DNmIdePO//vOHGz/6Y+FfO5Z9GNOasTXftSAO4VTwzF7YiivC2GEPFSIY1wAjGwzzch8rWsGTnZeNJh9kV4RJyMfriYt987VYYN5MnKv7Y6X75v/szx8e/zf+WA50i6X5N+OLnvLClw6f+I//o8MTP/H/HN7/vvfEUJcEZkronmMhSfUqmG9gRZiW+VqEu05DzeskbHBbq6qMVtnJfG3FwsFpGNwuv2opWgSBQgFcUV5yTy15Exa181HE1VdQ5W8Y8hkPBEFbSxTOuBXI+dtQLoyX4pD+b0VtW2QxnPFMVYgGODUc3vsA4lpabcDxShwP+fScjmcUxcawDz1ua38VF/Q5tNm8AcqYz5TbEd6u2bTqO0qsDTznHlRp4J2h+JkrjEIie0qNLiWHcud7+wAQGcVL7KVX55cwHy9Gz1wZ63cvyQX1jI1C33weVkfeKYxrlOoo9q3OxQOxw6jqnVhnM7QlxoMwnSqSqio6v2csjq1UVoCb71jxd0WyKix5fgVl3gv3iOJaxSJjXt653OZw0/+PvXeN1XW77ruefT3n7ONjn1vi1I6T4yioqFQlbZobQVElaBEIVIqKBBIfUIUimrRBLZRCU2iTJtAiyhdQ1fYDgsIHCkIthA+gRoUKRChNldYJibGTOHYS2/Xt3M/ee135/35jjOed6z1r+xw7dmsrvPY+a63nfZ75zMuYY/7/Y4w55p4BL39j8Z7N6FjosaYrZ4TZ9J4BSXLqRAY4z/lh8zRgC6AJcAXkM0YN8Ew5zLigJ/iH3OeSFtr7abZLf5NArPcNhN1PVHXfiYFn5+T+CUMaY4sZxiAeKdiQR6zQIW7IuxZ92pLrhDMBqg256nYASKhqIZCDZ8SzkfLczEG9g+k/TpqnzciwaXyRhfaINWC6gbcQAMu+uAGVM2Zm9wNApqzZR0UZlGe9kMk2bEz4K0DG55l7rRvoN8lby/UYKyR3TTIAvCRbQORSx9r7NYKVe/gbI9WEVu3PMT4YOZhT+R5dMKnmfR/gNPXVG5QyzNbXYVaMBYswfUW/mDSiyZlrAZ2NHiIjYddzvI+z56ut83sZjI0JdBiDJgkdokHX1SGWtI352nqEn3qRes56rlrpDb3fvNN5kguERrG31HmLvLS3yT5GL9dznMVz071hHEbKfseAfzYOZ96dxjvzmY9+QtLz/Nc+kaQ2t1NswsYCfG+xXyv1L/CZf4ZAogfTT0MO2kCoJ5d6SNpTNl4RyRkknP6MryP9fot5gF5iXY03XrtTrnOvQK09VqcB9Le5j5Aw35XnEj48IX++A7CceSuo6ogAHdgYnOgV5TJ18vuSRb0lvANQbAKKyBrvh5R4zk3aDJhnr1x0pfueDIdH3IgQCNnqUDgzpUWX3Y6ssqfmIs/hJWH90qeTsi9SdzwilxP1EH1D6mY2++MhuZPxJR30g3iOAL3Iw23maXQY+3PI9ub+HOrU8xQPDvt+Mpq5RjIDwsQCKONhJ93yLcLeer64F8PwOWSqQCggkXA53nM/WOYOuhn5QqZSX1JwkxGVvUpjhKA86kd/Q9D4EDJW8Cntpu8yD1R1huIWKT3N2nwSXX2TtT533o9n8eLbv2279Qf+w+0i3sTbvW8P8nSZOVrEhvMFCcWrjF0uPciGJKvXTGvQOuUaD8+c9SL+qBmyk7XVg2Ax13weRSaOb13vk8TT33hCev6uxGgIzHw/P/WCkWxCA6C9WuOxvGwNqVvJ0nF95r5HtWv9/thj5EiOYWYhUcfhd2/nHkcHlceysXyu81LN13t/MDcz9+awWeTQM3gk8LWvB4LjPXitM1dPMQjAidQ/NQ53o/NeeOGF7ZkcA/NVRXoY+YsPfWC7/4Pfv9198aVYBkbQkQrEAjCCSPeCxYKg9yCTUO/P9HovLBPSRE9r/ZuQDUAKIJGiWNw7lhfFjacH8JdMSmcvfjrWsZOE6J8n6iSTOuD8+e/7ge0dP/B9xsN+tX5QeBdRsh/+wT+23fmx/2Z79/NPJWPpk+bbF/ChVAEie7gIFlvAHos1i0z6V48J1liseoCjXujplH1BbvBA+AILGuUB7IYwSd8ZQxZ3rMcrECkree1JaQJhjDfSDjBpoGiq1CauJlloYmEsf/4ZizyLdwMY5QaQW231ezelA45YdHNdLwjgCcsmgkIdWr7c18MiC6mCLKTfTMUKkCQbTxYB5BJQComQJNC+3D8eFUNA0h6s/nPeish2IZWTaWs0Ct6yOXR0PDuAT0DbOxOzTyw7IAri4eZd2jjqFIKTOr2DBAOQtUka0CSN15qViHmRZ+gfyMZ+TkTPM+YI3UD4EMBowpAYuzlPZTyzk+CCvpg9SqZjTQGedt4ziHF1DFFiXV8t8T0+gF7C6Ji/EAYsxs75cp/XeVv5GDqV9pOpiXsYEpM1AGrZhJ9wErxzhpVhEWdcAS5pN2NA+cwBxlVgRRau7HVx8WXSNCAeryPtM7wS+SXUCLkqq7AfyQ2/IJO8Jz89UDGdTV9BzpDXeFudW4wp2cO4nrCjyniYnySpoA5t6fZ769qeJeceYHiAPjoSz0vqNEQFOaZdHljLfMg/6tdWtwq9pDzGvb1+Wt5S5mQA5B4s8NSZzIL8PZZvk8PQ4fnOPW20YzxdCaGiH5hnnArP7+5H6mtkkaTdzFUTjDBP+J7f8WQhyxCgJjOUOyFME45HYbP3ENllyJzX6IkOA1TXt46Q5ALu0Sm0ucC6H0Ajngj3/wHoIZeAydYtygLAkvqS5p/kC9S1x3eSI6CbZh8V5Y7u0nOYetB3entoa48v9xl+nfII6ytkWf9GN1Bf5NoyaRP9ng96Gws9QDvzzH1v6YhzNp5jVAgZ/vQvf3J78ZXT7fnnHgvpAUTfSsbyp0J80GHo9JQ9YafqMEgLep+5yfCW3nQu5Xc22gPd7BvaPUklJjSStpIO27TlgBXOBMt4l+lWWTIrmmSZOcJP+gUiUpv96ZvJcnbDSISQDDbkTyjhLlepA8VSFga2lINnwiQF6EJD9DB+oOdr/8oNZTUHgeJdyXXCxQBgeBQgNRdEG6TvSUSgdyNhphgJbpLtLnPuNO2HSJEG2ibD+6I33eqanrnbiUZO2ANK1ELrjpuE/iF+j78jXVZrDZkYi+RAtjJyZFaLd+92xsnU0tyT9fK2ZP0sqhfSE+9Q6nkSwgFRoe7lAamUwoDGuzHeWH/O/osh6EG84HdClm5lHE5jiLlJaFzedeLBxYQUQt5SD1Jfpx6Er/EO36vKOpfAnCTk82Ywkef52OB4FiGNKYN3v/Zq0ld/67dvd37gR7eLpEWnDMbFnYoMUaNTgXWHujnfmIJNiEqwW9THOMD3C1CXl+sxmwXl6P6jvTU9WbrP1zdc/671jmOiceydeRQRmbDGg9eMVr65zqUU6eMm7EdtXUnI9TX//O059ug8yvO1kq03h7T1WYAaLmCpC07/PJVa++rYOzXfXSVdS//Mni77poim6atRPexZzxwlXTWHkyYc7Qvpmre898sb3oa+/fG/up38x/9ewFviV7EItBDc0l17iH3W+oz1Qwu7Kxzd0VaCtuROaBOTn8mElqFDREprWxtscwkw36fVX+YsnLOE3bz+2ln2jD/cHv+W79qe+wt/frvx3vd8yTv2LXv+S3zD6UsvbT/zB/7g9sxP/vXta5+7F4x4L8oVwEffpD8GGLFoSzQhiizMTUAAN+5LacAVZWrIj1nDKi2mCxjjt3vici+HsBJn3Za2Ahy8D6DJMCIEQ0j6eRSa4JCUn7w393JuhxbTBmiTvprvWbwN98l3AiTAaNd1+hHXPRNmgMSQaSxvguBOu80+JsDxnF2EDAGO+qBGs565SR4gSOgO4LHDfgy3o11tvZxwGOowBI738fGUc9oOgOprjAN10esEwEw5LC4mLOBfvjOMEDDWz1MPFnmu6QFgHHIP1l/3S3Rs/gD4CUkbo4Jgct4JaEShQQxpImCQ/ScZj2Rc0ror6IMwtFfBerRRIaEdbsRVOTaYBUSRRIJ0xU8kXM/MgTQHItQky/AwBgewV+O+xStyIHAAZzxoXVcPjEwZWsCxyAbMuD+ggaiAlT4IIcWDRHsc9+wXjNzcnP1ShNgZMgYoAnzlnkmoQJ96Hks+WN0hhIZ9cZ025t+ETZlhLGXNYZyMl7LKODIu+dt+yLPc6+nxKYI4f+YBnifHGnDD3ICg8Xcbc5Az/s6ejINOZHx6AWLe6dHKT+qKx8usgADGlDGb402e0aGNNIGQM1NQIz+5AFA1HXjvg0l79NbqMaNPezIhD+mfG3Nwp/VE9mlvA/wHWaBCuD2wVWNJeUBNcoCn136sDHHWW6Dd/TrekQkRxNPEHElbPEFe4M94NilZUt+XFw69xbzAOwkRQM8g4/RRkw/kTINJt2kWTg0fqZ/tyJNzttV4gAzJg8hPH0NSU8j0oeQIY0u+10DX3vTxAuFxo9/w8ui1gghM/7IuNRGgbvm//3HvWht69NSCnnMfepRwLoAl+tUDo0N6QnbOJJVvSHpeeuVse/aZx5JgMSA7YP1OvLk3SRRgqnz0fcuocrfMf16vLu2EEpQPeScZypwRhQwim7P3DzVlyCATFOKBTuNa6ZNzvIwA9LSBTGmGgeppg9jlYfdoxqIOgWswbzUMe6Vc3kdhkSUMdczLyKlGYNQpVELPLBnH8JbgTcrf7jdNdjSNFHhD0pYYOy8yTyAkeDgIvblDCJchNQDz8l5RT45DhFRSb/qM8+8gbpfxWuEpgXiS0h3RvhvSXPwuVur0iweVglWieyAL1AnQBto5Y28LGTbTT3eyN5AhB/kIEuXp2asTgw5gE9JzkdDZx3KNAzbpnwcJLcRrx/hTJm0X2I4XqsnFeXQdIWnMIe1vzCf2K0UGIUh4oair3kkPMYUAZb9Z3nWedWzA6e30G+F4d/IMY/ng/suGSt7e7uaopezL+vbv2rbv+6HtLMkyIHQ8V16OA9GRCLBnEcNQez5W8LsSzj5DvQAAIABJREFUifH+vDmkq+d/T98roWmUmUbqKWAZBTkynkckqR9904+VaIyH51FkQdXS5Gy95zqP02Q/mxdeR6g+33t4bu2nR967EIZfa73XdszvV9tZi0KFvBVBue6Q1OmnevZA9KZNztX6ozw63MXckCgyF1hjKiSUe7j2+JP3tm9479dH/gejPmpEv7DrX1bSQ9a28//xv9oe/Kc/mr3UUSRpFI1hstEB/E5+FAZaewCNRqHhDkOR6MIgfpZFLg8INhsQCghqRSs3bSwkAvxW8oYgsfjENRvLFG9gT8/5/dNYLF7PpryT7Wv/8L+7Pf79358NwVjtFwz2hfXhP7i7la/qh5d/6qe3n/nXft/2zRcvbs/F0+M5BW1tRrG4cI41cQ9hSV8BiA0dywIO8HETa4MkLKx2KoSDePASyFrEADENTvA0jAdBYkq5+ec+glZeLooo3OprgS+gQRIAAADU5rsJAalZ1GA2v094xoDW+R7Lce3+7XrRFn7HStmpo1EStBGrIFZ8ACokZ/avDIiZsA/Kpm7uE0mfsD9pJyupE0TaeixhShCjjoG2z8wmBECiat1PWnBTppb2BkX3k7HNOZ2/DfurBdb+BSxJMAE8EIXuZzwQJnugDRAJuqAW67K4Yv1kHFhVm0SZRY/+pNxBgi26lG2msHxHzLkgPu/E8+IeLAAecfv0bROH2TO1bkAjXM9DAvO8njfaWgTRABo3xuMtYMy7j2f2oOwmTNHU4y0nADfnOn3BWLPKkbkot1gv7q2+28OEZq+W3jM6p8cgz3DiuIdPYhlmUzDleX5TA3q8AIw3gJVHAe78nHlCHwD01D0AOTwi7V0wA2KTvkmSoCy19R8vxXgqtf7X3JPUFVOsfqe/8gzhSYJBPAfO0Wq7oaMkqOCDV1IPLmCfOjcgHS8Z/e8+vU6yQH+4x2g8C72fCtnp2H3fn7pqyKAd9KPyHNKbOniWV4d4Vopf5hohhT3vhti2F0G9go51fxdyS9cBXNsTM0cOjAFLrx8AlPO0YnSh78m4NbpHxJl/9MW8w/ZDUOhGiC76DJDP3C2Q3IJQMukHHcVcIY1uhSqVbmvZY6GnbzvMsDIM4lXNuz0cN99PPzq3C4xVu9BpU0/aM/fSR7lHL2/uQ5ZI8DL7aCZMdwxMVBNwAJAEDGD7P7kMGE6mL9axnHv38usX27Pvuru9Ew9CyNNjTyZldUg+1n4SjOgZ0djV9RkDi8MASYVNBNB3hsubeBiSOATitKeezx6782Tyc69QUi0TNWEIG6FhpE8mzbQhvWDteBIkaCXLJhzgXQ3WSbUMGDeFbfebSRQIEXWvXsgB1l+JUbebZ/Oca1qeFTiFYCSwKB4WIjsKGN1KGaepE+8g45qfBom38iynv99hijCV8ALhHeIdWJolPSFG0QcnqRtkyQ35yHjk/iRrDaTgtmGXTOV6lnrS13h0IFa3nF91/h9t4b2cdWNoXPqaRANWK2UbvgbJSrkeRJp12KxvwUgcFvqAg0NZE9TZ2bMTUnoSj7HAs8MPb5B8RG9uyxyJJWg/qMc1lnYFc6UMnuNYCzEXiTQAnMpaqpwyIM2SoZRFnU+yXt4J+ARD3I83//RbvnO7+N5/fzt/5tnKHEe5srfCG5VrBaNJZ+my6AK51ear2dMOIL+A8nrv/tDb+IV2qB6HFF7zzNrWqQs/V8J11TNxKGQlBCOTx68YwK9BvsH9YQ/SwctxTKKmT9bn31R9o1NQnSXnq5fluu5Z33FM0I6/m+eHjNiXqLJe26/uo6p2rORmxsywRFRMk/rDfSUTF8hhBqmWwJBxlmczubXcgqfa64N++Nrf8HUbB5R+VXl6ID1nSWJw/8/+0HY3AAWBdDtfOo0JKcvXKkCmE+Joe4MgzB2AAkHCysJAj5WcLmVAXKAzXGxeprSFDao4mzEK1O4lLjBnF2xR1JwK/uD1k+2lYIDnfjT55n/3P1f1+Gr9sF4lI93/+yN/arv8q395e3/CHJ5IaBT7eYxhVpfAogG7CFcdvKorGkXK+TAoT8IBcgkrVQFylCVgMuUQrmA2Jjp8lFN3mHHh/TsDQzhYYpxvYLmc9+7gP9IuYMiCKDgDALSeQ/GyMBsClfEw5IxU2wFfvEDrOtedMQW6TEEN6G+L/ez7cYFEPpqgsAmeBXBAlkAp7yMjlhbhlDGkykxCLDDMyAZNlEf4AyTOEB8IRN4J4AbMCWZzL2EeeH/4fTaAz+Zv2iBAqj71o2cBwsFeg3x8rsMsqR/7oyb9KyJ6g/CqvBOwBzlMPQ1L2bN29ZhSB/qVd0M0BoC4qZe28w+QgfLqucLa63e1AFYcPSAQLZa6u/mb3yEMZIvLPQOG2efDPZNB0dh4wHnun703dCnzDAD7TDJLkT749QBZvDCUCQgGCLbnT1omoM51+6JJHeAR0iIJQQYYV8JJ8oR7z9Leqa/WfRH24R73FHXoldnyun8mgcCkE1d2ATdNPD1gsduozPF7g/gOC7sMuK/N1/QdxI7xzvuZC8j1yK7922FGWtoZJ7xAXS+JDXOBuQFhIltXxhl5gawTGqjxB72YZ5G7OYQXzwC4XZ2Z58l2yHEAQzZnDvClMfm0k7pR1SY3443C4ymwYi4iq5AEBaX7veWLvu8DbZUdx6vTRSOHc/YXT+JJ5XnPUMEoxXhBLlr28uMy+xRc1FMPk0bgrZp5RPgt4zen3DtG+RtrOnrf9OYuHiXHIxd42yCz9h31H2LLHKcOkGfmZf527RCmF2nS6zMeaOSudaCHNLMnj72j0VPsvfK7BdhJ0JCJJh1tLFGHoE9jDNw98XN+1ey1MeNY3qe3tRKwIFekNn49Op9xff2zL20vvXS6Pfs1t7enoldvJbTwTsatrPtlaCB8CyJnKBntG6OHYVVpl3JKPVpvkkKZdNB6I/Mv4aWAalUKll6MM008ANG38G4bEtqkHBkjzAyjk2nuay13faGvHCf6o87l2A8SHZJDema8Ma3Xdeo5pypb2u3IzAn7hthvI4FCHDntnUxsNbYCtcwR69yG1Tu0BU8ZSVjy0O3o/4uEg51mvbrJfiDwR94t6Hf9Knk9JVV+hwiCM6yD+5hKVwIOBbmGgyXrm5iG+UqoWLwoGC96vwjeE/Uack6oHv/jO/dRVepm6u6+H8/TqUQId/PMg6w/d2MEusUam+dIgw0xs18lbkyT3Nv7gu5kDcK7Qz8SymaaavqiMwqeZRw4K+iCc840tmF6aU8SCTOyHp1BWJMdFDxxP3Jw9q3ftd35/h/d7r/zadslWqD+ILvUkdBIyU/rgAEHYiyjFHp9sd9ap9uLB2JUE/fqZwX5PDUZ3PCksWd3vA8D8I+JyQD9Y0/KkJNJH/0oMrF6cR5FeqbGkiiNxXR39+fe3ib/fMWcGD3Vf6Md9/DuvnZdfxwTuOvu8fX9jmOv03y3Ep0iO4dxKHk57CWrsoqw794Z/mhCttbBsurWXb+5Rc/MbpZQ5RCqiH4gBBVs2u9/MgbUb072tsc8MuZRrfvirn9ZPT16v3/q/9he+5P/5vZEMs0oUGx462xtTFxiSR0Q1vAIPgPOgl1ZPZgYnZvezbKMQQM7AVH/znUXjBqkw+mF+ROlyBk1iUEV/H36kwnzeGDk0hN/5E9sN37PP99A/4vrwH8gTwkg680XAQCf+iv//fap/+iHtxduP9zeSTw9hIeJJ1gqcFibTtO/+9k6rjZNNFoZuZ8GYtGExLAWwFtLr+GJfcaOYAngBBBqgtR7P9wIK+hq8DHlzPhRpqFBNAILaI+te0awnIWsaX1vgmNWOazJvbBi1QKMaN3PdywknvwOKChgUJmLAI+AxBxEm/fcLCZ9tV77KeiA2KrOnmGN9wO46Ecy9QDud0t+JxKYpAZDCkaRC7hHZlMHyMerWTwZD7PJAaYAXLyUf/Q7IUvzXBNAPAFZ5FSEvGM2PQP8DKkCUHOmQoeKCowA473Jnr7HWk67c6q8aaklM7yzQaukC0CUvxOTvieFMBa/98vgWXrXsxX6coc0kgCktC9hTS6YWoXzXvqIdo9X1vMyAH7cn3+THYo9NwKt/HN/A94gwh0ZgAI4Al29B8gFwJEuwwPXIVMCiAZqhgYi5Ixv7mOOaJGKniBVueA3//Tyddgn75XwYpXO/WPVB+AG3F/mvCtTdXsfRAsyRyWoVrdJRNbziDGRaBMeSXkdbtUJBnwXWbJmf5L7p1CSPf/osyH8VD+bhfnoaQPsUw9BcJ4xnCqVhnjNeSi0f/ZvTHiXpIl+KyNCkUSu0R/MYeQj/WE2qdwHedIr0XNvJQ+9uV452dOF0/6U21kWq8KpI0BYkk2dGefc05vPfbfeYDwBvKcth6TM3UPbaB7PECK5eMjs+7yTMCyANmMHWJwQW+SUdoxxwIyDeZfhgD1O452BqHmwaY/b9J2APO8gzA2ZoUzmQW/ctv6AazOStbeKejVIKKLa6xBlFsKt8EzKJVkFiWToc72UyFWPDX2kviQEONdM7iLqlwABYklucJ90x5lvr37qs9tnXnywPf805/TkUO0nQ3jSX1rs8f7iwWo9vGdInHnBu+l/MyYyb5lbqQsZ1l79bIWc4JEhTEqZI+QqxCNzFhAdiK+nxMMFlcuau+gDMjkpCv1+u8DQrxASQlIXi39lLMbTQnID5i+hS5x1wxk2lFuGToEUxARCzdLP8uPeTRIMkLQg+2owBEEyKC/6AdKAF8nU1Hm+wG3Cx7oOeKs86JNDgvUQkco5nhbOjomehpxdkHyGdhJiNqE5KRNjnOQqZRIOdgKhVgxSnxgiyLpGmugd7HH8A/2XtuBFuQO5Y+M2wWM383xSbQssI/cXCf8lVA5vFMkElCHISt51gkcmz9zk2fTFuaSVrQCFie6S9jpk9jS/P2Ga98hN1lQs6rdT7+lH+pb72Uh+N/1o+yJ/JHe4iCsMUqT3L7gJ8vwghqqz3/Id243v/Xe2+8/8Bg8ynQ38ZWMuUCLpMdwY2YMQNsZrDwj3XAfarxAb9ewBgE9mt+ueXT01jyr7mFwck59j0mND+jPE6Pjao7xC631Tn+mX4++u+3sM/mX0rzuuemcqlG9t99q+9f61Dcf1X8dg/X31PJW81l7CKXeI1Lxz9864VtQZU3xUdWBBDAIa3KsxhpdqcIUslxGGsiD6XOf7b/jGr9++Pl6em2Ngejsd9zbv+bKTnrPPfnJ77U//29vjH/hAlEoNFMoJgUZZ7qSH67iUVUqHjVUKS68ZVwVnkA1FVWfq7ZkQHibMdFg2d2pZezoen+SX3z7xCQHoxe/83dvNP/THsuhzQGC956vmwxqUhe/l/+XHt8/92R/Z3v36p5LNOLG/nB3QAmqo4HjImD2zKVUA2gDRMBFajZLiR/4gNWcr80OmMoBneRcENVqFKQNL8AAogGqDMQluMzNPgR8rD8LPirWbAWrhNz6eBQ7AARlgRVus4eO6d0N8AbjLbGJnI6mWQ6zGEgbaVtm0KjsZi2KDvBEZF3s6kAWfd+QxFhYIBF4KwVrkkGxJfI9cAQoAs4Jd2pJn3OuBx6dAe6/C9RMyNJ6iSfesF6uFbAAf5Zy3gjcxRIMlxor3Em5laA7tbjIxFlrClrCG6g0CvDcRpI5jXecMH8KjJGU9HmORxYoC8HYzftpCggriy6miYTY9RtzvWPY+DdNcYx0neQKADXDUZMWQo9Qz/amXTiIKSAT88W9IQ9/vJvEGmTwnaSnl6T9+ME6m7kUR0NdYfwB0/N6EyAWyZXhkDzmCFLjvoBfQkUlDloowMrbmJaBK4zGeTd/j4TRQHtnCy4fMN0DUet7EZ4jayJdhfMg7uqjAmfUWPLeumnq5YHCNcrsdnkED4MnftH9Iiq5uAHEnDKG8yaInWelxHsLhfKee+cc5UYBX2jljMZvrDVHNvzlQd+/H8hTs9ZIUsfm9Qx9pf7mUi8g4D5mKjCU6gbpTLxVN6Q3mKHMLMjfGETfQtvybSrn1id6/IW0VWnSQ5ZYVxSpAlU3jhkvkfsYdYqIXqkmxoXPsDWwdg9EDQIhxzWtdfxNjxHiEwcGjFvAE1VCrC7C2x/N1iZWZKrQl24xpGGXMDgchS3mOCSE/GIyYK2Xtd3oB6A13HWMS8sxchWQja6QeJnQMkF2HZT7I2nVOmFKuvPzJT5u97dl35ZwevDyJbLhN+FIDUipdB25233tWGnKOhz974AilYs1NH/EMXoXbkbva5J/7Mg8AI+gGyAMejAv0CWQGHwqgZtbnyJkAJ21TGtRXeDLiZUh43OVFwu9iKNnDZQDBeEPwnOhJTWgXY0Z3mrSlU2OzXEg2ao5TP/a+4FU4w7OZ90CQOFwUybsdsgrwop5DkARvHhxKKBqHofdZVBhFnXt4Z9JXkKSUfIbRIwoBsH+e8Xb/AfeNx66t4ndDKi54N6Fx6TNIFCFrAv3IEFnvSGdtBqvIHaH6RnZmjOlB+lSSlPFFVVLP29Gbp57lVmCX+pKogFA3iItrUt5xnvIuOWNQNUlZIUCA4dTDM3uyfuK5YjpUKFpl0HIfT/pGtcS13PBY9qCR6ACSNe89gxyevx6VGEKW505z3+lv/rbt4l/5g9v9Z0N6MkfxwEEMhRppQ2Wxq/ViPCJkczO1dfp3JUaHCVXtXj97+urGg3PvdWTp86W4vlIo0+0IWz7q+/X6gPy5NmWsbal7aDPGuzL6HhORz5ckYK2XnjOWt5Tp/rX+rN6s6+p3TOyOyQnPrORp/Xt+P+7f1UP0ViRvJ0G95B/Xcd4hDGH9cA6hquuQXH6eRP+cxujw3PPPbC+8//1Femp6fsk+X17SQzWjNN/4a39lu/xLf2G7nUQCnLRtPK9uvCjYKEQng7ioQJadO9Z/lBJrKpN9sSRcEQqEhMwwCB2hGqB4f1pYAWgAIov68zmHJ4vJxcc/ng7NwvpH/+R2+du/66vK20PLLl9+eXv1x/6H7bX/4s9tz7/29xLHzULXbBwVKDnBdchiCpjG+lx9X5a//OmG0e4j7seqzeZw+tGhADQSytBMf8obK0zHbE8ZEkcsbGWzzxhgZXVlL9A5WUHGejyW6Tmbh+uCabQ09QKYUY2yHFQcf1trs3HTA+ZudNgR32tRblDhpvEGmZTr4Z55lr0NEAvq4s/8PyFtYk/+gxVe0A74pEFpfyyoNziZ3ix1XQf2OWXhJdWo/UuoHEI5h/lN5i3P4aByedb46m5HxSTwR4EjSBdtc38D8t/12wkBxCbv1hsBCsjv7L3C20GhA3oFrnkhHhhOo3fFWwCuYXhtoQY/EqpGn7TbWnALcZmDNqk6VvVJCU+aZqw5gBkDeAHf3Vd6rTo0CzBrNjT6vYmOXh/IVANBQrXoHMbHM4KanI6G0yOAoOYjwIcctcwqB10uumLuAxDQl+6FoX4AX8YU4oh80HcMI31ZltlK/T3EHHCcsoekUDYhjBLkhUCzqAGIM/6ThMUxAd9CBsxQxpwC4Ma6in7aSUvPtSGfkiVANqSEDdF4zppgK4dNWvAO6nnA+ADhoy96URxjz+hNwn/Vo1SIfgThMD4QDtoB2Uv79dA1aZIs0JfIGkAZvVGA3OeGkI7s2r8dtsQwITdmz8JT1nvEGCJBEGW7kvu365jGjjFW5EYSc8zeqvGUMD48Y7bEfMZLQz0nRNC9hRTYhAbgPN4TBoS/h4jZT8hRrhGuJ/lkjaBvqCPhWPQ3fdeyx3tbn3o/hBfvmiF6HW4KcUZPmk6f+cX19poNoJMM884mkcogZIrKN6PqEN4LvN2G1rFfJQZC3kV3R1YfEKqXenBA5euf/ky2d52E9DweMa/9KDdyVg962DTFEhVkCvKR33vfjWduIAOGUXHQZ6/LqRMeolskxKCP4o06y7w1HEwPerwG+RuQTfl4BvB4CNQM26oN+sgpJIO1BCKhqtDbUrprtSYjGwJk5z/79bo8SErKZt8O46FdiZ8CYfo55Cxjh88JoLR7ORUZNkWTGKQ8PP7Tc8wQUBYymTbl53kTYg/6TD3uRg5ZJ089AJRnS4YrXTZzqS3X9JXXQpIiNxOGR1gYYWd4WnCGe3AziUEIAst3E+ZPnTij54GHita8ZPwgmbxfsQvxIvQfr9A5XnaMYHh8qFPmNphp2ieZmzmZMrWdRAbL8wQhCYGLXOKBog14iMhUh2zUgbqFvaoPnsy4n7hPyfZlDE7S56fv/0e2V37v79vOnntPlgrIJyF4TL20L/Jl1resw5zho6omBG7BGeUFqrk2SQxWXHf4nTlRfbCCbbdCsK/wTSRpdOEkv6p14jqSVIrk8HkUETomEfPEFTLTuKaudT923Y6ffyvScCAYhYfFb0s9Jz32cf2nj45J1nX3TZ+s/bKSo+O+mDofE78p59o+sUK1LWUPn8uco4yx+RYMqtahE8ZbxDlk7EN7LEl9XnjhhTLY9JL/qPZ8ode//KQnNTr/3Ge3N/7L/2zb/sZf2x5LRiecWrVRkY3EOWiNSSduIXiqIARgzRSN/o7qqQmAstqxs9iYxAgsZJlITngm3VE3aFnMnYARFo/nvr4W2E9+fNs4jPR7/61t+42/qRa+t9PBCuSbu/oL8hbRptahjxy0o/cIPbC8/cKHt4f/3X+7Xfz1H9vesSVscA4XpE4SGhZ1wAQpOrF8lkXcOOol7EIBd3Nlue/9zv0f/TzkFBe4pCWjhtACtnD52+99DgIgphcuxxQi0vtG9uxK1qu9DUM6vFYgqIBZ6u/macgBIY/sSUJBd38PcRpLupvFsYbybP9jVukxadAr4KJdgOuU48KXXwylA9zxZwM9JyuTDBDKogphQXaoE7I1QIZMVU0cWFiYmJSf2PAqN/dqKaa/8w7DZnhPW1sB+3Mg76RoF9i1l2TG0DZhcWTRzDNYrGcTNnUyzK/rC7ZNpjnDF5GD2bMg8GbMKJt+bZA8IM8wqH43vwsOKTO/j7eD5zz/qizWBdIARBNCBxiijwHlDU7pP71ZDQJp06QVH0Kxby5n3NkY3t40gEqTmxuQLM8K4h1DeGhLLwe2g+rkHscaQN/yTHsm/JDxwPAh6UIpMcYNzKm7daUfALsildovJXHgAcApY5tyxtvpPhr2E9HfuT99XAaFlGcKcMgdSQnSBhZqwtVMMU2ft/dhYt0bzGtwGDInGUGeQ0qpO2UjX/Y75JWxYFyQzdaBzhE8E/QZc4Oxx5vB2HXbO2RoNyIwbhOGqFwiBy1XuL8sqwD4Tq6pG2nK6ZPd05T3sG8GOXUOdzmmPqccQCTEju+R3ZRHuzRyoAzRvz2Oed7ztrjXsaMNEFcMWi3Ls1F9FgTlqeWEe0QOzHGX2EP93UvTsr5HA+AlTV8G5OO9cRPvhLspL60jhgTOc+yrYn+aGR/zMb16jxVt4jvnU36w9pDqmPaoj/I9e0NCYnyfqfy5zhzO+9zXGC9J5t8tMpFlDB/myIVLZA0QmudefvFz26vJ3vZcPD334um5Scrq1AVd78Z5Pp6ojvgQ2lSeBz0fKf+WMfaTYAgxYa2IhZmkJPF2nJGdzGEPWNeTUKEprtFUFSMast0kx9cZxlQAnPcIhDNuhr1ETtl7o6GzDWRMIIiNHgrXfUQKD0idNSNxAIzT7gZK7ouB/GQcJSuGvWX/S4gMm+vn3Xo/moQMvugXSLLchTJy1ARn74/2uOq9Apt0qM4t1j/IPr2QceM6c/MWYWmobEgipj8A/shm3kEvEJpGf56nPK4YKsgywT4i3oEKYy+bapgw/8M+hyKeJKfgTKF8l/kkLye8GZKXsN3aK5W3Zy6w78jxYO3usDz+xjjMWqDMtQfQ/tLYwdqY1OfRxw8lkoT1hSylRQ/TzpN/+B/Nnp4/vp0+87xepsuuD9XgLBYzL1I33ea11qgTW3czlhBXsYT6tM50GS8GXhvKOuwJqmk8+OKqp6jL7ne4OlxDhoZMrKRjBf1vRUZqEtW7VmJxhbg/4p6aD71W0UdE0Cx1/HzEan3f3HdMbD4f0VnfpQz3u4/bQR3JmlY6ogjllHtdXddrs1dt2nncnkf9fUy0KiACWU+SloS+s6fnm77pmw7hbVZuRuLX9vPvC+mhN89++SPbG//1n99uf+Dvbnexjsa6Ttwtn8qdX1MERUEKSDuLieKkgOjUIuSEL/6zR3GUOkG42qIFQ3ZhR+kymJ1i1zUlb7mXELenn8vm9PzEapZNeds//S9s22//jgqZEjyNFDvjvuBevkKAdHkWefuiPq7dUSKx6p3/bz++nf1Pf3m7/fFfTFNYuNNbKFSttNSbFSLv06NTpyErxK77qhN+qf5CoQk0Wil1fxfzzsLE2muIWCtP3fa9SXesrAtp2Semcco8XIuuljtDd9pjw0VJQ/1diScavALKDR+rtpQybvDEPYAPQ036fn4CsCcRwYDtCRuqmIEWGOoEmWLTZtXHUIwBsciHGZ+6bPdm5H2Es6QfWaBYbKj3JZ41Aey0qds34VbWn35lhUt7rFctSPu+KTun5XwyUZUg171uxOJ7UEeRTcsccs+kAXgbygfYx1LKotMERMALuKfPsAiyMRrgn/uwVCMOHBwKMY7F3++1mhPKlOdMFpH7smm6vCrMR4A3YDVA9rVknvO8rAbTfG/YGF623E42MeRtACMAAAuy7abvsMKzyLZMAsCQZa/nH+BxPGczdwG97nNI9fFkkTmMvQiGHHWYqjLRG88NI2IO0489AakbxHOyB1LYhK8Rv49sCPL5MHbIH0qsPR+k0M2ehbJYIjP0M2PWxECwC2CgLOZjA3G8rRA76kQfc9AknkKTYzBmEACA4aJv9OAVeOjNAT3HW5b0DnUiBwA5pA1ZGznB89YHRTrf8BKNQQDZHkLDnEIWd09akxPnXusHxxU908SPsXBfHcCf9O5NeCXLFUJkxr4hRbSBcRzv4JzTRJYxw6REuyWfjD8yav8iX8glhCff01cAywmlsW+oO7f1GFtnxrXmyD9cAAAgAElEQVRltqwbCI2AT6/MzCcs5OzrMG00Q46hIj/NiNhl89P5BMlLwWvYo4aNnhfKexNajR7IN0S1whTLwQABZcHLH/EQXyYTnzJvOGuPNWalWPhveH4aWTDjecihwafxcDNXIQenb5xsL7744nY/np5nnr6XhHKxsN+7YyKDAS8e0NkeDkOpgOq0kXEwLDf1IQlA5B7yAEngJwbCx0hik5Cqs8j6rQBcDZV6BehrgqjxaFZ/Syg6ZGxOdDdrKLq9h6TWVeYDq4OWhAbjRY4qoo0wNdbr0v2VOc037O/R4o3MoG94LwC6AR3zEt8PD12kLXpQIuOsQabS5t6sS5z3M8aoCTGr5AQpD6Lda8+tztSmJ4whJkkCKqVD9fWa0BoSAdkX1U8TyoUnxv1JnBFE/0FOMGJhBe9DfI2K6L6QLEmoK3zR0ELEOF5X6lKEs/bvEEo5nx3UDlGjBI2XJWeKbB90bWILREAjFWt9yfaUS78hbyND1EUbUepy+lv/se2Z/yBRO899bcMNBo0xrT1OM1IHQlu6nRbSO3NArf3c46E8NTFwzNPB5xBj+qix4OxhOQbL+/iDg9LP0HvksmSyvGASKPaPeEJwHSKrLJKJ1OnWgJJ+bqwwbV8B/qE/DvftA3D0y1rO5yMmju1CSEZ2HvXMtH/KP/57qjHX17+Pyc5177iuvUOY17OJpt5vlzAe6nPwhh0SFzBeNVaq3qybT8Qp8Z73xJs4xqVHdfQXcf3vD+lR2CPMn/jV7SQhWRd/88e3Gy+/WCFYHMCYBYzfmRjD+Cf7ygFIH1pHbn0AKPHBguJMkuKpFFAyzN6WXmEK0ADu+dC/WCN5NwAsG/KyGSaLdnr7N/2WbfvW79y2f+ibQ4SS7Q2FoPL5Mnyo7oJt1jdUmBjfp33xjN342Ee37ad+Yrv8G+m3X/xQgYIBYUNYWGDIsEMM7xXSU7G7t4lPb0XGZsyb7N8QCMbCxDPE5aJfVRRX2b59jAoe7AVJjWI0uw9E8+iZXamoTwAfFVpAzHglRkBRQh4anM3+FmdSKaz902FXFVHTlvYmFhJJLbkpD3A11ixBFlnUuhTKH4LN5lja2id/F7kChJZ8lAcLsAUor0W1Qm5SGIsEH70dKE3IGQ/Rj7VQIIAOrWW2tVPrdh94iIfRDeyuIgV+IPNkW5Kc5L1kpqKvAdFayOueIk28u8HqjD3vH4BF/agLQIvDGAktcZHrwdNzle/Z3D+eP+uANZ0Q0AMZrexvkCnCeXpj+oRPGYJHHRvg817a21bfASmWt2e7A0yl6bo4W/iVAcarwTVxlYampbx5V5Nx+95DbONhMBwkMg1hA1sCgAHoq3XexZRhKRksMsk45z4PvGxlMUrjFqnIOZwXcJ1nDHvLPeyLGpI2B4TyLoif45g2cG4Knh0tmpTfoHYXZOQewgDgFd3ptPBjGJTIo7wNfCwX8gfBp/78TftrztqPWmU79fHseSHkkfp4bg56Dl0BUG8iaLu6Do5t98vUBW/kzCNNrLQDksH45OeERlpXSBAGhzIOaNpRDTMgjCvzpcnKeLSmv9JXnHivJ2faOp489wBBFKlUz2/lq2XYOKeRn/a+8n0Dp73LJ8QNOa346ZYrDBuU37qOOhPGM/ejbBhf07zPODL3eAckFHmlDpARym6SrAeJuuPtatmhv1iLPLCYPps2NOiyu5CX/HNzxszvGGS4hPrJ/GOvyBuvJSEL1zBQoDMiHy995qXYJB5sz7zziUQWJjwqaxvZvfDKuJZKYg4AFk8PSgtCAqg8d3M9XgOIZaIuJhRVj3WiCsh01oofPU/yBKcYpCsyfiuZ9iZkWgcC+49WYxthsCDm1r94EyBevEsvjWqy9WR7fowtoP8ZcpMxsH7nqdx8Fv04+0YMfGMqEZ6nHB2IgaSnDS6UYR90uA1ECrnF0AaBKqzRcIEy02/032l7mibUjPpIeuhT+xGRKxKpV8q5iReNKVTz+TSd5X4bkj70hOesIMt0rS6ypxi1TnQzN/0Cjch7JDpY4jusHAPB3dyrKYC1fMha+vSpnJ9zGrlgr9M6H26rQ5tIGj1QWehuZd2kfpN+W09f1tlbEst4zjxYlfZWP51+y7dvT/+Z/3y78zWJkPlCP93O6be1zW+3qB0P7nO9QLRkcfFaioH62m4Mzksg1EWkDmGBOyBvIkZd1s35laXv+rC5R5Giac/x95+vzZ+PQBx/9yjCcnx9/Xt+v857s3qFHlWGRHXxGI4BZTD7ShTXdx2IaiVgmPGf8ur70ufIH/8wJnzjN76vwtvstLcrIW9935eH9IwGmfcPwEex5ICrs7/zk9vF//o/b5cf+0jOX8ihiDkLw7SDbB7EwkOqZSzyHZpgB2oJarcvwNKOQhn0ah2FeStKb9JPC9TxsKiUsA6m1wSJuf8xFnHCbgA0AQ2Qn6eSRpfT3QEC70rCg29OuNtv/M3b9p73VijcbPxdOr8g7tFn2prLB/LCoJVWfXQIXNoGYAR8Yo39dELvPvRz2/aTP7FtH/xAZZ1j1Z1wHUAN/TIeAFzuHGimmxJQY1LqFrKyGl2kb80Vg5WqFQL9d5nF/wZ7V8BkASsuOmy4XMIUaOW4MvdJwxjRvxqUEGZ6Q2S2W4lqHFDyZQnzzAgVDptykeVa3EYZlCWUxQNrT5Y108ku5wlMyBIPdHprvVKzhwdDMe831pnwiAaRWvydbm47KZBJWCUbeJuI2ch1gAE2AKQhO621B4SreFmQm5DwKPJlZrXe+N2henvYDgtXSA8hKjtApA8EcfwDZAHI0pcSkLLKeQ0PE9ZBQ9hy7z329OR+LOHIBfX0vJSWSsPVGiAamtavsLzU0xAa7qFv8uVT7YUhKYThc2zwzvjp1cszWtzzi9m0co9Z+7jECt2gcPqGZ3i3P4vg+nrAFe/U80VIESES6QuK1tuF/PA9/dBze0KeGD/3dkCM8j7KYa4Ayp7kEF02kKeg2QOG7EwopXt9Oosb5Ux67baMuofFzdQQUurLvhSAVO41bSbgq8dfopfv3A+T3w2To58B6Llv+kswjwclP/Eaoo/mrJchfrRtMuZ5rhSekQ6rRFo5YNTQ3TYQDLnWeEAftXwzcRxHvJKgsLzLPV091uOtNsSUuqKP5l+DccN7IULtyVGBMBw9R/dQwpZR5MgwO8ax5nUZNPp5gW6u4bGhTR7CS5ncx3UOTnXClmdsCAZ/a1bHWMAY5MLInMiaNjKGvLPHpCxdV8dpxpb5MO1VWSH3GBzQBS1P7pVLmZJHZLKIwe5dnUyC1j11MAFKfs6eHuqIrLH3z/OsVAY1Fem+8cbxTtplWGntcbmRgzC9UaSbd3PAZ+rJOSq3koihvDC1OV0gmke19GcOvfKpV7bPvHI/2dueiO0uNm5CAjkbJnPLgzKbgIxOXkGHG93zDs+5UT8cQqmKGBX4Y02qs3VKt5umGqJCWmNAOeddpf2Wl3+C9j7wkr8hVBUKljpnTp1DTlxjWtfSTS0aeGNOM768gwNEfZd1qbVGT04bxlgvBVx0Z7ADaxz4wbWvllufWTeQj4fJ7/nOdi1eDca9RUpCQcgciS7wPrlHqr11q1HLsJzkocp9lRYbi3WHf0f+CWUrYx+y014gpgmkP+WRPe22HgjEFLlMmyBtfe8ATcgWY0CIuWo9xjETMjiHyLiWfstcrPNVql3IAGVaRsrdvSDjoUPk8OIpWzXecy4RY3yKBzZlnjXgvfht372988/8xe3us89Jhr/g6BUeMPqiVMGX4iNmQCGsHvKjgumDyUCmChI/FtjeSVOGB4NwzbXxPBQIn2tT7OCaAfxcv460XEcw5t2TtOs6MjLvWb1A885Hfbc2+c3k8FC/mUv8HOIyXVfe1qthfFfKaiy+EqO1D/Y6tkd3svhRt8rIiCev5pF713oM1j4ms+FjiaZ4//vfn/ub9HwpBKXL+PKQnl0yev5qtTnQgwsU/ouf3S7+9t/czv7P/327+NiHthuxYt1i42NAs16f/GP/yoQVsZBy6i5/34jlqM6t4ACxcpPWxvny+FwZEISxv7NaY9nHi2JKTJQmWjeLH5ZaDmcc4EHK0ne/Z9ve+75t+/pv3HJaUoBhwBUkibCiOaMFIenmqQSOSN/gjf0yMeMsIFjg2ZfxRqyAhBDFE7Z99BdDdn522z724RxA+JkGHChBpbHAYk5HrnS41R8Xnipd1qM5PZpJarIrJrghAqXJNXpLfcp6U1lpauKXm70yh0iSWKrAT1hwIZ0o/BVkYC3Kdzi29+tsjGQfEPiDMIYOr2OxugjRmVOcASG1KFE3yO5hg2NteIV0VQaamoQsfFQGU2cTRC2ZrBSlQVHc+llYeNzTwibN3pOkFyB9pYzQQCxdEDwqyqZe5IRsPbHeV2FVhsCwV+QJRZsQmtKe9T7BVIO9uT6WcP7uxdABmcxf7hWKDCiTZVktYt7tdX8TYI7nS8A8UNMQIMAT781FPTmtHOgPw39SZ4gGRUMu2rqpdU/ih5U+ZU+WLDftdjvN1EVfAwAb3PX+lGbGDawh0QU2BGuMlaF4bUnXwzZlQuSQX/qoxsK9E4SZzXyj7QB/SQugd/FUYNnOvc6vAc+zR0nAjywwVil77zPeiSxgsSfcLO8UjLHnTESXfqC+qaPtg0jNGBKGBtlIHdjLr9W4SZ/zECDTAJpnqWu8spZrmmSIAZ3P32zQz999tpLeAoCmQAr9A6lO2aZ0ptz8TZga/QeIJjxNT0V7EbQSU5+WPd4FqeDToX9FskExyFTuRUFNJr8B/CPH9MP030oQWJAYiZF7JzXjokCXHA/ZGlJIne4yDr3fj1vJnsk7Zh+b3algVhshm56f04QMlmDShtJHfgYgK0+jbBs8qeR4Z3sN1QcYyDrsV08ZYwmwbz1qjFJ0KHqcepBtEBBHf/EK5oVgcu5HrnI/300feJhyvmeMNEgRclUZySr1N+9LeRAjyBVjhpeN6uFBYWUy/C/X5xwoPXHlpZ7QHoFx3k1mrsfu5myZ9OWDhMudPDjf7mfdIJHB0+96wkQGj4Vg3si/8YYU/kXWS9+WJJdBidXhFqFeGH7QsT1XASNlYcXQ2HtwCM9C/nsc8PTUQYM1v++G6J2mbXcyR0kHrWiyFmN9d5iaOGfuuiep15E1I5XrOkYz9Pt4ea1+e2RYp+hf+r8/E/K1Z8xqfWT56FEMibm/zvsqALs/T5+w7hEq51rUKa373ZVVrbxQ4ynitRccuyEpLUJVLevD0a3vQedB3Pa60gsQkFx4zD1LicJg7Yz8sUrpAeuxqOU+rUKsu71IPakdbqWfyHYHuT2LseAsZU5o3m2zERZgt3TGlTppQKzEFhhemO/2Beuz52GxbwcylQx6IUF3Y+jhffdJ3x3jW5G6aPtv+e54ev7idue55/d2PfKXFQepSN76kStGYboD2XGcKKDGyJ9t2GV+rt8ZSd1enPkO3HitZ4exbINOgXVkvkZzwPtxmNrx32uLVtw5ZRyXc13ZU8ajSNNxudf14lt5iY6J1VrmdQTp7bSLew5BFDUuh3ZXnx/6t3TF+q6JCDr0aRnaz8jCGLl93/vea2KPtyM3by1Zhzu+LKTnWm/GNUQA9/aNnCh9/nf/znb2k//XdvHhD243OUiSTXaEvGGBiXATT1txsQdwjWh6snIDNToTxTHpC+twvskKM5lCaHipjiI6pRjXRcEB4IwJrLvGb7clEksN55QACJ/K9/eyDyj7OuJPzj9SYUfZGN/e5ElgVHHAWuY5NwUsh+Xy1eyFeJl/ITWJyd6yGXV7JT9fzk+sxrt5kBncwImqu4hSZwCas7sW4AYnkpMhN7jp7Z0iLGUxoI/y6T02kz3DmNf+cI0Dv2KzK2Wv0kFHZqkcCyUWQd6pFa4XC8tnVMoa6Gv2ULUlTekV6eS+zi5nPH9b9gFl+R1AzWJd4Q4dh6sSLzAnwA5ghhzdOGVZTahGg3/BRJOVsphhxaavGjTldxc15yogskN1pg7IBmU0edjJjV4ZVqL8kxR1eVryAMXrRwFtcEdHIWtNjrytwZuKNv1N2lizr/V48A48BYYn8RyrQO6dEC2KcIHu5yEdeorox+q7Ii7cyEj1d73nQHIKkGtviHudaLPpu1E2lYFHCyqHRE6CjGH4NchHbaYpBbJKPgF0zEXMsamL9eV6k7wJWQLkAhCHsOFdhYhRBm0WmHc5hEuiH5AF5FLSCIilfcxrSF+PBZ5FdI/hrpSTe8gwRnY6rJq9qNb4Ntkz7NCG5yf9ABiHcDTJmb0sIiU8xu0JNO6Hsco/PTwpE6s/OoMMedaDuqV/6UPayLhIfHvRoDuHLHI+jOdN8VzP+Un40HH5DuuY6SBKe6hlkRJDzjQqsGG7ibF6FHBdHvXyRDXhE681YRovIO12LCtlsvN6yKxeLf7ueT8GAsWb52gQOmvmDTITWWfvFuBLEIOuYWN8EyPkR2s3j7a+G0/OSFu/X6KiDNYcqGmF7mW8lnou+x8qyUj3p57I3I98uA+L53pdIJTUUOL2xLiPp+Wavp73zdlA850ZG9knk6Q9jkeexytrSCkkP+Vmf05blMIYIKSRBcl8dDbEn4GNLjDle8ogxbFTn9Cj9B1npjx4PZlRX3pte+l1UlY/Hk9PDicN6TC8rc902XWfXdl7HFqfFtCvdaSjyewKra8AdPRmex7MmtVj4flvGCGaDJCIyOmN0bLVQR1TefAcCXAYpfY4uAURMXPcBjBhACvQiVHQpmN4ixypgyBQpP3GUIfRE+No18u6Gd3QIVzMa2lXp9ROCfQJSSEmnE1SZkRDjfceBojKmXUzHVP7UyrpgF4nX8V1TGwhCSROyPvIBKeRNs9oS22DHfU4wUPDWkdyAsLQcwNNZW6SAICN+sgTz+kMcQoyJ/M+5SAyQGjf9C/7CtFfPQ5iJe5vXTRpzgnTY1/RGIN5BvFbrf0kR6B2kGpChCFm7Oe6T9RA+pREBheZYw+zPt36zt+xPfUjf2678+wR6elp/ubF4HCFfp6U2coOazqjn7rT39Rt/vFeeh3PywDlAc1QRJcXInt6LVIHTJwg8rMQmDonaGTsag2PAffnqz/f7Tikb1z/PiYnax9fBfuDx5qUNpFb331dWc6LBQMf/30d8Tmu3/E94+mhrPn9mCCtIW1rqN/g64rYPhjPp5+uI1aDUee7KrvO9vFAYtRRR/Z8w/te2J56V5wQLfNvNTZv9/svOem5lvCstTkiP3ZQFMJ5Di+9+Nmf2c7+1k9s5x/66e32Ky9vNxNCohIMgFD5odI4OwVlymQ0nKNin8VtAqQGx/s7IU5ZBOJpKG9BL/waskQ8hQexBjRJKq3LWOSLiXGGCGmRBez2IsgCPxZOACVrFos/YUlalgF5/Z7dMsE91aYCpUhMgX8XH/Y4EQPNB4W+upBdJZjctLsWhxI2Foa4ognzQmuiCPnZHzeoMjAoxTx/qxerc9zdEKC2BpXg81rKo61Ju9nPqqTtrlqEmDz1XXuBlsk4E608SYfQhHUyVZhFbfpk8ZGUdZjFHCan4b7DTLDAmv2eBS/u0V2JtUfHzDr0IwfK4YEagjed4LA3eHN8qw9ZEHx/J2Zwk6dygGW49451G/b9GG3BwNLmfhW9bwxGgy/aJsAEdHG9xtilkxPS25q3A1TDRkZOeAzQ3IBwkjgMqNvljfuaQOmmIoQIwF8gad9TUEJSssjHPQYH2ajwtgK0+8cU1OkVDvWVPEGcSiYV+R1g8r4iUxIm5oX7jyANDfBnf4wmS67ndq3eeY4QTereB0xW3XOPYB8S1OVMxQTePTfm9+kPKkZbMD4weU37yqbvEJypA6GCzhvGljGj7cxlvKSdUnreNf1FPdhXgAFDr2V7XezLJqht2LVz9NzQvzV//B0PEOMI4MWqTIp094XNOKR8QK9Z59JmPXj1zpp0fN8gfdrv4a655kZq9An92N6eyiJRLREddN9MSKOLLLqt0VXPmwq54n35zv5toDB93aBuD/lyCnf9mhTtXlHqCYk0Yxv3FSgtEi4izE/qmHfyXj1tpdMcGzwo493R7E3fUd+ew5MSfLxVEsqlDMMOWxYNc8zzk0RiTyZBHQCKPVcnMYkhex3iZqgtZUeOIKvKfvcTY+K+K3QG5LTnnqGZ/X7lhP5kPCv1c6WPLr1tVsbeo1gZrZCLDo/K9fHCoB9PWs+chECfxmBICNXDHLT9yusX2zufuhtbXNIDP0mIGQav2rvoepifHFZ67oGcNc8nwQDlogNdCpvosz8GAxnlcFYZ4U8sSZDm0f3nrFMVZ1fGJ4aN0FDDlutv9MQxSOOsF/Kb7CfWL4SnygAAY2SoDfYT2kZEAhiAvr9JWuteM1xTet3Gq4IHCpVixv/082SKsz5NZux3pggipVYGfHP+EAS3xrC6iaMwyquj4xvwLMbAM3JYD3dvRBuVKpKispN5fs94Q6kD/W0mvDI8zFo5oYuOTcaZMLX2/yofhKkZ7s1+5g5zJHuah71LoEqXGfJvv2esNAhCUEd31f6uCnscJMlaDqmu9upAFlbhbcR7X0SKZp+m3ne+45/a7v3wf7LdyBaAIb2DQUquGpcwfq4d9RN9Nz9rmVwicljjGUZHt8+4yZhC8PX62W8MSLWrY1B6Lipq1r3m5lt/xiu43nlMMq77bpXlMiJffd+jCMnx9fVdU85x2Y8iPdTrUXVdy1ix1pD5eXaM4NNGZdAhKX1/XL/jv+ce5s0k4VifWwneXB8ZmZ8SdnEokKHmCPPC87XiQSW87YX3f0O81x15M+L61sP7lnd8yUnPm96opkFjXl+XnSSxJtIJbNb86C9uFz/1f28XyfR2+ZlPbjei5B2YTFaVWhafC7KlcA1rVE/g2shcioXJohLMi1GYGu/UolmcrAuat0HUWCENaWoruVlfmEuz8DegVN1WfO9ucXfh5XuUTu2rKVCFUsp3s+/GRZgKNtiR1raFdCz2Kt3pLH42kO4q786BDvMCSCh8bS06PyurkUSG/kSQZ1PobNbXokIYRomsE09FfQg7OChFVU5jloOnbZ30k2pTbJC284TvBve0xXA8TnvIXU8wFz/7D6UNOJgFM5e0yPJ3bQWl22ay4K43Xh2F6f6dHifejebuPqzvOjQu7ddVrjnTVb6eM0UtCqwUZ5FIxo44ab47eJkGiBU5aut5g5b9zI3U2QWK4ZXgtAdhyKrWZMpnUJEVQFKD1NISh8mye5JaZvbvKDwFQBh2qz9l9fNauvO7lmzAWZ/tAulh4zneHC3L3e/KOSQNQAdYzzNudG/F3kRoJx1PBqRjrQaIkXihw1wcS9o1Fn+9HZ3OdxI3TFslRgAr9lU1gdAb021tz9kFe8H2+NGeL3q9kA8ylnUYIgCbZ70OIch1rPc9lmUdKTJbHlXIBXXI+Mw+oOn58VTpXap6FnBuQmZmNq7lHSZFyIPM7wETyK1j1aDe+dr6xjFOJ7HBGiCZLF32IampeWTJ1FdZzVBe3N/GFuRnQt38rudQiIMJQ6i7Bpo2qOhBaZ2S+z03ZNo5/boTaOYGYsnPrq/6FL3E9DRYuHTKxDYYuons8L7RVwXCKKO8McztNvRIZugw5sDMO7qK53suCOJ4P4CLNtHXXafD7NhBqqnuJ9zOMDzqxzhDYCAWyAX6t2UT8ilmbMba+84sevYZxXBVCTKoLgQu946Bg/sIc3YP3RgMAHm5mb1gtpEOo5mMRfRK79XZPdoeRMv8jK5MCJwEKB/WD89fact/eWtyrWXrYUjbWcIBTx9ebCdJYf3a/bNYRG9nS94TOV8lHhCKIQUyYN19Iw1G9ergUSPEqeLpB5j73lkz2uLuNWtUEQTo6lseNI3NjgOs0W2xuwPI0zceZwDkHt3uqlLGSmFA76swLTXvbr06HplJXlDr+kEHWi89jA3W0eGUuhjaquOYaxVON+SMy4aUMTU1/OHdBUeg9okyOESBsOsDomRonQsV4dtkn2v9n77c00nzuq4i4W4VYcA84WShIkny7shf8f2Mccb6lokJ2nuFeEIC855Tkmr0ninBPZ5CDEndZmcJ5Cahu2OHNdzcEO6QWjK7SS5qfuMVAzi6vqUcznSiLJ65nWtEcxi6p4cIT1UTsHznHiTAZ700hiNC5lJGwOj5t33Pdu8P/+j2RjLe2lcaJduwye39DrLl8TEWxLWlPbJXxhW8wXhcxXD0Jvd7FEl/ZgvDkF29RBgS+z37jYy38K9wX41//Rxwfyh1faqXrQUDDAZaCcSUc0w8rrvnaulX59feZ0vdFOEehyt4ZsU2LYvHhGtk5bgex3WwD3bCWzJ1TFKO272WMc8PeZnv1r+Pic36PvXJ8v76ro0m6BfxYtXr3e/+GhMahKQcN+PX9PeXn/R8UdWLaMc6ev6ZpGj+2Z/ezv/WT243P/pLsZi+lO5BsdbpypybcsliMcCMb1yna2FGcaqQtCjGoq+HgHsGxJaSLu3Vi98eBlSxsFe62wWyp4yW2prM+2cGR0CyPCkAQgNiwSIcZiyyzsRSHJNFiQoKxPOdxo0GPM62BqAoG0gLHod9weV7wHaFGNwwhSThSbyzTmGmuij22txapGzCDo4Fe4D/Pgn7BvHsLGo9QVGeZyx6LCZXenL6oKxpynsrvXWf0Q5Q2gqJsqoFqfq4guhoEwqSzZO1eJcRvJW11kqAV8ac7DgsqsqCK47jIdTzPuTisGgqL9zGYs+CKcip71flsm/YYwVlUQgQUmkAZiZ0yAUz71OciHtv0jOb8R1brN0As+nU/MLCoiUZcEjFAZL9veUBXMejhEyIZFQgu+doQvSQIe4HJA7BXhabykIHgCcLGu8DEeQai6TrNp1BHZDZPnTRpAP5xx40ym/PmKmKBb39zhEk7vEskrb2ZaV278+iwAWFerV67tmWBiGS/5KaMmLgVcsfD6lz74OQvKRPAGLWbbJp8Z6UKbmjz+knNfMAACAASURBVLrf9ASFXAiGJ/ytB+GKd4P56iSqnxKLFNMnoe9emwHMQ4jwXOkZahBMHSCWxvijZygXjY63qMP5DH9rwN6HIUqm+Aiel5lpPQpAy5U7hKi8xQp7ZaZkT5OvhEguS/yM0UxSFUJ/3x6GXQ3a5903lI3FGCPJeKX5Th3X5E5PTG/ylkBSR/quZWMIwK7YGNgmIqA4+6nk2WchpMw/sn9RxStys/TJ/Mr+ykmGwLVl4/jeDo1RJVcTvrnLgUSZOqX/3Nc16wHvRpZTH4wLUw/GVq9iPpN5sBRsyfOQHgnoEO3MpZ70u6HJoSZ7WoAf7yCEC53Re5Aquq1Cf/BecG4Z1tCT117bzu7n3J7XH2yvh3Q/9c7Ht3tJiHAnh/pJdiRu9CH7c+pcmRk7s3ENicACL8DttSX1ds8P+x8JycJQlFoLqpr4uE+SsUEXUHs2y0tsMKa1octpEx1M+BaSmj407AtQYy/U+1YQRgY0ZMLzbjQBF9nTK9C6Hhk51LWMWPsH8BwCQflmWWPlyDtP3Yt39VN7WfnHvtGEimHKBBcYOpV9LPqAag0453y28/zdsjhTTX3WoTgVglzPUw6haBIvpyXh+bXWqrJZj/WOtcEyc1pixjrC+9jDxJrUHuYVS+zrXdp1JzJP2Jxnms34YRvIulTGkiI0bgEgWx0edkiOaq0US5koD+NAP0DE7rLHBwKULKY3b+b8n9zzBuPw3b9ze/yP/OntPCHCeBDvsA7vSXmqj93nlOs7qW01+qZB6AvqeEIT28Bch5b0JvfeEM+t+9rcv+v4vU4v9DPUeVT4TsSX0Gzl0JeXN0mipWQuc7/rqCZsbLZIXOG3o4ZdR4hWIrF6XmxXk9vj/lkNx6yLyqvVuIpLjknLdeWsBoJpy4ptuHZdO1bCMuUeX5u/d9l07QCjNZlBf+XSbFOYcqbdyBsYvlKYJ4IoXmTa9L73vS9nj8XTo9Wg16JHCdEXcP0rlPQ05kAvMvGyWfPi539+u/iZn94us+/n9JO/ksl7mv2ymc6Jk75pGEidLqxVFIU6yjAKFHc6nU5HYvQ0LI5PZs1NF94GeROqMZZWFr4xq0g4ABesPL04zwTCU+Ri3WhitOI+EAXSd0EYUKrEZ6BRlgDNkoxSYDOZl5k+mzJnijo9hwcJ/qlDhbaowFMW3i6z7/C9Cwf90+yeRUyiUdZzDWG9wJW5sAofcbsycV3mBpF1wgIxXROpJp5O0p5QErVWtjVRW9VouaNr22qUv92bhYUTSyspSQWvNeHXz0rAysNWC/Qspof7aUvvUxoLGtZTXPYeKV3PQeCuKCHq0ZtfK01GWe4gTWUliUz0IBzc7l3PBhdX9hPpodgHrccZoeyN37TBMJ0OKdM7V8ShslY1kO0wDOT+HJAL/cUT4P2QJDxRa08howBtZDjXAfCCO1bl+s7+n71DO3mLjAXcsE/Ae/mHJ03vCJ4eZAfRb1kQB3edCeVLqJpj0B67fT/FjOMQActAYAG/TQ6QEYwEekUgEymXbG3jWaCOelzaSwQAIHTD1N9Y+NsDZAV7ThkOWf3lZ/oRj1GHpwhusX4ib4zHJJvYDRDoBTzGqdf00wB4+p5QrfLbt7JOScom/ZyfJmhgPNM228r4NhCXrKCTZmwYn0N/mIhjVidDMJGTwwKz32vbkOuDEADJnH564TAQiMBKp2mYQVHyHN8NEW3iqk4bnVDz6ArRB2RPWCbzAmPThKIJ+ken0XfoUMaG/uvxG1HVoKCSrno00CjjD393n6rGum48u6ObASw8v+wF5J6DsmxSwrU2QKADp41mFmx5dn5Qfo/16sEcbyhtmb1xjKvkl+dqoOqwU+YA/dBzGYLovsQiuOceA4CnoUgtQMBDNSGamU+TsvpGDiCG7J7ljJ4Hr76eNNYP5ViQnrv3sgH9icdNO11kcYA24c6kdy7PAWOhLDR58f0mgXkzmJLz44lVjujPLgOaAGFm2NX1jE2uEVrNM8gKBkm+Q4d2imfFcnnPWOOx7lM/+0vwA4EpPWqUAN6+JhQDBkdkak3paI4pu9cS7pnAiT30CtlNuYahIasQzV7bJ1TNekgAC0sYSoZGECOU/tizyBmxUfLClIQs0CcQMMjHRdb3/awe1W+RYvbneLiokQLtjep1bz8fzz2dGTu9SdHRyE179vX+Zb7cTeg9+8AuL+9qGb9IWG8tMePFwbOHFxzymDabQCYhc6qGWgNNzKBqN51PHTIao5VrKamK8v0btPMf/13b3T/0p7bzd7zLcVQu6OvWScd/2ye1YNacqF7M/embTvgwGsquUFYWT/QMMvKmYNVzlSSpvI/e32FvxyRozV646/yWsb3o5ZfCDbWhfv2oapDLFqYxCq/4Y/arrBjlCtkQox08LeuzV96FR68xzHr9mNyMR+U6YmI/97vmvvXno4jLipvWuj6qr+b6tLMMBzXG64dxOtNwwhhmBgyJ4/c2Hs5+rjmbisNJHzdz6nVv/+KvfcWSnsPs6MalFy/JCpNN/xe/+JHtwQf+9nbxCx/cbv29T2eCEgNe8fAqyShbJ21/PGk4n4k/JJSJBWG8DR52NhbMK31ZQPmKpUk/OdfHmtuLcbv2y7o57+a9XcbxGPVi6oZITHirxaokthYRlUUpH5SGi4gSRfaVOmDP8yTHgtiubRcGtBqKrpXDjVirDm7nqqMprHk9zUJRM+Fi6ZIgcI1mYg3Ek6N1ChlsQK4lrK2GEhoWhOoXLHwzaXDrk13uPGPk4WQz+bWldRrtLFwy/v7O9+DRSt2NzW5v1W7tsIadchGrHZl0ArzmUDQVK+1ZFM0oDbu3v3d4CLPAQ4Sy51DFReFUfdqLFKVrGQ4AdVVNL0oSstF7QzrMp7xRWMgb9M0mdTqXw/+0Hnf59l/P8CbOpN2W/LHACMQWLwLKGRmo1ar63nvyLoE7e8s6HIwx43BMN48vgNbOmL9L1oottwybUasWtn3fD2A64WF6ZZCJ2U+yWsdd2EkmkfLnfCPaRn3c8wP4b7Iy3iiqzvvN5FXAwI+gnHsJw0hfdVZHMg7dmLOeTFzRqta9KSXDtbGXv3mnkll7iqwHf2MswVtUBzraxilzDB6URTeOJ8AzTFoOhvRYUWQbwkedS87rQFMIEuaESs5SgL7b1gdE+owZ2PCMZO4QpiZRY3J2QoIhApKT0itKrfWmzAJPpTson/b3eGpIoU7ICSCEzigDSXlaG5SMDMXLNACgFEHX19WfNjTJGYNRkxND55wWeUbXRJ6jXRPuO/pQg9KsZtMfkC3qT9gXstr7gdq4IqGtiXu1jRL5apukkJsYW+/jHdSX3/PrLte5YU1uoChAdrinn9X7h2e+CT+E2/eg85tQr2Te8V/WhWmjoY25rm5Gy/T4iJDxMJG0BUt/rV8VLpZ7MPgYMs0ox8CX7wlx41DKixgT7r/88vYg4eAPTu5uz37NO6O7bnpAKdb9m2QlRGvoxUGvt+zbtAANupxN8hp7IGKRJW0VJVd61Xs+lfe1dVMTktHt7BXloE/P34kOJpFCeWmYAxVqKYAD5NMeDVylb8gqyTkwWOzH8wIYKs3OGo2FuDLIMXduZl+VMQPE/isC0L9ak/AnsTJ17yvTprzWklcelqrz4fBKPTXjVWJfkF72SkSAt0QwRv0B5/YVeqj04oBf3lni6LZ7PSRDrpgiJnfIdxCJu+wTw9PSRGEHthpS2/BIm1JZxtmsm63HCEm7MKQ+L4/OgD8whkMEzm88SJ1DeEkzvR8WTR8X8SqyW8cG1HSuUD4xfCpqyBtEE/KDyhGgMk4RCoxX+T6nNoX0/DPbjR/4oe3iqad30kO/3ASrSH5qPA5zmxfMenmVTBSWWff6HGSuCuHJq2RXuekSJ2x9l9MxSnNPr/t6pweb8FzasYZ0WV4bc44Bf31Xa/6E5+8Gp3y3EuS9vrMGHb1rJRCPIhzzPo0E15CeecfcN3I25R23a63/lDntWXHWlDthtPb7zP2j9qzXVzx1PF5T/7nHmA0MIvYl7WP95e/Cdni3K5glRpzM72efe2574YUX1GlfSi+PfdL7YWb1ycuXVq69/JXyO+SHKiYU6PxTn97Ofu7ntouf+0DSXv/Sdvm5z2w3Ev5CnLauT8IEEPixUKcNbITX8CCJKPU6glyKgcFhIerJS7vHwusCbyHVG7Pgj3W8pMXFVq+KoCKXAORoK11OBZQLdTew1DLfv+sP5yH+X1aHWgj4tEcFZcEtTYrsD/erJAK5cd+cUWTYAQtpK2bbbpx6lTmCXgtItb+KgIRkw2UrRp67Ev+pgsEN3xnednBcBFKiUM0wbtzTp7EouYggeL35svurerRDDhgTJj51aqJVk4dwCWKjGRs7sBYyxpt4a57ne4iLJKMy2DnBIQ603bW7nqu6xWrq4lwU6kBk6OOkiuVgQEoGsFCfhKC4IKT8MkgXuBjLkGWzMY/sQkOmWBS6vw1bqZ5vANQtoXyVb8ndlX1KjLP9lDSlAlTAYG1aBfi7V43xEFjlebI/GQ7W3qMxwwH2DbFs0goQz2GWNwDebLZHjjuU7pJD9giVHMCze3IKvPVqWWVlb8FlLNAmHXHfCc0DMEC0Oj00mcoAAJA05w2AnAnoyu2c8zs9DiV/5RGgMxrK6FUqIFJzp981gA4gSijKhKa5XwIg3caHNiwAngEfjgnvFsjyntw/XrZl8b4MablhRq186EMJQP6ZjAFyybwBxEOwqCJ1Ixwmsuk5MwMEeIz28d4CXDXY1T5lefrWJA4Ia09o65m/CRn0HTw/CR9K53Qh1bfcT//NAZv1bdVTQw5Ajl/RHfzN/ZSZPl33rbQX0PK4Z9WLLatFAgCM1S37T19YBGnXYLtxp29c6y3Qr3ZIXube2R81f3fo107ujhbm0uPUZchG940WeeS/+3DeTfncQvkQrSGy9AcHaAIG8XQSbqhMI1OQSXRIGUyufPgeOXk9B92OJ90DNsd7g8Gt9B/61c8+7/C61LktAOVJqYyBy30+hC5FRk9ff307efm1vOK17Y2TW9szzz8Vq+jtbPFjXmUTfMb9kj1JAv/WeSLlFgMAqoYeQnoIgeN8nd6H2mJSxh61ZOlMiJmhrw38lXn6YlI9l7cIbwRpZ01r7dg0kZn+7pAw9qEatdCyZ5SBOJsEAinL+0teNWalTzgH52Hm4r4uIeM7mKrDVVdP/b7Z2rbWOLk3qefqnvp4XUu5J++ekOzy5tdz7H3RiKUOC81pw6IW7JRxJ4Yexs/kELlfbw/n47H+9FpWWSHGY1ZrsP2E3BCGpiGxdKQhchgGNV4t/Zh2zn6eWZclMhlXs5wp8iVbnu1DuJ91qL8J6bvBXCAkPhfNbBdD2eAFSa+pxdvDlPJOWZN/xz+73f43frjC28BSrLuKiBMob8QTQym8uNeyGfeZJONdXkOgWtVVNHEL6dVZdfhreV6soXw27ujnPZKjhX13Mh2FXJnsoTGEYfSW1fMDfGAjFozWvw+BEUMc6Z7jKkvsuv3XkYTr7j/2SNqVvGvx8k9Z1xGo6wjLvGfmxnFd1rbw+9x3TL6ue+64DSOPs6/uUMfBfJzvVe/gX53Rg96rffrorOeeeyZ7et4NQXmUFHzR178ySc8snm+jWYBcQty2pL6++NhHt9P/JwTowz+33Xzx024yZeEkvAAvkARHq2kv+E7SIihjIRrgX9oRxcNCkRHZiQ0Tua3nDdhLuczk6ErPYA0x0gpYyq4WTGYn/zreuGcmg36GonP2VRz1uOdL+GsSVfrRUjSV7rUUjCFa7SHxAkowZdZZOkUAKjCtQNech1ATuRa4faEi3CJlo/y5xkLj9lrYud6yxr481dpiSIXhCF4DvJYC3y18KIJWlCja6WtqNRtrnThUEeXlvpgmei64NRGGvNDmOy4obDytpcqscem7siZVv+wYbekf69tpWQVZhp2A/Zo4aZWAVPUG3Xw/SQpclJsoX1WAh8UJ8sKyQT1UqXnhafrmjvLRcrPLUctOl1nAnkNjOfuoAdBFW+ZrtAtUqSjyFuquFQ+Ug0Q3qOfvOceFG9zwzeshMB1yoweiwSLXTdfdY6P1u4G6QtiyrteAPmChox/7fdatPSm2gffHcj+LmRb2AsMF0Lv83QjAIzzTHpV1EVy9DmMokJGnfAF8p9zmPkleL6DUc8Kv7DoAG/H6ZO9DRlsDzHkp4+2RPOB9yfNtlb+yDmrAoL+7jeftDah4iFILQ6SGnDlu3Qer7pj+k7xNvVsH2SUTjkq/i8Kq7yXr42GiLr1QKGPjTeM6AHHAU8saAyeJpJ28q0Csn1GKc8+QoppQJb8ShtZrQ7aQvSHqztMOd+Q+5WyIMUkmWgbsk67T/FiNTVzT21jythucxiPYRKfkkPoj2y3Pg/RLOZUcOjbdxyNn3p/rhBQ5rxR27ytCmnrrOUsfkrxCsN0eX/u857Ptz9/u7Snvznjh0E5uAE95A8gFBQGYZ7n/NvtvNN60zvK9gAX4F+eMRVpjeDl99Y3tYcLbXs/P109Dep55bLuXg0xvPhGNGZJ+O//QoQzPSSz/elOw4scqRji1dcf7AtFgdQDAC5bZUcF8Zl2qc9U47+WWGcBKts44uwX9nL/Z8zO6z70/1D1lu45OpEJ+Us4kMGhnyQ4YDQtW12PoaiHoOS8xtP9mDyeqhX0vRB70OtBL64DblfTsBi5AFlWi/Yk6oH70PyTJaAgORSfMzXHJcPQcwvtRglnkttZGCsI6zXW8aBW+Z88RbjUkhjVPtcM+hRjP8DrgZWMseH97ViQh+d8p2CT9pA0FGemw9H2OQCZ4JoTFxAgeXF2Av6JRJuS6ozsg5YyR689M5lq3aZc2lHyLEfQqiG68AyEiwoOU1WnTCdP3e37Xduv3/wnD2+bMvQH2O7hvQlcEiPWXuh3ho6Op7kwzBJMurUiAg75762fX4q7zYuxzc7+RNpcXbj6S2hVsLYUekwu+uu7aWo9HkZyVlOzRM2K6qyTquIt2Ak9fLfV+1DvHuzPfvxVBu44sXffM6sU5/n7Fp45pt2kn/H1t+m6MC2NUn7KfiJEU0kOE0K8LT89q4Lwy8E5uFE5dvXKf63AmB6fd5wyc01/48LZ98IPb9pEPb2dJiHDzjRz+Ge+QuIO014aNYLmb+F7WQtT/TLByWxegUefVZ0jMLPbr4nll0atyrGMF7vJwFwEALi+Qe0O0cNULDPVHHXNqbS8crvFTLV3hFTvtQsBdWSDm63pLKULiivfQN5VOESRI0LBwPScodF/fdZZYVX32zGe0wDWvY6x7khafuYpWUHCkOUXg7xBjHGVunGb6zHhiPD9ROKP4u8bVV5Zf1kkP1x6rUfeNitQJf1CE9I1UjjpRz07dCdhw8xwLs2Pbi7LgkYWTLixlM6TNbDJYvtwvkd/xULmI1djgdaO5ezhhi8V43brTdkLmgoC1uNOEVshe2RxvGkZWxEI52MkEgGss8izIsdgG1LvEMqC9IF8ShojV0XZ3CIMkhhC9HMLJ2LhQ9gIyG+yPD4nsLFu+kwMW4/VRKY1lrDungB+hYZFPQnGoOGupIWQNfrUeIpvx8FAeoRb0f1u0BTiOX0Y/Wd0IWeWzLyATeiZgbEIm0elFe0jPGkZEARPGRj0Mb2PhpK+oS4W+LWHlPWpHPxq40q+TspznBB9zHs0OvBsgG7o0wJ8Ot9NLZ/CvAcUePqtFn7FtUso7BdUUw+wt48Uu3wL/vndIwN7XY7ZvEuWYLXPRumJp5vymni/TJ7MPYcAIsU238KIxKagM4Vuphv3NnMDzR7/yHaC+67iHAEIcB9zzIMSi+2DYk3LEfZQr8lqMSYw339EfrWyZ2FfKKD1XGaG6ndYHQIyXYYCdE6rGXoTZY6Ueb6LW3gZMKaWDYRWlk8uFW6GCJfM9JBgeIJFa4+mnXDdjH/0/Roa+WaWkojAzWwG48v1Ld2txacMM+roBgt7NaocAAIOPKJg+r9AljVAp8+EbD7On5/72ekjA0zmn5/EnQl6SXOFxDihF76Cl6JveT3OLTf6Ae1aclLt7vnsN1MJuv7VxTDVLPcsiOwee1nkpKZ/QbPQiJZqRLN6p9IX1Zs6g76kD5VOKaBuyUl5q97lo1KqhZxyq4Zl/DlvJQS117N2oMT8QmaqnHn5vLWEBzNY9tV/nJntm6QfGE1IBuXEZrZBop6t6tXOYOo3Hsj5GvzFAMgfSFyQfoDrxkuP9ZyayTlhvSGoICeuw9QrL0w6leaUSUniQOHWx9hXC5f6UKqj6QSMCRtrKxCco72xte9QFRJj1kjFgLCYEFP2aENNziDT1oa4In+HbRdwdQ0g74ZCMqUYN+qlf32vj7WQIZR05AR19z+/cbv7+P76d3nuXGGHALOmlR4cbpYFRFCNkZKRwQxEaro8BczxB9bZ5Z81wpGpC5SRMacC+RkgsXUHESrybBE57GU0IaPNki+W7q2S45+vy7ip/0b+LZ2it48jgeGRGZR4TkdVL8igPy1ru9WSt7hhiOfevpGG+P67j2h/H5MT50DpnsMxKulYSfB3Buo6gcU3vTS8hirCkpwy2ax8cEyefy3ow55E9EQMOe3rwQL7JGPaohr7N61+Znh46C0XUa9/basu+OPJwPUGM9PnLn91ufOzj29lHf37bkgzh9OMf0yt0h6xUEWptjm58rgUGYLy6V0vNduFalkuB71YNFjPJCS8sl+j+Hff1wE8bitB03HmUWllBags8UbOeZJ5r5VFpgSfGHwW1LOojiGWYKDIzoTNrHRCmu+3tOQhvg4s8SQjC1JeNZnyc9q5Cqu3qARaktoxyvwpMVlLWLBSUCi6LnySiLYFrxo55z1gs9Mm0YjFVYU+WfcIBRARBHSq3AywAEsqbxsfq6KniVfeDYkx/UZfUu7dm1qTrTtWVLVmsxcRntfjViA+ZYwGtEIUiRyy8FQYHGaLLSyErIQJYfhlLW13fFzWeIaSDfqSPAMTUm3C1APNpN9exyNep5gfl5MJnM0Uj5ZXqULrZoGqYI/Ugk5njXlbW7pwaXS3d/Mr7Z5NyLcRjcS0UVkDBhU2LLm0mPIhxA+y1J2YAqPuBarzKXJnnID1MMkE0fX7Yp+F+Bd5vzEUWd8YHGRdQ9k9aS3pp2mUnN7A15AlEuWRm2gF/vtNaX4v4/hkr8oBmw5Qqtri8Sk007dvFAzZeMIBwwpwEsCTW0Oqf8hkoUU2P/15Wv3m8egjVntygvyu0W+1ycGesum7IAs8bp097QGvdJsBlvhMcuIaL1qrvGGDGwI3xaqF+4RCJQzk173h3e4WUD8Z3SYQgICqx2z1e/t0IacjMdLbYENmB8DZo0bMo8jmMybEFeOmCAn2im1bB9MmBTK0Lc1UMvdbzY33HkCi/GqVauqsuFShWFrmXEEJ+4hVTNri3363clYxfZv+K1W+Po2FwrgU9dsorzw7RHy99/V1AHCVSdYE0EOJK8YSS0SR1BaCOEF51R6WBPk2mupP7J9sbCXN77eHt7emnH9+eeMfNEJ4c5qdjEvNdtbUs/UV+bibz4U4A8IsbSkcfFADmbt5hBk0375fxYBLQeNSB8oeuqGxXZl5CN3FZA0DpP8+4gVRAiGgvKdpJuuIYHAZ61ooiQWjXPmtmjDV4v1rOJtxvDuWc/ZbWiegHwDHEjuGbNRTAvchZtR/Cuax9vQ6uAA+vUFxBJausJfYF+1cIhy6DI/qVj/taJAwzHw56fwxSvNfs8fTZEByflXrva9fsSyUBAvuu9kiHJdpE4so+J0gTfS7Bg2hSXhvCYlBT5fVcKJlT8e/G8woKqDXDMdPIWHtF9bKRATOhj+zbglacfuc/uW3/+g9u50lZbfSsyVLoE16D3BzItnOr+92oCObbeOe6HjVb8SWSWGGMOM6iXWMdk5oakMNn9YAclNRhXvuOnve1RhdZms8x2dgxRD83z3IuYa37jYlGbwjsR78e6jVz/Li+JS/V32vdHlXG3HNMfLh/DBHH363PrO2cd691OiZEQ2iuIz5T7+O6XkeCrm33kTdt5uiOCaOP0EmkW/+6r/u6LGVDQq8r7Yu79pVJeo48Om+raWXWfuStxAhvObn68pXPbZcfyTlAH/rgdv6xj2yXn/5UvEAJj0u62JshQjUncecHdGqtrI12egQS030Im2Lu1CZLNKzrmxO1PEQrKWEzpa5/ZXydIGVxqg+ToBQmi9Uw4Zr+xOKKHNNErHEsMK2kVJbFpndBp0qAId6Wut3lHIC0YXGSldejraoVjl8hFJXS+dCPVG+doPw+5OhOgy4W7SydFS1Ff7FowpFQyfRPk6V1Eq3kZE7gdSF0n1C1DW/L+c0o8mjban/1jxOMJS2gbPZlqFwhkaNM8pAHzmUBxOu09/LuBarvi7m0a9m9LtKMkgEtZBVm4B4xwcjaH2VrMtMQoQtYGGNFExMJ/OmPAqClAKseVccCO2KavsaDWEqH6GAV9SyFRT4MSfFCe7ZqVevya7HbAYVEHq9FW7X8rknP3iEMflt4m0gVaKPMXM+enBuEUcwq1AusG9XdhN+yMiFcvMM+JUsaC0uTgSHNfH/Fc9EkpomY84e+cX8RKVbHgtdggroBDufMk2mH4DjfAVipV/4JNvRu9fgfh8uNnM+C5aIMaKtYdy3Y9LVEoknQ1H8PAVPQ91dIBCUxTMIGyzJoCEXvpaJNs/9HgeadHTK7S2r/Yn14B4IypIH64MGsvhdXKEQgHsaTPp5+r/4d59OOJLg4XpUeWzycEqhl/hdJoSzGtMdKvEB/90K/p6VeKr97pa42aDyPVXEmCu1a3gmBYKpLeLiev5t0lo6FPLNXZRI90K98w0MHa+9Obmw88pR3BXA7prWxoSY0AFiQzafnAv3hwZvUbVlTzPTW9bYL8l7Kdd9Pja2Zn3ysjGP8oWmF+RD9cpZx5thJ9xGS4AVLvbqi+hbPhyG66Au80Y9WxAAAIABJREFU8L2WTCQn3hMTGpwkmXDWrAev3t9eDSB/6p33tntJYXzv3uOCT+SL9NVnkGXCzQgvQ7wlIMzKesfh6AAY1iGT0tUEMBhGSi+fdxZNh2+MXq3bTGigqwMNVt7lMaLoYx/jgaqvdJZxDiFDls2Bp70gotfrWIFe2/BwcD/vwNhD2coKerdk1O8NBZx1grWsvV0Q8Na7RZDKyDBrtQYxs5SlD0J2bkNKeuh3UpxxBvpzrg59rJP3Tt6ds/HQ7WYZjbFlwuQ8zHW8U+mr85P2cihzrdXzHrMcRqnXcVoVdaHBIGFs5xqZMlbRXWtyJv42TJmQMNby1pt6bdIHd5OY5fU3XlaX8q45zqEIZhl3JiT+QBRYz5hPHcpI6C9p1LN/h0yCJxDu7/wntu17/+j28J3PaKxiL5geH0PZyrujbLSq0KDY63JN+f6i13Lf3eFsoymqv4noWIxQ/eV1YPuqhmEm156ida2ehAkrEbGsHTfU+1bsM7+vuGXHZYzhNUTHKb+QmZWMrOXN9SskeSFmxyTCenebdnlc3n9dvadfBhOte7/mu+s8UGudpp7HP9c+P67rEJkx6Mx8OCZ53IfBpJbYMZQgy+fbU089dSA9b4Htr47/W//1lUl63rreX/wd9nAmE50dK9nFpz+ZvUC/sl380ke3y0/mX7LBba+8uN148EZtvHeBrFTYYpsoV/GEQLOVg5M0IqnLmu/actiYYLABi0LlqOz13ImDgsNqhrKD1FC9xVqU627mlzhVLC5pKbnngvfztvxeTvIqg48Wtn1fwID6xZpENQJ6RmH6kPsb8GqUACqki3eFcDlc8gKeVJy/qSk/x1u1W6xy7U5AK+EYPAFR4ifvm71Ix0qFRbn2VBXZpH61AGTRjvI1TIxuxupJixcr/nhmUORYGPlcCUEbMuTG+sqIxn1DMObAPqag3q8AkzmUlPMTjIPHQ8dCFgAQ2CGAOA+puAUxEOBCxmpRmX1WkzmGpcdY+Xb/4uUglXjJy0z63NP4lnaymXkCF13aIFf0eVsoB0DWJlfw+kqqygNZ2HzZfxVZ0ZOkoJEyeUgH7WuQh1cHUgHxIDQMDySGZy2JeMZiRQZXe1BnfuksWJcT9mPnl8xWJi4AacsNlyZUoRBHAbxZBAXt5W09JH3oOUtPkQlt0nnz7mWuXK8UipFYX08wr3ES7fiutvgNIaTDJsGC+3pyz1jy8WRK+kS+1aSdOO0IqcumP7vZzhmeA6Tl5wHBHvqlRvDQBNo2ZJWrQ7aGqCj7mnW7HvRRkweR5hDZGv8iTDzD3OX7/BtisofQHfcg5BcwT3913ei71mtFegysKbCr/HMr90N6+btAXMkD+kQBqPKGONrWnvd7HyBwhGN1QgPb06RO4wiFrmxz6t66c8aVCYbxan2HacpS/hrmOQBCr1Q3kPnQez6q39q44HknnfAg4BJP5B6VsMovawbAegB5ZObccEcMNvRc/97zWZ3Q3k+IjeFMdF3+czJ1SvmVkvhmjsh6Y3vj1QfbawHpkp4QnrukIo6uVBcAwknEEpB+JkEr0sNKIagWjFaoEO2bzGKjl8+5J0qZcOg7ZJQDTDJ0iA511sOT8cn7XCsoOwSGsN2ienkf5IL3ko3QOVdyxBlAldkt0gOwHqGaMG/PuUmq7oTbnmcddkRaL9BzkEV1p2FTGHd4W61vWvF370YRn0OimTYCoF+MUihZkiwpA2XIoj62iUN9k5BkPo4l2IGxTZ+goyEJtNPkBawzGFswTHpYcK1ZGIBWwO07du/uzN0ma133SZxwAQ4hc2Xkgb25Q5hMM47nTsME+4Ey7nj4JrzPaIEY7DDctXEMkjLrh3Wd8Wg5K6jRY2QUQNqXg5OJmjmJrJz8tu/eLv7lH9gePvt8IphJFJN3skfKc+Xay8MakbLNyNcdN0kD6p11cULohxgpF8yLfmgF8o4LKkai2gXso1Lr53zeRGyW+4YArAB8yPJy21v+umIXyfQj6rIWtNcR2VmIUYl2lbD+HPJwIDnV7vFugoP2PtTgUkaX0ov079V+WvcsPaoPd6PxXhcEwpq0AaKw7bxrMPCUt5K869ol7up/1L+SGNQcdL9he+CefMc7thdeeEGjb1mPvnSfX3+k57q+YzIlBegl+35efnW7+JVf3S7jBbr4pV/aLj/1ye3y1c8lnOW+St6DxZrs1IZZZGzx3rBQzBRoEKzQDDHy9rYCIliKaA86igL9NYtgC+1KdA8TlHeO1aaqUQLL4ny1kbWTBVDMhChwUve3skfYFsEq61BdmKwoZS0CmHR4l9i0hd8iqwzOM+B9/FeADP7hu3bnS5Cm39pwXTGf9RT2dcIHygpTxIP+NTKIqZeFnAPZIGfjlZq+1TG/Y88CWFrbYhVFMZkNCaWqTi92Me12UXBs+z25qQ74ywIKp2g3/ZwVUaEihwVmBz2U3AuL4QZ0Ne1w7lamEgEJlvoGvxPKwtiwiI7HjyfKpQ5WSFpRFvQ9/Wgt5pPj3vGdSiCnNKTT3TqOtMMMd4wkoWIs3J7IUEqtF0WptXi4QzBNpEB55WmY0JdDOIwNVlYk4hBUBsHzcHIRcEhc7mSO80Zqy5k6gEdkqJGUY1Ly6R6pBiO7pW3C0hrs6r3QE5T3m7Kb/gkQaIC4n2nT5Ko8WDXjKo00oKaJzdxjS2YCLSTEcbSTnQN1Pk4rZL15eWYSNCD9LM5YVYdTjZue94w3Q9SGLHSI6G4F7fe0d1cAxrvlCk1srGd/9rAxrLRNCIac6HYQ7RZpmHosIKFi42hfgy7neI3JeJBnUVOTLB5VQaZzqvcvtEarAks/kTnKzfh6spdYfffbMM4HXaN4sNeh66e8WTeEckdLHc7HOLQO3tvT7QdIe+aTwrx0Ft/zXA+M4XIYwWaARz/2fTtJLD2kAcA9YoTk9D6KBvSlh8qzsJ97o94sXTW6Zg9X6vFWL+gdz7xsLwbx7RKRnYTVmSymuc9+HiIXTrJH9Y2XHurpeUf29Dz5xDty9m7KYK71p/RPeZT5qX5jbtuu8nCV0aRBzRByyR4aFzJU/aexhPGhnTwYz9l4udXffUjlZLj0ZohNngt9ya+1V6dkuddMvW2RCUNNc821r4bVbJD9PnUmQ0IsnkY+frRFHxnj/vZKTsIEQ7/4ztC7PnNGa37NV6vRAGzfaA2gq7dKWFy/EsZ4nroJbSFB6qalbi6r5X1yLriG1T5SS6LKqb5Rkui2/APMHcLvDmRn3bvkewydZv3qsGU8SehTvCwhQ6S2ti3MQ81qbeAkPT4iO+t2j0XVpzx/jAskeNffeddtD5otA+9O8tnTExk/yXtPfuu3bw9/7/duJ+/8GjN/QqyRW0gxoZm3BamNC1rXWLfoTQ4y1ZC1Gyup9wGkF3kowkQtxEl4wvR+VuTHeGPq4PJWivZyfd4E9I+A/3rfjMUA/euIwNx/IB4HXbI+d933yMJ1Yfsj01Pf8jIi/oeyp25XyVCtjx4srISW/L750wZGX4DQ1TpmHdHFS+SNZJ/wxJbnSc50jEHpf+V2ZscRSRsP2C6zzIVl/k5bV1I0xGmMts6fno93Yux4z3veY5jb/096rhniL/UlMsJpxSJ71Ysvbucf/5Xt5sd/Of8+sZ1+4le2yxdfliDdYBN2FiDjhZmcCamZiaAlTZcvklm5//EglCWjvQHj7m+wV/HBb7ZkjMteoc2zbsBHKaB/URBtfQJcuDL0Iu/ajnC6eRpQxp6QCYsq67pKhp8766EOKR0LHgrfFQhQzKqJBZHmVNw07xnPCgRhYvhL2CuTjECUtL2EZXV9tYgVSt/uZMJhx5sFYrK2CXhzE+wfS9INQgjaA1Wlu0w3SCjQXgscwD4WrvMCgLsFAspzI1ZZkXi1t4ga2XcKdM5ZEaYfnYWkvUEeOSIeqomvtbQVtGstYXTs/emFD5m0LgAHyFeHadnPdyp70Fl7Smpc6aoG/AJWsviU985PL8YeUCeIIdlApeXEkruDvyYE9QgVqz00LEg5P/tgcUdmGA8ZziGLzRp+YL2GaDj+0/Nq0MO0swOq/wUu9CVnTKhsAZ4OdhEmFkXkoxcjwwcjl7e4Nx7M7f5rErubCc8hg5REeO+CGrPyADHnUhahbJSlB6XDmwyNYjE/9F11QvWrC0F7p/ZnrA/1Rd471OyxpNkmvKRBX40D5fSt0wN2S+qESX5IjQKQaxqxKZO/+b7CnOog2LKUWq8B9AMIKBOFz78H2dNkiAuez17AkO1xE2JlbcJS4zIk5jBEvn+8tOvlQng1zvRq/z23OK97wRMqM7aVAUQ9NIlOap7VXDYEmHmv/DDWJZ/7XJRoRE46zf7sQ1M+evFFV543iKXFAyoMv3H+Mpa14O/gAyLfOq/CYbm15YB+2wF9rs3vkkIfqnuVYerX46wXoTyc8r32KDCGYyAo3YV+6lcqLwfvatUPI0fpwdG71e+E2OJ5bqt6e7cNN+4UrruBhD5Hx0Qn4aU+yfEMr72Yc3ryunvveoenl5Oy+mZAapHQgx4b70SdWVcg64x5lt+K+KSd1q3+rn0P7LOrgzF3QxXjyHcZmwn5JrVxZTCjGzrEr9cP3iV1gmilTpNFtPYPFsB1vuV7gZZgttYVvF3cDyHSqt1EqVRHGfhsYa9p9KGZ8dA5hKd2shzDpx0hQuHKQzQec6dFC3sZ2kp2XRuUx9xLooL2bNFHZvM0nBcjT/Rv9v2cJZtfhffVeuxa2xELho1a9zIKMdVukXqcvnQOFwHfAa7u/oOhzy9bXu2vMVyMDGPT6DZYjkRp2euILGIAo770Z9fT97GGzxqozhyCXiWium/dezIRGyfbw7PIwu/5l7btX/xXt1POfEPGkFMJT2GPY1B7yNpWobOlA3qeUn4TfzyipjhnxBtz2Jb8I9KF/t8zqFqzAvY7gUXftBxcF8ZlW3pcDRlf16+l73Yd9QiyNLdOWVOurWod96iyl9e86f3rM1cwRC9ho/92ktOEeMpcn582zLW1rnv9u75rnY7btpazJ85Y+v66Zx0z5s5b/ctYMaYrMdqX1ow3ZOe9732vUU37mnu0Nj3q/W91/de3p2fVeG/VU0xUTpd/5dWEv728XXzupe3iVz+6XX78Y9vZJz+xbZ/73La99qrgln9am5uV30JRJiRBC+kIg8HalZd8V7IzEV2AWtoLrZQiVaBKaTHp3XPEb61M3Ei4xDTzHRNxYpkPSQUqhI2QAxRy1cHpyxvyuzDjsGfJ91YHVS6b2m46RKmjqnYCNVl2jL9uRYOuL0thLXJjhaqwgukLrKQHcOT7WvkUAA+ZiaXNOONqXPVnLwIDLHZPSpMJyY+hJKx21RDGyDQWHaKD50PrGwtp798w3CNl0M+0uKyUE8pTC6veLEJE2ltGthEdCLESegJ6CA4Lmwe/sabyn8XyUpWp+mklIUSy1v0CX/Q96yLPzp6UvubZNgK/AgBY2wCFx2CgiFcr+l7UBaHIVq5LMuyWhdQ0ENR9bdw44UZUAityXbM/PFunD29seazBaaBqvATeFMBdJ07gS6+jHNO47EVwmJG7nGZf5Lk8MZXowKUvf1cYjfWecKnVij9eDQoz+1vKA0DYgfk36ZonvMtKjick3+9lNaGaxZeFeQcYAJJpIe2gDMgk3ddfjHxyG2PmwHeWKBFPAei9u53iFLBAl/FE3MvGdMrFAGN9mkh2aI7zq/dZFVhgTGk749Rt4hE9CIgY3xtkWjLRoYZ0kT4VQWtmd7wFN+4+WeA5ZzDhGbsBmM7p76eQVEKa0raLxyB7jF/KxYoI2ATw8i/hPTT0Uo+Ak8K2mIEqf1+E9N8h2QzgPgd/3nh434MnzQzIXhSSUWQfxK3sKTMajmYgczzLJm7avljTJxUy3a44YVxBWpxf9HnVw35yb2T31wwn/Szx6ZTuqsPxAiH283zuUX9EhzapKgt/97chaOVBqvGpYmoTfush5wf1y74eQV3aivd3gCghpNSn2+pex8jRQ8SVwzlTPqHDr7z06nY/h06/6+knt3tPPpZxiSym3+9GD1EWRqM9dFTgXaATQK6RQhJTOnHIwJ3M1bN4aHn/eebPHavRerM972OtL+dygVn62ZyOrDm9KKxHLkggen2aVaS6vvWO9ShALOhv4iaBhoDk2jl7X+g7RMmwMrxqRY7Y+G+GtCZHReBTNjKCDLTszHDvPzUaNkkgPNr6t2EFHdU3mg105lGva7W+8Y65i+YPGa+QZDP1sZaohnJ/jzN9ui/zysWqWGqu7kRo738Kgbz8f+y9a6xtWXbftc45932rblXdrupq03asJDYiUhAkUoKCCBBCQozyICSIJA4OCSRARHhGSkSEEoUAIjgI20ECIcgHPvGNr3wEIUWJnYCd2O1u2/1ud73f93WejP9/jLHW3Puec+65t291113126pb55y9115rzd+ca87xn2PMMWsPH9djlruPbc+rhxqH+snLOKazbm9X9dE19uTYm3tqyabICbf46/L14BOJM+LX5//8fz3d+NE/5bF+21Dv564jWcRb58jqzJ+uEY/LKU71e4vULEfZLPquHse6h9E4Vhtu7+TsYQgOPldx8s82WtRe/Lwt9kjX/WgvtWCb+4g4qO2PPr6PcdcwNKSMJFk8IdvCazlnTnhvn9eninrNDXWza5rbhpiUoNNhYxnz9z7nGMbZtJfj83ZTLI7lcS8pr2+td94WSeO9ZjmW6wwI/OtpjJdjlhA5vdfeo97AOOsyn/VL0e/84A/+YCZqmD2D21d7sr8/3aLnLGY2Qs4BWp2njUkN0OHxOY7dsac3vh0C6PXp5JvfmHbeejfee2s6DiF0ov2CQjBpEO8H2wOPDFAtjvQDmikkNbuflb85++NnohtbzSC1K1GGhDLj6JXZxVL8pNqWmzhnttzkNRDKWHecQ3bEKqwNHd9Ti6A8XrN6R9HhaWarY5O9U7gGoTKkuxPPfEHqLNMG7MEqH6Ic8NRV2L3qGbMc7BJ3zZbmKJpGomfIko/u32totCBUHbhEhc7X4UYykP3U6eoZVucZQ88yy0zuheI1O1Tx+pnBLf1dvqfe16XuX+fqcBSJuO6IUnxm2JxPVR28ZsZnERt89dBmx53hDa6jMo7tstd1W9g5JCFmFfWWxFTFg7dnyfXpOosDQkzFbnE20MRapVZdq57yHtPz0uz8Xb+7dEyZIlmnqFlmQ5OFo/PqPw1Cupl4W8ZULDTOrGYyNqOrLOGRoiwNtBZ0LSbzAtmW5/VDvkYa3c6w1wvySwh5tHP9ZZ1UA8677+eyjMONcK0WLe3Z1HVkvHgkdbPIn7rXPkbfkTDSS9d3cga1q3zLZbK1ojfiXwuLvr8SCj5e3ikNCh1e1At09Z2eGTAHecHKyJpD2nJ2N/cDk1DS7HcPqymIk6HqJg1pvyQ0apZV9+hn1M9OHFOCZooF0YfKQtVhZjGLtns9drfXz4id3r12bTp66da0F7usRwqw2FIpZqFDbO3EP29eG6L0RO1aaXq94Uu0MYHUc20m5Wn083Z2x6kSaBLBz4cFRD+r1U4jZMtZtbThawig47t3nHxmRz/v34n92GKzz/C8H9+9Nx3Fxp87sabl5H70rWH8K/W59mpVuOKeN+Wsa8k7rMkgr+2R+EmOfi7Ut7hJiZXeL8NY77XI1dNbz53Wkfi7Pkcc68RmnY1QVaSLxsRJtOddCbZ6OcxFi9892VPPnM8jc0PhQdo/J9fQtbejN2/2XWtGtLwXbaAo7PUgUsvffTfW9cS93rqtzUmvRFXHHj3xc762JrbsZdGJNo3C9Pro1Z7vNMY0o+5NnuthszlXxlift43FnIzRPeYnc7sbLLYWPqMRt2lYxrXsSpfgTc/+LLKqrhwqmjF6vk4a5Vr3l5Mnomlj0TeivtlfdN3PkxkKQ3RTzTHWkQIlXsZxQM/TcdRrG4E+T7Vbj2n1XGZSoxB6mtyqcbM9XnvOHCrjNUVle3vaE+71va79vJ9+5TpV33xeU12h0JiveuTM8OpwwB4LBmO5xWRnJJ0n2LYmpFwOCSd3b1EOPSeDm1feu24vev4P47nSCGrR80f+VFRAeZN1WzkbWA1grqK5TOf+shT91MNGNr7UXF8DM3GKz+Q56Lpt0dOiqL0K4+cdSrX9nkmPdVK/d9+WtdO1tNx2v+/2We2kw8ds8wyhZvmtRYB0aN84UPX1fC6FOErY1uV68sJM+r0WP76/jOBpb7v76bpmh5Od11efV2dt1/Uxc2Y+TdpafA8JZeog11v1d2O500b1YJrjgexTZZQMe6NFz7m2+MVa2cZRn07RMz6kp0Hrz7eP65a+/Z1uidXqve7ioxiQP/xgOnnvnenondg49c3IGhei6PjNb03HER43xcC9GwO2ZlB2NRjWXjIeIPS3FnipQbeR4IbRA3Z6ezQLLpGjzdvceGoGyR1Z9UPpUSmPUD+IGkTV0VUHMnYmeq8FU8441ADh3/MRk3BSilLNhR1IcDm0KWbbNLvYnbYYlHF2Kc6hwToHDhlmmTChJ1qdAc+vvKcdlatmKtvr5FnWuKZnr3qQ04PiUTdHBnde1QM40824RkLX7r5ZZbSxpkQEmRwgZ1t1ngrl8HqNPG8bSr1ocFfl1SAhw8nCLO/f4XUql8RCGX+dfciGTxkG7clx5zEkXdDfGlrmELMKcUhDVpzH88qDJAFry2tml6N6GZF1b2pJ9lQFe82K+l7Da7LXhrRQdXdqkeEjUnD41wzd8i7p7Rm0gScDXMeV4ZHqenk67IEYjPUcmRZPx7Z9bNtlaLg6l67RYaBOM1jiVcf5HkqgzEZqncPrsYYHod1lurvxPvX+mGLag3nJ9pyajr9bFFU8ep+rPUgqR4dTuYEq3mRzNM/U0vq+2lQZDL6/hOBnY45Tr/PpedZAIgwOa43v1V5L86BsD1Lcn1LLRjjeUaTUnpRZ6fnr0+7NW/F7bCL4Qvx94/np5Lkb8X4IGYueG/7Ozo2rmcVR4Y9Vtx2LPk85LjWa96pHx6p4uwK3DrzAn30KN8XRahh+nw3kfjZlyEdY8RRG/xSZN5V0ZvooRFH0t9N778WWBG/HXm0Rlhz/YiObWFb2YLqk9Rnqa0vcdCidq8n9Uq583O1QT+dvyEW2qVdlBC7hyz1YWwjZg9QCQu1LhnaGjvWERxqw7XVP77QnTjRxpn6k+ubOquY1IW4ftfDXHtxlTxZFDB9EWvq7b3043Q3Pzwsv354uX4usXREOorj9tkklImz4q35rLPB5dS8yisQ9OiavPVDT3DDwUgx1X5ZtVPXUz3S24057b8NKfaCahsPdlBQmG0Fnz8pz5XltoFd34A1UY+2MtZ1vKseKNC/r+bBoU3eUqZ891ijcr8c3C/30IFjwK7xNfaC8cgVkJ8SM67Q2801PSPZbDj/Uvda40WFxXqelUbTXiFW7tkCMGzosw81HycOpMTxubRaGMYFxoomMEimeZqtHfzE8s8H3mNxjSo9nnpRUO1MUiSYd/Kx2kobFW9dZIFvUJPtsm+kdyvY5bxqqrHDq8nNG0+18TmvdbSFEj1KNK5HB83/xr083/vC/sSl6isd5P8bu9wKHP/oQt8O5eWy12/zMyxTOmITp53f2FBnLssh+/F17DPaCe7+vqA4Z57Nxv6xDmpNj6HxlH/QkZ64ryyyCaZvkc7SIlix2mlmVibUnv2vyNSevo/6cJbanJcQhswxn/eXEt89RwsfPlN/XuXPcboQNu8X8cr/L5MPYL8whdkMt9fKCZVKn+sOyyzxB74c3Fbzbue1G2a25FEQvsdZ71yNU94d/+IdJZPDoJ+ETeEQZ6V7TESEqRzGDuXMnxE4MzAdvvO49g44jPO7ovcgY934kTIjZywhmzhln7xuRG+F5Abyaac+oVUfrAdMz8vp/frhs6hmzUF4/Uw/XMNPXpGazxQIoHgqtn1FnoeeoGqkzlMnMGUIWNKOlBrqjRZXD45OdTBt8Olc9pDaGc+bKHXJd2Ath63CLGl3DG6VlaIAf4DJ89Z2Ml5ZkqgemDP6+h3yeBV0zKx1OFxetmay5ExyEUnY0YqQRIWc1OxTOaUwdyqcZyAoHEh+df5jsmj09nRI2ZsrUz3hRv1lqENZanJzR1CA7D4qq37BiOmyvjRLfl+qsNtdTJzGvJ9Kg2twUUmmRluFj2a/Ja5j7SJhht8PqRB9au2PxIsAtVNQpRdtRtjt5ISVuSySn4VPhH1m4bE6qC2VI6wQQ9oLYkiphJItG91nHtwAaH9t53YWVRPyzhHQ/nSFEdX8tetyuVL9xP12F9YwkCF2rjDcv+K8TJaS6cpxTGkmep2qv/sz7pkhsuuXm7GoL6cUeW94rEdTp4o1EnX2cs8N95mtK/Pvq1eY7tCl+akrA61x0T9H+vHZGIYRRF7vaJ+jmjenk+Rcsak5eeWXafen2tHPr1rR7+3a8/3zE4N9wnL0Tl4QB7PDPGkRnwZI3N5JPVqOg2/x0/qszTZ7x8cNvj6Pr9kjbRz9qIqrr8jShVef0PIf6TiWniP5TG0Tu3Lk7HcXm1NO70d9q4klbFMRElLYukCfpUvRhl2UUq32re5XocWYzaYF8vz0FDup1k1bfrD5CG0cuQshe6WrynmGtfqLD+fpZdnvoLtKPTxm7es6jsmejvfpJe1SjPErg4mcivqwwX6Wj/ijCqu/GZzdfvDVdv3ndM6SXwkhNXNFv2aOWUxp72ifHBtuQ0azGhO5nZcilAbKEovTC6Z0Io4sZNj8jSzKGbEPH6tMCjhh2eM7iScr+yIZi9K+XFUasomitaxx8yRNLJWiKm1p+ptN2Q81WEp/1vmFqBj3z3ZNhHh/EzEJ1iVhwfxocJHgVAt685/5T/XtPrDgUTOxqFr6NQxuQcb+DIZ1i1aSznXR/Uv2hQuH0mdZgaSyTOMrwxnzyU/ioX1UoY2d+s9/RHk+NsbqGJ8vq9ww5W3hESUFiAAAgAElEQVSqb/Ni/xpQZ4Fa43mX0WFmHkvFWfDUD+aDoyz/ncjQ9RQfaezw+K7ohquRsjrskP04/FaInut/6I9nn7fVfVykPxjFz3cshC7SZ1zkpraPGQRVi6Osr5wAli2m0FI9f/p5L9ZcmpXrpaJL6pzOyFg2TGezG7F1xkDbK1FZdgg5oqcFcIUvDuJtXMeUbSHF1CzW/V3d63LPaicdPjaLLdlE1vwpknKZwTJ500JnWSKxJBpoZLkv1tIm82lIw8htqWyn5ug+1hVfAlP32qyqj9DZlMTg+77v+zZD284aOx6zjj+dnp7HhPSow12HZ818blfU1mDnxi2BEwPwyfvvTUcfaKYywuLee386ej0yx4UQmj58dzqMtUQtiBTj3vHlkjx7YVi6z+2ZUBnH7tx73Y1av0KnZATnehoPXKW408VdMcFaQCpD2bOXmskqF2nNEszxuvG3Z/TKI+KHV4OAf8hiyNnxfFZT1beZ16mmez2KTUoZgSXknKJ7ePXD128ppMGmbsdUxO89u5ihBGWk6srlhVlON8wgetRJcaXXLKo2HkK9n7Oi3XktqV0zttVRXhrYlKVN6ynslYo7dKSUPFvladEDrwFN62C05sJOhQq3s2E+NI6+YQ1+cVxF42Wn6DIuAigH3whB2osPY2ZXscVOZuY6zBml2RiQ8V4xxZqVdEddXhsvTla70Iy3p8p0P8GnO7X27rRiVRmt9uoGrQ5sMeSgait0qEuvo7D5lUz9bNTg60uVWnFq6RqY5zh3GXJa1yLYdY32wGjDU6dM1e5Tw2xlJyvwnitxAY3ungHTotu6L11nHoXaOyRRqsxyKZbTkk0W88v2jL5Yez2pXG5PKayyJnPNl7yWNkocVqfQswyBsohVm9DxERJ3rNSwMVO/Z69MhJ3JG/PiS/6380J4bV4KgfNcrLOJz45v3kyRLOOuwkwzOWMZe6PHbX5wdLGxvAPK8YE77/dzBp5RDD1k0JxnoFzUo759Xxcxero/0nfVB6p5xKST+tkTrcN8W5NOvxo/IznNu29EX/tBhCTfiXC4aFPVv3jdjowBWerydqppyjiu9mFPgNd0aC+09O30JIEzyFnIZxY694NqZlrXpKavNTc1CTDP3EoExDUVNmU7RI7WeCbkFVafJ/NK59p/cDh9EGHUd2Nt1PO3b8V2KjdieVy0xxA+u56+T4GTIkrZHxXWHIZ7CCZhsEDUvVe4cePMibRcX2lDT8KuwvL8DHi/qWjHLr/EgMIJ1d9psXmOG0oPb5GjNO9xH50xzmKkPB5p2MkrEueRJ07353uuMCUJ9+CaE1I9o5HPoEN0yjvpNTOa5FHWzChtb+Ka+9Bof5z9Sv8vcbD0s+7pdA82OLUWM4VHz/733IyvV4ZhhwyruOKpMesovCCj4edjpQlKwLbgy/LqVpd+JCf2cgzysNmL7ENkOAy9+qYWqp4ArTFNvcw87vnAHEs85++xNCcws/9ekgiM/ZjHNHsd1TdX3yHucZ6jaOu650uRCv0w2p7a3fN/6cena3/gj5a3fjTfL9qBbB73VEXQWbfQfdYpw+v2V9o4b4HTf7fnR5V0qGdd3rw26AOdRI9Cfz0da+P9jHU7p93j4PmYu+pqhyLct90b2o4Tt+pPHCSrDXNl31WfdaotoXOVjTH+nMWNBJ3sA4eRVpvwz3wG7dSuKtfz16G4sxenzj+ya5Hofqu8OLZh3EZr2k/Dazx/zz9/M5K8XrPN9P3f//3TzRjjnkRYP6olInoeRei7/XnZJVqIvRu7bh8rQ1x02icffTAdvR1hG/Hv+J23p+m116bDCN84+PC9mM28E5upxjHVqNR57zpvfzx84UFQhjQNNLl6psSCZyvTOO3OPbNDZcP2WhS1yZO4vh7w6Ng3M3ika3V0H7cIGWfZ/GC0QPLMnXr2pdPvGbLMpiORlue04aDBt2bserM83X9+rl2glxh1ve9ZsRo0lodahUhPQUdl+Ni+l6rfLoeMcQkY37NC3iRIY6pNi/X7nJ7p1aAQd3FFiQCcySln9HOyP8NVfJ14z6a4EyDUe2ntbIiJFo8epCxAF5EoDSiDJ5MmVB05DqQNd4XuxLU9U5zentzPoAY7M9XGeUo6II9IzubkbGl1cmojnjHsLjbFmsNAFHqperQXTEZCXTcra3hC0jDJ/YP0ds2W+oieOdX53Aj1v3w/3WQplvrvnLatNS4lKNRuLKbiGlpXJqPNBkutYfD9yOzRom+darg3G57xZre98d4tVOqe7E5avpfGgIy7Sp6hdiOWZbhk6Iu+s8zO2QiL6xyGKMlZ2hA0IWqUolvhZEfKBnX9+rRzM5IUvPjidDX2vFBI2hReG4Wj7dyIz2KdjZMH6Hsh1tReN6cCBuz8+lgEZkPLzS76jJitlQd+716szYw1mNqyYHr9m9PhN74ZYuiN6SDCkfe0cab2HPNzoEkMhcZGSJaMy9qLLEPc5E3ojIN6LsvIdl+bY3g+Q3pGNNMqgV1hYuWZ8YbA6s+lI/Rg+L/0zqgfVr8uu+soIgc+evP96aMQPy+98kJspxIhjeGN3ItEBgo/vizhFILEEyIVRtvbFnRiFfcDgyFko1pCTckqqitIm7EmJNoYqtCZ2biSkVeTMT3L3H9nCGF5y+ucLapk+PiR86NbYWkywh3loD518DB7XY/K3/1LGWGa7PDkkrqWTLCivvJAjOPSekLd52mSQd4u/R4A/bNeme66wg2rT5d4WGbcc+a9DT2t+dE1HM4stlHP9gJ6vqbCgnRDWgKpNqAyuiOvvkzXFUOtUbWbRf1LegsU7t2blOaYUZMoYhXlH8e4jjDQmL8Xa+5Urzl2573nsZmaPMVyRk54PW5Ou8/9nYSOjXx1vfK0iZGEVIhoGfoaw2791Z+crv/IH/Z35ufoIpMPj/WEqr242I/36qFr+Fa3z1HMmo18jsIedWMbROWWgPDa6oftitHOcdVpHN4Y+5Z6n22JqgN72cqjOp67703PmycItCSg7t3CQc/lcC8uQ4vvoYzZ7rPNddsbf/b99rM+CqJR5M3ip87n71VVdOa88RrjeZaJglyXqCUanW59DhUMG8XPXJVpFo015t64fjXWJWqvsSvT94WnB9HzeM1/XUf34GPFnSEOXnwema4eRAz73ofhFXrrjQzj+DBS/r4ZYXPhITq+G5nmYm2Rwz3kftXspQfaHEgcPqcOzs9WXqQbdccoeHZS13V4XZqpMiznrDxhgC7JF9q1mx2uUnlr7qP3Huh9ZHow9IOuifdyCWccaj686XVJd3zHu9cNOtzHm6i6o8/Ztrmz6Ae1OoDthpCiQZu2pQnZWdMypt2Wd3Z6GsAk9jQmaD3LEMuWjo/sGD1rNyzc0/k90+gBRjOcaSzkuCDu8jIIZKUx9ziombWYnVVHUZ2pOw3tu5CTqeXVSgPBZrYM/5ohUq2cxIh7ohlYXdXeoNyfQt6fvcgu5mxSuitvftiGRM1GOWQjs4vlAFkhIi06PG2ptUMyOrJzd/vQqOGF9xo8s+7mv9szovfaY9KVIWbqwJ1AIWcaE1IJi2qLm+uDNDBZyczCJ8VS3cMsANUSNMwsa7GMW+3R11CqZa8os5HTM1cd7jEbLJ4VX8INvGDaA32I3xJFniSIszp5sQxNT/+mUJlC0Jw897wTA+y8+rnpJP5dipC0KRIGnMRnSgMr0XMU6xi8eaDaux/GJwsb2W7n/P14BCriIr9koRszmeGFOQrv+87rb0wn3/iaE9Qcx+bVJ2+FBz4SKewp65zan/ohe6uViCH+jokSZ5mr9jlPKrkNVn8gj6+OlSdXx3ptiQR8C6BOaCNjs5/XaH8lotSvKOW9RM/98O4+95lb09XnroWTJ/dE6j4zzeUKcas+MQ22msGVwaUyVxIFbzBqL/IyJhiJ+3N5Ger+5wmcNuIzSYOeBm0xNBph895kxdZjTXnDdW2dN4PHFOqWZewoUm9MGsdrj7JFYJUHy/1E3I9CcGXca32KuqXuc2utofv2NgzlvfBEn/rBjJjIZ37JfOoepNKFWzC523DnGFfTRIs2BE2vmzwqWafLBI826lyiLHJ80+dOTCNPmH4f3Eg5WZjrbY4UHq3JpuCQyQ7EMqhW2NG2Ee91YjGJYv+iftd4qLYo4TfUkcuhyRO1gRrvfazGt9owWaNo938egz3Zo25Z03YKs92dnvvL//109Uf+4FPPqHWhp3Wwg9zD19+zwV3t1PXiZyvDq6x3KwJA9dIiZH5GitMy8ZnDm159ndHA1/tzlEmFL/tz2Q3DPXSZWli0jTJuTDqPN1sA+l62hVW2xfYmLaGq6oO21+Q0l1HYuA0P9+q/h4iZh8o52lYlVrbvbRZLw7EpJLOPGT1BbnueOCnAQz+j8167fsWTN6/EBOAtRTd8DC88PR8D1I/tlGonZ8x+aNGeH4jo1I+0r0cs9D0JD9BODM4auHdj7dBRzFgeRTjH4bshjiJc7vhOLPSVByg2ueu1IpmmWQZ6xQC3K3d4MBQj4sHJHqSMJVVWGUdmaxCI72uHFRlz6TnIcK+xk8pBIgeE3FQthMggdPTQZCiExoMsW6fIVhdce3TP53UcuuJE62EaRZORWeTVAKZY1uGhm71PCidQ5zEwdodR127R1okXNKPvjGkug3YJ90gzizxdtjOvdJtY9ipIgWGj24NVDpR6qXztIfNg2R6tOMahhwoj6V1Yh04jvUGV1ln3VY2lvVqagZ4HW9WzPDvqmHSfSic+z3CmcLDIaM/Q7CYTZ5U7798dsFP8xrHaJ6oNEZekDQEJo/BaWiuluNrxSmQZEimAMuYnB+6EoM9UZ1JwdUxPCc+iSJ1nhuvlK0PL/OoZVbUJV3+Fb9pTtAzuDj+LGdI5tMfHVWa6ODaWMHgRtGbOdZwDf6Kcx1p0fSXC0G6HZ+aFyHqmtTUvfHY6eSnW1NyOcDSFpkUYmtK9yrtz4ixrKni3hNN/juEe5x/Jp09E4Jw+1OfrsXispzIStSbz5MMPp93I1Km923a+/a3pIDawPowNrI/eC2/7yd0UMNovRrO8cXwnTugNczvkzKFUbcTVtXoPNXsN5Knvvqiej0x6kgJGhu1+ZG+89+03prvxjNx86YXpSngIL0e2PfUN9izYm1Ez/52uvSYW3L/a2NOaQXlNO+Y/b6o9CE49XuXPPjONcQsnT5bkBsrpzck04vlML2Fk3e8vHpC8RvphUjSOxl0eXzPwNUM+e50cNiyPkFLZZ+Ice6+UXdSzQzlRlkGGNfmmEFS/IzGaiQ9alFgcuIfICSxFS5iFrqOw5Pio19F0ezM73708vhIGcazX7SgleTzn8b7qz/22+1kVUWNg7pXjcEWVvcdsTQCFUrRYUd+qc/ZElIWqvBASZ3kHDlGXl0lZ3Lz+NT8Y+472RHgcEcMQNuq3NEGXIZWqP1WVGkpWg6Xu4JlyLehjTfZE6NthfP+Fv/KT06Xf/fujuz7H73zaM7bYuGc+tqNx3ob4LCaCgzx3XmGrJE9lVI/1PJ5423g3nxo3egNOTxDOY8f4e4qaUZDkROjwLFSkSN+zzn+eUDmt0PMEc3Ou56zr7ixQPQyedc5+f+P85XXqz+xVqomE9vqmwEtPTTaonDzsdT5j/Zwr7sYJkeKia8mec2KR+l2XWLIMZxvuNXsvv/xyhLvFpOEjxsszG9M5HyB6noTa9/o7Y6dy3iA+DFYe3jQrqcEiPERHSgMbyRNOwkt0/Fp4id6LePZ3wzMUouhkPzLPRXa54wcxiGtvopi57Bki95QxKnkRac2I9l4ZXqjfbDRTaiM3hY1nD8dNHjVoxAEpMMrzVN+dOyfZwCV+/ByWKz49R3nOHHhzdjQf0vpV4qtCktJE0PNTg3Z1aBqcbfgPs4h2YGjGqwbC2YfkwWd5Ar0cx7ckX5YEgudG88GNwySEOvwsh/YK3eiyDmEF8wxTuR3sO2jjYR6RcpB1MRXqolms8d5rxlJl9sywvcg58+esU2EU9KzkXI50Y+WsoOMyemCQxyi9Lt7PSUbMfL8aHVOgZJtQe6i1MiVkyx1k4v2yOLZXqJIDWACIlzrVDOnzyGuN09bgMFNU7H0vMqjKMzVfQMJR12sDwIWpED+Jlb1rYZwpvE+d7jKbnoUMlprtDLe6wvkcihiem5MrsT9FiJedayFeQsjsKWHAi7en3c++Oh2/9OK0+/yt8NbcjNC18NIpyYE28pTXrtek2VrUfWygmG+ZXz4ZBNpYvLDg9IifIU0SQsexNkghcUe/8sXp+BvhDVKCmo/en8Phcj2lnskQB96raNkM2MZttUlNP7jvq3h5JRLJtT/Zq6Y4T4Efzp1p/97hdC+8UPfjuBsvf2a6cj08PZHEINtfZpnSy17fFjhtOFfKf28O3I9i73fTj22tZbPHW3MdHk90H5mh7CC8IZc6rFPlqLVBfqRq8iMnVZRLXM+5DHVNHih0rQRPNYH2xOg4heF2LHIv4m/PuCeNLGY8IMRx8ZyGJ8Jldt+giYlMBz/36xIj0T8r/MziZ57A08RQFCzK7c1He8ZfR1VigfRYqTwV6uYTq1+SiEnvcU4UynOfHiuVLM6YY60nhdQNtDdI59L7mehmFj49hHlCpv3U+btDMNU1ygskb5D7tepnvL+QRF+u+XImUoW39V5YEjfB5ZImaTRy1IbYCmVLj4H63hRVu70GUvWtECWJIkc3R3hkFGc/OL/4X/zkdPl3/r7F07MlZkYR4PHBV8324N/jZ2ZJ3Qzfmr0PNeOYI3a/sv3b+6SxdR5XclxysphhfN4WPKcJILe+efLLM6uLAEo1OF+9zPH05A+vh87ryIHlXk+7jzb6NyZdB/tj4wJV5vG93rZk4br5HDWnbv/992i7jB7APm7bozT+3Wy3xZb+7knuPs9Y/33tUSy1YO331KaXas51UtfD0/Pqq6/6J6Jnu0V8av4+w2rqUaiNzeJx5uDdp6l2tkyc52B7HBsEXtLmkPciqcIHWtAboXJKAftOeIbej5Sw77wRf8e6olgIfHwvBFIM+B6UtGO37E3vhaFXzt6dyPKOgVeLatUXeMmdwrBqo0sblxZONetQg2+753Wm9pRkylM74GvQS7Ej0TO7uj04pyHtNT8asGJQ8GxCGe/zYFyDUXqH5J1Rx5kdoa9rW7yMhvhbMc1zfLQGEs3O9SxaDabtTZA3Q8s+U/BJ2GVIXe+LkPFnGnByoaqvY0GQIWS6g0VM1Oc6xywpS8gMImwUbhmKVh4fDYI149nrUroT05qCuXOsTt7reGSo2Bu2zGx59smhE2l0ZYYn3dHDOfldHomPmgn2NUog5aBQYWzxm9ed+T4qHfnWbFqfK/VRxqTnbHNpJpUu6txiSJ+Yd47WzloWYuZkN9Iyu341Axun0T4gsdGmUjzvRMe6d+t2eGUi7Ezu9Fhjs+vEAZHqWYImQtLktdmJNM/Tde35U+GJQ99jW8sju2/t4ddjiB57WHWGrQH2lLPy1sdI4DwBNH+mSndEbLVhtXF50MOTfhweoJOvhRfoK1+aTiIhTWQd8GTFZYl+Peexj8+O8k5rEqT6pvY2qj/0mo4KsZpDpWQoV/uytyd2Kn3v61/3DPhzr34mvDwRNnklvaLtKHW/HsawFt1LA2nDZL1sSLulxbrFtu/ayzq2bT9xaVSOGdvUw7r/y152CBPLxq61KvNk2Dzzm+tqOgSr1/mIQc5zLOVrL1JO/uTMfvdx2RUsaxjk8eny9Ji2hD9poq9ClqMvyA1rczLOabV1XiVCkQfI6kZZE5WJLn51iLBEURLLkEB5PbReVt9bDGVNNnmWWiiqP5i9bL5Ges7Vr8rm7y0VFGxl/EpDrfFH/VSFImtix+tza6NUawWPJZqEVOKGbAwtBlTHszFtMZAV6bWnmvTyNhLZtYxeif5OzsRnOeZEGupzw1utLGX7V69Nt2NNz+V/7l+2QMiQzBjV5aWqtTB9P3No01nPaAkYT7gN45jniErYa1MMtS3V9+wFc9k14amxP+vSAYZD1tI2qEePSU+enmf897h4mljJcUUwH/YAbYy9VR9tH6j4/XmfI0tVk6PDgNH3e5pIm7nmL7OQbLy+d43ZY5jKFvvO+tb3pJ/9vHg8jTIugjI/6zW+o5gZQ/76Xptd36ffr9C/ZJ4TMd1W0zaK8Tj6ON9DtNfDWtukY1566aXpdmQjRfSc9QDx/qMJeKSoHs+tfvj9tG+7A86HXDNhNpAjocKxQjxCDE0SRREud/DW69NxpN8+DI+Rss/txb4YBxFetxcCSskVFLIhY16hbg63qHkwPQQ24uVFivvaiwejZwEy7CNjpSUU9FnPiGUmoXx4HNrUbvZaIOcOpsrjrsGDRD5Uc39gAVEdWBnTy2xGGf3uWDV7mQJn6byGdK8eJLU7fSxUV3x4bTDbD/6Ykjo78pzO0+kUs73swK0ZogzPSxGUVSUG3cG4Q6wvL6EpNeDFwKRkFUqwICHZwi47mpSA+d6SLtUzmMOC/Y6p324KXfZ2vthAcsKJ7CA9SI9JGhzumLxcVx1WJk+Y1j5psFLnOgzQGtByprbDzvLnnPzB4ZMS0Xo/OkpXaO07IkFtoDEbKbYOc4lzXY7wMiUN0EabN2PjxghB238u0jzfujldeun7Qtw8H+FoL047CkFzxqsQNApBc5ifenslD2hh9ejHy7VVQuxUg3m2Nh7x3F3sUhz1hAQe6c15VL94ynUfTuGtPi+eOW1IHXux7YQXaP9LPz8d/vwX7AXaibWWmf0twt8kEKLv0D5CCltSljYnL1B7qkkJz2QrA6ASLki0lOf1MCao3g3RI2/NzVduT5diIbA8jtovzeFZevb1ULivzLUcTlIwhoDKW179axrJKRIWQy6fb3mc5P3YDY9pr2E6ikmuXU14+Wa1abSM+TSe5gmfU9cL5CTTWMZOl5tLBBcPgbMb1n3lfnAVmmXRkzP083nk7Yh+xhNGdf5eF5oGZWbE83qrOE+Hui1CUmuHhED9WnrjlM3SVGq9ZxqBOcLkvj2Z7MX3ZaMu12V5XaeEqfo8hy8vgmR7gsqpwJX+3N1OTNDIy2JBUWXVvVZyAt9LhdNlVtD2si/GdTZRZWHNLJ42KmPslZBWUhRFXLTI7CxjHRXhPtbCTOO+1Jk6wb0YpnemB9G+bv65/2y68nv+iA3UBF8h2vq91prk+K3+MEd7y+ISYF1X7qv9hzyNKSAr3i7H9q6/+lwclZDD7bPK17/n3ngd4pyfphiqyTk9P9VORmau6mpPddI5eqTvs8+ln2rf3a7dNsrW6PO0ELdlo2NLmKeJsayH62tt/9wWT+M9jMcuoe/ZjheBv33GFBrbr/H7c7m7r5HNU0xcD9UXdMhbi6OelBi/P4q1UQzNdd7XqHtuYa3nMTeW1SRE7okkL88P/MAPnB9GeRbIR7xPeNsTgvtufO3MAfoJBubsCTYNrnONM3UaZcRtlLUVhT6vRuyOL2Ytj7WWKDYLPPwgQjsiocKJ0nBLICmMLvYfOrwT3qEPtbN6DPqa+VTonPYtUrx5zdooXtudZnRUl+MGnLbVg3QMLoq31v4lMt6963o+oC2IbC5U7zoPjvPAWDNzcV51Epc9gKqAaaTPD7VmQBWE3R1iF15rn6rzzjSrijPIe+tFu0t8sAbJjJmfO3fPWOUAlQt+a9Bf+noVugb1ZL8Xs8LHMauYaa+rw/V9qUMPAykMfW10Zy1bdbHMKmUIhr7r+7OYypAC77iuTjt+epFxCRMnsvXammWE8nCh76ojt0dOi6Rn5CnjJBTkcTM2HROzlhK4WltQXh3VqVNk10DQ4qfxOu2D9nyywK7ZZ4fX5MzwQYSQndzQWpnYHTxOdklrZWTk3Yp1NUoWEKE9O9qEMzw2zooWe9VMkQLzJPYu2VUazMgKsyNho3armhxnF0dx86TP1mkdQmribM9bz9Mjje/vRgfzabzG06jfrXo9F2P3l+ojP/hoOvxWZIb70hem/V/6xekokiNMyr4pkWDvd/yMPk79mJPP6JmQ4RHP1+UQ78f37sWMu7weMcGib3z0YHr/m1936OaNV1+O5WNXIpHBEmrqNt4z44Pw6cd76SOX9mkDrYYJ9ylqwOVp0QfZV2oeS8kb1ElluNGcrEAGTRwgI11PfzuPUhRUiHD1mzacup+tfqG9Su4ny4heQmvzuu6idJ/6juLuJDbUL6lLLmO811+qZD1b7T4oErt4c+kygt0c3Gd1qHROpmmMkCdhL/ofZVdrwzrLoZO6Q831MhVu1qmnnTQmxOecscsTddIEEo+52a3EWU5y5aSc1n9ZzGjdjQGLlYz/EnXqF10xKbAygrbGIIXz9eSfw5rjer5+Cr0Wdb5WrSvK2Dr13SUAJb6Dd3rJKwLDfZbCdq9O+9EeDxQ++Sf//Wn39/2Y71njyDjJOE8OVjuZn4sWNN331wctTHq08fik8VSsNk2Vebwax69ev7uR6KjOrTL3uOxZxJ6I87iag66+38fls5IPa5930Gl+P9cc1zE6j02PDPVv0dXPVDaRjmLY7CFGcbAxDpXYGBMLjN/Mc1d7b9tri2Vf97RzbIuSvvb4fntMTzt2e52TrrVRloGd+y3db7pUNwD0d8y+GLrua92RnmFlbvvc5z73sSTMQPRstsdP1V9nGV5nGmSLBb/ZiNUZaBgap3P8RKTx7/0t9NObBsqNGTukh+A5ikF8UihdpIpVNqQj/Xv3XX92olTd2mX9buxdFMdpZnTXWeh0jhBXlcXIi39jUDqJcIod7TPQe73ErKgWtzq9dA2gveO2O4Ye0B1OkOm8M1ijytGWqjq7ElfZSdRgoZlaeysq3KuER+4SXmtditIY8pAhDGVYDKFcDXQWI5ILEgnqr4VOkknfjTu8Ggb8/n6EGKrD9QzmMgM6dzBDnPMcIV4dfxsKnZ3MVSWjQWUfs0fpHXVMZVBotq3yngexS8EAACAASURBVNXCft1jeEfMPeOZe6fv3ofHWe96zZWknkVMeGvUlmodzM7lmD2O9TTH12MPGmU1C8/ZrjKfxZ4004svTMc3Imwnws2mEDi7EjgSL0qpe+larKeJ88TsqC6zK4OhxYyq6qGRU+99qh5xCvsoAmf0aY/62hN9Xtey1yT6tpNvfXM6+MI/mPZ/7uemndciMUJ40ndr3aUT4ntCZ1mvIONaRn8bCAcf3JnuREIFeTVvfD4SacSkwWVNNNTkQobfZniUZ4PVZ2nSqNZ7tNGy0X8Mhos+d9/liY8UCr35sUKaJCzSkM+wrmX/tQytUrizw7l87exdN176vr27NU7U9TJsSgZTbuyYs+qLUTSvWaquOL0o2Q+qbJ6R92RDT15VlsgyWLtbaE9+L9Qe7y2v22F15aFXtsrLUQqlb1a4c3mlvIbRoqHC5aqPUWh1znoo66Ym66JYSm+uLrH7YnuJol9129Akl5Mpe01oZlktz7P6aAumS14vpMiFDW9cTWLZ0OyMmu0tUSIHj0sxrkpYa8NijcntbauoC08mWiBkmzNn3VNMGmmC8sHNa9PVf/s/ng7+pX89EnXk555A062Pk0j2fpWY6zovgec2N3TD+n1DSFYlnNZNj9fQYT3+9c8+dwuP2fDWvdQ92ttZnrpu/9vP8rwlQ/Npb9+2N6nFXJVJ52khd17/sO2ZmScf6jzbE5hnnWtbVG0LlfF7/dl5wucskdZiZ5wcPo3dyP288m/f10boaoklJTFQiFsIlIue6sLHIXoujIoDnyqBnDDZmClwR6uBqQY4ZcRR+Jsy0h3v349/IX6UhCHScOu9k/uRjjsEk+LjLYziM3mUPIjFuiPFZEskKXGD4rB3IqOdMyCFcaGQudxgq7L1SCTFSwOaO0sNLDWQ71pU5aDR641y8aoG93wo0yXsnrhiSjTgquOv9VJDiINjp2sCZJmRKcGlUxRo3YfvU/clb0/FhmfnvyRK7fCyOZQsv1GDYq65ycmunM1z5zaIIutCGUPxvmbH9pXavDqb4wgpUErTXXla9hWepmNrfZUWMcdx9rpE1iLZa1N4X060webVG5GOOYywGDCPY3M7DZzaVPOSNuAM0aaNOOWNufRc/Lx2YzqJePHd+I7SqnrTzTYK2jskYV3lfqrtkJNB4HtFQH2AkhqEB+joi1+aDr/w89P+l395mr79tbA7H5RoSCPb/YSM55pE0o+DmCD6KITTFOGbz3/2MxHWFk9vzbLns54eGKewrsXp2RnoPXk9ozerGf/2zujjXP+QHoVeKzFml1RnsmGY1V5DmnzyBsAOf61jnNxAyUuUslkhY5r0SIHk/l79km7JvaX6XYW+pcfGRrc7FXVPWRZnP1Nqanuey1NSPabKK2/8fhxzKcSfkZUXxuVSiJS8E+qj3U+XgPFkzxLGrDpxQK3TrslK1j0kE8+FxbHe86z65U7j3excnkq0kIkMjpzbVFk/5QHrCTszUt/qeTONHwqJy3HIws33qMmo9N4oiuFSeek7dM3jQHmGtOFxSqscVy3aRKSuq7HKWecsrjR+eReevIaSbdhjIQWaE3lqS5pYOtE+Pff3p/sRLnzt3/3z0+Hv+td8HZdFx6kd6zQpLbyeK28iEwW5PPL+pXtqFoLmVRN34+/tacmD9cowrXmvvvLKzIJp8Kh0cqPR+9Nmc4utMWX0eP6+2mkCweU0t9PXsPbztoiKvOfTvClGYHthMei3BV1eb9PgP0/k9Dn75yhAzhIzY3lP8ziNHLbvZRRP2wzbpunrjueZ+wUxUJyKPZPDhIb6rWgnEj2f+cxnPpZJSkTP8mTx27NIQOOX+gbNgqkTV2feWeo0K+oBQeIn/mlwrkw7XmQb4kf7F9l7FAa9Zgm1GayyLGntkmZePSMWYXtaXCrvk8IQ9N6edkePmTynN9UAqHh7LWTVgK/r6vxKIa3vK8REg7XCDTSIxlyd00f7iVd6Ws1ESU7lQOfQCnV4FQbSm6Vmh67wAyuYmo3rdUI1s1brazTY9WDh7FAa0DQwKcOYB/n4XJ4RmRoxqO2F6JC3xV4ULfyPLFCexY33LimLihb6h0Fz5XIs7r8WKZslTiIZwEmsh9HPXa1r0kJhGVPa10EiSdeN62lmUelkVT4ngxjDydxL+zbyNf7+LLZH7hkCT0JA7T76FgmZk29/ezr8ZWWC+8p0GJtQTxEifBJhwF7rYWM1s7cdhmV8IC/53Xen568pvCv7kV6MbEOs7mVeu2AjXhsjV7qw8vrMqWO9QLxCU+zdSW9FZ41ySJaSysioVn/nhe9l3PWEj9aoVI7p9K4ve8fk7aRRPK4LmI2qsqDtH3KUlzLf7XohvvryNJIljirBQnkS5NxwkoH4fN5LqK6TWx/UPbYXQyG40f/mAvlMLuB7UNlljEkoeN4q+q847kCTVjGxo1TkXhsjo1XhvmKjflJctaZyEFlZyPCGa/hR1xZ9s9f6OONahsZJ6BzEMaoz6QNvxVAefmVgy3rRdUQkvq/kBT1hFR16rtHKcGkldNZJcl1Vhukl61zfo/JJNO3HmHc5+mFl3nuga6gpxOSir1XhdL2eSP34bqRBP7h7f7oXGeBu/jt/frofoueKrlHhbb6mPfoZRq0qdB2dMknvWlM91XqfrvcxpOy0IWBbCM1Cudb8jI9ce2r6GmP0wzzE1Pg53uKSne3hdTCnPdLbwkXHdCKIPr6FUguA08RNH3va+S7SlZwnrEaRoXPZy6Q24SQcKUjzudlcR+intEMgfUwfayvFx2+LmfFe+7p5TCeayJ8dxuZnNdrvvJZb7TPa5dVIGvTZyN72YiQVGiMznlZIOKLnIq2KY54NAmfF63cvms/tmT7oefZSnYIXzvQX3AWkupLDx++n8ZEzY9mRuNOyuMn4dT/43tRVP2M4U/qkmrmUd8ovZ3LKgSmUVg7ONfBm1qFIC6s9ErxvR95Pe6N0Ow5XqVldzwhqZlH7ylyOv2pQ8t49SkeqmWDN9sXgfRLiRrOM/X0NWNp7wd9v79W4F4MGCYewaUBbMsNtNAzdTw16Z64HO2UgfKhxjfX0bLQ87hICT4WAnxt1BzWporDf6e0I8dW6yPBsn8jDHYbBbnh3diJN9c79g+mtn/obsWfQl8Pkldnba/k0waA9Y7RprsKacmezeYZWfZX6HXktdM10U4dBnptNdx+XWbL6gVQftyycd7hVpO/0+hiLoHq4KyzIQCSA4rxH4bly2FX8rY0928vjLlB9irvbDqkKA79S2WpNjY0kexIkFJYOpNdMan3nbqxvnA1jiQSvUwxxUQuxe/3MXP7qhztts8LVvEm2jfky8LK3zXrdMgrnxC/ldfAxmt9SCFRt9CoRcfhA97blDWmvkvp5TXxJaJTQyWDALKN+z2WW6ZE6CG/Xnte8KkxRKarzuPRwZdIfbZh8HJN1nclr7st9jE6aiTJ6zJCYamFlwadJM7UvRTUoKUQYoHrvKDw9B+Hpufwn/ux08Hv+aEYF6Dh7isRN30tUnaZ7FiYV1tAbq3e4pMdUfSnuwVtxu23pBOlZc1bVrSQFs/hWUUrIeW1IjJFaV+Nwu61wtN4bTyKo17O2CPFkQIcg1vke9mJUE6jxd9uDkZ9uHrO8kx6f047ZFjlnXbe/O6/r7SiILW/RxkXOuJ/xGptC5uH7v4io2RRAKWpOHFZa9o/6hVkgZXhsC6LMDRK1Vuvw0sO8O12LSJDb4eWRp4fwttNqlffWReC7MdP/qGucJZ62SG8b+BY7Wy7p7MTdB/jVHZd+d6eXWQI2PR3dYWU4+KmfzbcynPuhmaLhs4eOn0ek5d58T9temP5i3+MF2TzVRvmo+nqqF+NkEPjeEajpj7JAzrkP27vH037ssfbmj/+1afcrX4zlJso+luFbue5FgqYX2+dEjV4WC/JGD/Hy8looAbA3GlYmRHsyNvdFycX9KQ56o+gM4QmBYQ+6+o+aMKrwtdMXZWeWynD/+p7myRx/X+tyZHB7G0p7QOaAotpwucXOSGfbYJSnQd4wpYaevSXq37yBs/byqQ1Re21oTer0FgiXa/8hpdR1WJu9ZrWBa5ynF/EfRRl2FRlQ6aM7rbdFUqS3Ty+SZtbl9c/kBV5/eBxiVOdW3gINEIfykvdsewrQeRJOs/KWBfIGZT1K+HZK8NGloirtrFhHkYq7Q/KcHTU+U5ZP3U97ftxKMmbPONvwtGGqCTB79Pem/TsRQn7zxrT3R//N6eD3/slcz+O1nkpAoyKpbLnlQm5nsPmaRVgIIAklac4MsVZYoYT6VthYJVQYzzKOnX2/c3Ihi6Qlo5q+t90mOvTN5ZRQUnvLJ8JMT7vv7XJkPEa/HvYIjdd8VFjZQ5C23pg9qPX+9t+nlnFLuJ0mcpxq3evMlsmGs+5l/P5piQzG743eHdtBql8nGjHxWez0cS1gx++1x1nZ25TI4NxNcB8F8IzP8fQ8ITi+BoGPi8A82/sIr8jTcvde+Dxb4uPC3/u4QHFeCHwKCJz3nB298/b02l9P0XNVhvlhZrXc074vZaDZqHBorAxBZUfcC8+xDGJlYlySoPSMqw38sIicySte7RVo42TO+lj2nwWSjPIw3E9qnzTb0V5TIqEkb1Mkn5FxaaGVoWYO+S0jrffu6aQyXuE4zGTnNRaDsz1DNq7sQZLY0iWU0a02Qy0PuAVH3JBDh+fONRuORFCG3KrMJVB0mg4rkyei1/+0gNHnIaa08sfe/k6bXx4Di46414rwS8+WvfYSjPkd3YZmwOdMmgoCcKhdhRpZ/8gzIYGwzJr32qpRnCgO0H4c7YsnbhXKJ8+HjxtihORt6791P6pzraH0WivNzgunki7ETR5qKl5p/CWYwmN1eOP6dOlf+SPT/fD0aE2muCk9uhRstxEZ0hLeY7uxl21LCG0KAoVPyuMiA1ltNcWTPZDxv94aQaJEad3Pez3KS+M6d1tyw946Vd7HtnDp74ztcfT2dNn7ZOeFsD2quxo9W9tzlhbqpwjK0865XYbTQtW271eZcsdMsF3ursuz2I7X35jksOgpr2V5ycbQtozUz3WD/b1dhddH+7116xaenkc1Fj6HwKeewAU8IhcSKmd4cy703dPu4QL39amvOwB8ughYFcgCe8TMxhaV7WfwKJIgvPE3/8Y0/dzPTFfDuN4J94bS3MtPYm+PQ5byJGlEDpnQhnNbKIWx20aJMzv2zHmFrmWSBFnsGd56Elk4e3+X0UDK3zvmf0gPr4Qw+p5jttr1vawfGoua4kAJVcLoljjSOZ3hQAZ0bYyqECuZ6raxUxIpPYOTN9g/pETgO1OkYsk1JCXwjuUBOQlvTxlieyUWxgXYOuNhGNiXgkmXLY3bZTG7Nze1p6IX9FdiBV2nsu+lZywTB8zr+HVde4Li7uPN9CaVyCsIY6ieyqGgNK1xctnaWB/q1huE616cQCGZe08nrTvS3mW1tjXD0fKfU+SE90nhjBKDuaYnvVLO1CdxoAyosa7z6F4kEorZ94Mf+QMR3vbHYvuAyKKp9ZqOok7h4yQRgwBSe+r9dpphHqPQwyrHliAaw/E2DHdXca5RG6SvWvVD/cZ5HpZRuCxfrHVT5Z3ICq+wxjpouZfx/dOvPbaXnGnYFPDbz0oWbVMcPFQolbQ8M+P3t8uq+5zX51X77nOdJlqaxyjU+rizOI7vb4f6bV7j4dC+7bL3eqLx2VMbvxFJjsjedlor4D0IPAsEnlWjfzvs7vHss2ehZrhHCDzTBI7CU/Hu3/qfpv3/6/+croSQ0Po/JVaRl8GbFcf+aU5kEkbVcRjGSi9vw6OMUxsdIQ20WbKP8V5cuT+aXp0UYVy4bIPac87RIcior7j9NmgeCpuRUawsmV4zJAuvPUhykyyZJG38OdJKmxfLUFe2SIV+5YJ+qTftBdbZ7BwZ7GvL0MuF9EqNvR/rJ69U4hQZ8PaOyPZUAhmFXymlcpzP6b/LUeTCzut8Fu9XGmOLB8BGnrK+xf1p2ZG7yBI5EhRpBKa3Rvel+zh08gnF2i3hRE5w4z15tHInPTQtSmfP2pApzCIhRKP3PnPoYYXAVRihM+Z5g+rFEDcbVZG55tqK9OLoPh8OUTT/Sp5wqJg1CakIBVTyhKPIfKp9eg7++R+J7G1/eNq/9UIsEY1kN7UZrjNrKwxQHkYJGzGI72eYpQSsGuQygMyip9dMmWPJma3QNnk/UrTmPkLz/juiVmJRMk0eptNFzaao2PagLOGSpxvp2x3EKAq6zZtdiaY59bffTNFz3us8kTamtx7D8/q6c1up5+C062x7ns7z2DzOsX2tPl8/i+P7fT49nhnmeZaYzM/7XKqTl19+OcLb9Fyfi++xPyS87bGR8YVnlcD2LOmFPBfuXdR5PYVSjx6UR53zUZ8/hdt5slNsrDq4+Cm+k/J8J9+9+B1yJAQ+kQQe6qeG50HrCO/8P//39Pb/+j9MN3rJiMPbpDMkcqQMKtxLXZmMzwht25MHRSFE9knkvi/ef0aRYs7QpqQsi5fIaydq3YQzVoaxOadHroXIhqeQFiVs0ZnlCdG6/iFkyIaRRE1l2mzgMqwPtfm0jaK4vtbIlP3eoVw+vdVLGv4K/XJ5lNI7rKqQNvH3YvRbfKWeyIx1s+Eto3xYM+Ooqs7IJhWUHrHeFFvlWbLbpeDxHm1ZYEdJ+R4V/ibx6NOlt8R7GUkciefgSciMnEoas6wDzf1jlMimB5vap6fqT1npetNVSUintK5rjeuvbFxaQMjTI29UioPMwK2bybTgztjlTVIzrbjW6MxrmJwaIYWyBKW2K9i/eXW6+9t+x7T/23//dPzibWfs3L0aZYh90hTqthfJc1r0WINKnsweoFzz0+95DZC9iSnA+jV6enoNyehNSGG+Kez6u7MAbq9Jt3fV0izyN8PXVO+ZgeFhr81pncF4/dMEQntaeg3TWK5uA9s/x/ufk3Oovbh5jUJx4ZT1vrSdvq/TvDDbx/bf2/d22t/bAmm895HPKATn+rHgy9T45722z6nvK2zSa3qcBUSF9aP2VF6InqeCkZNAAAIQgAAEPl4Cpwmgg7cimcFP/cR06VuRwc0ZtWItR8VSaYPQ3OkrXr2GpoxwuT9689H26MjezgxM6cHpPVtkiHiGXUJGhr6MEKej1ivXiXjNgb4i47zO0fua6UIOv6oFzWnA5zqaiMkLh0wbv8tMsDwgSrFsh0ft+aK1NG20pdBIi0gmoo1QiaF4Z99pnpf1Jf0d+0fK6yTx0tmj2jh3KJI8L8pMZ4YpjjwLrUx2vkamqU4PT6ScVjjhztX4OxeH26tlLRbMKmxM1/f9OlmZ7rY2AtWxZZDPoYWDoTt/FsLreKcyfkp+KitBhTLtRla3wwNLlNqou41jbd8Q96iMbsXHUYUtlrpd1DYHvdYn5W0y3b2aa3r2796d9m88P93/3b9/+ug3/tbYd017qsVWBVeCe3h8pLKdna+SPjizm8PfMuGBwuTagPd7EknVRnVL3u+t02XH313ufpr675FVh8ppzZST4BXHx3kCt70T26JqPNfo0WjBsy0K7EEcRNn2vfTxY6japqdn8TZti6pU71sCojMllgfFuqB+79DCUZCM99tio69/nsepxdw2ry7fKFy2r6FjmuvIcPzuzEVp6ePf5UiVLtGjn349JcHjU2WnsZwyZo425eTjtCCOhQAEIAABCEDgu0ZA6fDv/r2fnT78P/73ae/d18Pivx9GZuytVRtdOjxIhntkVvMaE4WwbYVyOTxIiqpTRGtxfO+gbJOgsrS1R8QOgkxxnK8wxrw/mULl9Hesp9HamQ7DsoiSpSE1kOtGvCKnwl7sqdAaHoWfheHcmeLas2Fbrrw1WngvL5YFm7YEKJGQSZtzvyJdo1NxtxfEG6FKqFhFZXpdpzquhfNKBe3PNfOvEDgJuDhVZ3Rr4y038ZSikrdsWVzeXqzccLU8SQ5fqwQGsenziTK6KYW4tgcoQ72v1WuWpGdklS37GFXCB3lGDvRhbvKqfXIkfNKgTAHaCSg6BEyf2YMUZZJ3Tb/bgG0rr/YVsmj0cZvhRxI9onoUoufghZemnT/x56Y7v+bXOYnDocL8Srj4nlVvSo4hsaSfIXqqZXiT7VwAlBvItsi0iK81Ud7DyIcN68BUphIzoxeoH672li1/y4s1przI74+v88TReKwTXHR7b+9R8X5YkCxXGD0wbreDR6b/3u4crJUH03sUJP5MQrzWBp3mMeq2uZHgoq49iqVTPTI+LtvVGJrXdbst7MYybPM5rbxj3ShstjcWnicTalJBbfmwvMadvS0TZWzT+s7+RvR8Z/z4NgQgAAEIQOB7SyA2l7z/1W9MD77wC9P0+je8ybI3iJTBFRsn29ANkXIYhvfuA22qHOtbvElmCJD92vRU2c3ie1NkgNPnCnXShqA2/msPDa+RKYN5mbUtr0gZiAKh9UTtNdHc9CUJpHFDw16vUp4bG/jDdKvERC6o9w+H6805HyqbmjO9VZjaaFjaU1HeLIXA9WvOTOU9d7T+I9c+eSPnUeRI1EQSg9R8i4DKLGLxnvb+8RKi9PzI4N/V7LrvVx6MzgKXQtFZ8Xrhvq1ChddVoeLP3Acp0ze3cHLY25zxrTasLg+NjMP2Juib8phkWF0KnxY1Tsvc92ybVkKwMqXVueYy2mpWgdOLpzBHlW0vkhdoXdjBvbvT3j/yg9MLP/6/TDuf/wFfp9M3t2g5zbh3eXTqvq+Ug95Att+zd7DL7jTWS7Y6X2dY69Gfdejb6HkYjfPThI6LeI436DQDfrxOf7/b01mekm1xNt5Lh0lun2v2tohTXWD83rYXZvzbv1cK9nmvrLnVn/JLZVWz9zaE3baH8WGRU+sAa6+qDItVW5fgV0KQjiHttXrLmrjl6i1kl4yN452NnPW7RA+JDM6rRD6DAAQgAAEIfFoItCU5llfG40F4SyQoymDWeprRSLOhZiMzUypnprMwVkI0aVNLbYJ8KYzcE50n1tj4/ThGf58cRNrp2Ax1un/HM/8ndyOj14O706TMXh99NB199N60E4LqJN7b3Y+9diLk6vgkRJT38AmhZU9LeAjkCfDaHK05sjrxOhldW7P0KZjiqHltiyzfTjoQewiFKFvC0iQOcj+hzExnU7rSPIdJNqwnGkOS2rBziJ2OiXVOnu2WeNHmzk7prbTfSq0t0RjhVyGAolQ5Gy6DT6Fq3odkydp2rH17HBqWoi8VYm7K6LLKw6M6mH/PdVc2xi3AamPVjDvMNTgOaepNRSuJgV0itWmpiYqtUxY8VN9taGeSisye1q8UtJkoQk4eh6HpitEGvE7q+tVoBwexT8+9aefX/KPT7Z/4W9Pe93/e9/NUXoPQ1flG4XSeh2Fs0/09G851jtGLMP4usTWKqlE0bTxKW94ZfbYtpLbvb1uc9X1t36va+1ax08Oo97XerepwDIHbZj3ey2mcxvvdFqPbYmr73H38uedVu5zXQp2dpe008TmKy77GLOJL8F6JjIGvvPIK+/Q8lYeMk0AAAhCAAASeUQIXTsAyJk55yLLZesMejGVh9ManqSP82jaInNRAoiAE00l4iXbuhzD68M50cieE0YcfTEfvvTGdvPnWdPjuO9Pxu29M0wcRJvX+O7EcKASOBFYspD9ub0yJAWfoCvHga2mPG4WsRXrs9KzE+w/uW1R4c06l0S6vTnpM8rXMnGcoV+uncR+STj7g7G5TnN+z1plNrhMd5EaO8uKEaJOQdNru8O4ouUFlY+tz24Cz6JJU6kQJ8qKF1lEWKq2pqv2AfKy1Rxxb+/D0fkP9WaZ2LoFUZVJ4kO5vz4mwdK/xM5IMWOpIOMUPh7qJVd2DDU/vX6TQL3mJMoSsvUB5X8nJoXKlmxwqd/O6z39wN+r01/3w9Nmf+N+mvc9+Lu3d2fX2PX6QthXEBW7nNOEziqMWML13lZJs6NXvj98fLzeG4p0WAjc8SllXg3d0+5z6u7O3Zdtasp+1WDg9zK5ScM+P7cOi5LRQwTxnfjfL2iVLUZ9/16amWivmdlKemyrL+Ozp923BNbI6TVzpOmqb8vS8+uqrSyKDC9TpRQ8hvO2ipDgOAhCAAAQg8L0kcJqHZ7ifCwuiM8rwnX5/Pm0boiFulKnMnqMQRvIITW+9Oe1/+1vT4Te/Pp3Ez+NIxPAgvETT/fQKyTB3+uPy+hzHOpjMCqdwvAiVk9epwt9sWDnmTMkHwmNR6zk8S17rV+ybkWdLZmaHW9XMusVRJRNog8+Gq4w5eWAUSmbTblg7VEkdZpPQHpYUabOh12mW443OBJc/JS5ysbs8TBmCliFwbTDPWdwkeuIA76NTaa3lIdPv9shYLNl0Lm7ayDQN1OSiLVJTgNm7U+VywoFOHSweEnOXck1W3kOtxVF5Ik31Tnj7Hty9Nx3+Y79h+tyP/8/Tlc+Gp2dxKH33n4ZHPAOn3dC57XqOJxM0VVj9rBON9dr1q/pqkaTf9e8gwkhVr/33tudnDK3r9TKniaTxuEXUPCxc+vzpJVlC0EbxkmJY7SiTkzgMUikNh9TRowAavaHz3lHDmqjFM7aII1/Pz1W267x+hsxui8QZbXnSGrfW8jgJS/y7du2aNyd98cUXlXTgqbcvRM9TR8oJIQABCEAAAh8TAdkYCkWSxfAEBuB5d7VhHF7w3GcZlIsp1tZj/vQMr9afyNi+d286fu/d6eDbvzqdfOub09HXvjodvvXt6ei1N6bjD95z2Jm9IQq/kv0mQ1/hWHMIXIXr2X0Rn9lwXxbr61qymzoETtfXmhInbdD57AZqI21Y8zFnOMtNRH1seZTsCdJ5ap1Te2PaOJaxeKBwvDlEKklkcoElRXMKFmVvqw1P7dmKJA1l5/VeNu3xyfOlp6nFzih6xll1ZxGTUNQ+TYOQcZORAPQ6oEyL7FwEuodaRG5PVpctsmfJo7YfoufkN/6m6dX/TMUoRQAAIABJREFU9n+cLr/86lKPg0F8XjjWRZ6Ex/7+nGninLNfsA1f5P42jjnHuzSKIXmIWgTpd/0TZ/9ewmn20rWnbmgjiyDpkMTOKpjeOr1OS/zg9lrrl7Quz5vNWgR3yOT2Wqllb6lljVZ6fDbO1WJFz1Vdvz1Q9pjWur1uiy0O/dwNa7PmdUT+oNas+dcTZ2y7ffu2/yF6Hrtl8gUIQAACEIDASgmcEsL2pN6aJ/1eWsCyss5mPJ/bxz18sD8PI/D4fnhx7nw07bz7rj1BD778penoK1+ZDl7/9nR898M5+5z2qJFR7yUzmsGOBA1ei6TzaBPSED821pSWW76OOk6Z3SyEFC0kkSRvjmVQJ2yumJ4w3pxpSnvyKNRO+cpiFlrHyli1ANvI6BUnLBvRokFAKkX4vHjdmydFkgglSvBGmp0UIo1X75ckDeaNOJUquveUyRA4Y9Y6nlC84VdI2FovFVnStJdQhyX5/cvaEFSiJ8pT95niKe9dF1II4VHdh7Jk2Xkmr5XD9rRnT5Ti2tXpKOpEiQx2f/NvnT7zV35imm7HppFl8FqAVbXn+qjkq+QOlysboL0DW02jM+45bKo8ZBd5QhdhJyG86bG4yPe3jzk9PCyPOi8061HXOu28D4XPhQg4CPEjD5H+Hel3JZuw52Zzwf8sbrcuvKzPynbbCQE2vUXLujMds+1JOivUbSzDGHrXa6ckobwusCYVZpG1VZ+nnb/vY2Si371XV7QJhbY999xzH4tHEU/Po1ovn0MAAhCAAAQg8N0jYJESRm2Il+NIjnD8+mvT4Zd/aTr48heno29+bTp47bXpKDxBlyoszOE1ZWxp/Y9Cxo7jpxIgWCDV587ILG+RkimUsTam5k0PTqV/dlrp3DBVe+44DXP8k2HmCLHhmjb4dB2F9Oi8gwBoaF5PJI9KJGnQaxY4lchgNxbq7HtfpfLGSGLVuZzmW3vhOERuSVE9hjU5A56+q1An3aAy8OmvWXGMqaC3jeowYCuTl9caSUSFALp0/bk0yiMN+lF4evb+zF+cDm7ddrKHnTj+stJMy/JVeezLSoE4rqPKQMMKbKrsbKHU4p3Fk2CDvTxPLaRaQ7s8On+JQB9XXpEO39MdZJ2kCBsj1LYFyObfGTZ2lviRONP1Zq9GVeZ4vH6fha29gOUZHLxgyzEVjuj7TW9bX8NGv8IXIwnIfoSCinvW7+kZz3Qrm8I7RWcLn/5uHzeGvY2hnPIEWaT2OrEx9Mxli4QetWfVKHbHzuAhfpUhrp+R07Lt9X31c6VJCK2Vu3r16vSZz3zmY1nP42uyT89YdfwOAQhAAAIQgMD3jMBZCRjkBYn1PDux/uf49bemg6/8ynT8K1+c9n/xF6ajWBekNT/2hCjMRkJCoXFhPO4p5MbZ2VIAeAY/9iySopiTH7SgkAdIUkGCRutmKi22/CNpaNfGrTJoM2VceVhCENkDk+ti2oC3sT4Yt7ovpw2vvWiWdL8L7eW7uRanM1ttzryHQaxlTEoQJzF2ojC0EHlRjqNID661EbkfUb90TGUuC8HSm7zO96fQtjLe9Z5n4FW82KfnaD+8XgcPpqPf/E9NV/69vzTtX39x2rvknNa5SWt5zSK/XTqV7KmqbGQ2zCs0S2FMwd17I8mrpVC+uMcWZh0y2J6pDIPMVzMZF/77A3uRen1Jpw3f/NsCzMIrBHQJY1+rzj97ouqz1oi+vjPwxdGdrrlF0NZPG9ODyBmfnTkhxVYmxdPEWIu1FgsZ+lZJKdyWkpneOezkgDPjOfPAnDBDwkrl2Y26kX7aDJk8CqGbm3+mtzOFa29qul2mszxC43Et9jfaqrjLe9WbpqptVahbHzeKqZs3b04vvPDCx+Ll8b0iesbmye8QgAAEIAABCHxPCJyXcW68IYkXGfXKGvd+ZIn7pV+cDv7hz077+vn2m9NOrBXKrGgVziWPjzJwacNW76kjEZQhdV5rE4btkVNey2av/Y1O8dY4i1utwek1DDZUSwB5s9Ta1HLck8WRXjIt9blD2Lowud5nDkuqdNj61IZi3UOH0y3GYicxSEM27yU9EtpfSZ4u8WmvSAqLMICdPS6YaOPQ0DlziKAN6vTayHHj5Abab+jSlekosuUdRZjc/m/5bdPOj/1H0+HN5ydvGhmCRxuQOjNdWr72WmhdUr68I495z6F1FWIn+DZ4y2PjFOoO+1sM921PRTLKvZE2QvkapSs0wbZg2gyrS4HmtOB9h+0BLJHW99leQx3X+zC1YBg/cym3zpEodJ9LOxq/MwuvM0TS9nM3CwmVyyfvEMyH04anl2zZMDfPtZkEIUMksw22F7BD+fo+59YpcaI2482bNu9MXqkxY+L86bAP0HaIXLLJCYR+9W96btSutD/PjRs3FtHTrrttME/4N6LnCcHxNQhAAAIQgAAEniKBC4iejQQJtmLLbDoMT8dbb08HX/ridPCFfzA9+IV/OB288asOb3P4k400hcxpNYLC3sIvE54jZXbTK0WP1UkeK89N/DmndlYCBfmBtNeNQ8nayyNrdHPdisz9vUjH3bPmNiZrhlvXuqSwsDI6x3TaurNevzGGdym0q0OXtKlqhoyF6JiN9Ty6Q/MyqVuHnSnJQ4qi7UXq7Tloz4yNUSk/fVc/L1+bDmNfpsNYa3L0W/6Z6e4f+remk+dfiNOF4RyC6LLD3ELkdMY9rQcqETkauO3B0HsWRsHXG6UKnfENQrPe2wjBGjw0bfhLmKXWTKPcAsUJGHJBfbo2glWsj2rBouuPhv0sRk4RIAuTWgtVAs3nGJr8KB5GoTv+Pj4hmbEvPWFnJW84jPI4Lbk3ndV+VxW+WYKiy5H3mCJQ5Vf7cdusdtHHuZxDymuFkkWVZttWuGV5YVpYtqjUM9Br3yxg45X6J9tz112v0ZpDTCWgK5NgC6qRgX7f03qyuOlLkbhAGdtatL/88svT9RvXtw9/an8jep4aSk4EAQhAAAIQgMBTJaAZcxtbsnBlbC2zxKddR/sNTQ8eRFa4t6fjX/jCtP93//Z0/yu/FGuA3rFBqF15lPhARtuevT9hMPpnGIJaI6TQtxAsEkMKEJNNr7CfTkxgI7CMcImD7dlsG4yjcVq3be+GvBlD+us29uf0wPW5pYP0XBikWk6RTp9KGmDxlFnf2rjN3Yxyll/3qmv0vdnLpH1VvMdQeWVivY+N4N3Y7NWbxNbn8XP3sgzW+Chm3o8uRyKDex9N+yEQD//p3zHd/31/fDq6cn3ajbA3zcqrPPL0nES4mzLsdTIDR3IpaYTqTZWkVN211sXrecTP60TKkPZ9yXhf0o7bwB6MdxvK8mQtG8i4+ls4zCJRfAax0GnMN70YEo3htYu9mZLl4iE67brZzs7ehHNsh+0t2m6b296nbdGzkbZ8TmGeoW3tHcpzRDKNJJ935b2bKiSxQ/RCjEq4j2GBrvsW6y5ueRlbUDolZHqRNtq0RKXavES2U6bXCq1+BuL4FjYbSSnam1efb/NoUaRsbVdiHY+uKQ+PRM+ly+0t3P7Wd/43ouc7Z8gZIAABCEAAAhD4uAk8RqiLxY9e9+5Mx1/9yrT/s39/evAP/t/p4BtfC1EU4W9hBHbq691YBxMp37zRqteoVMpphwJpTUKIBplhaXRqPj33Eeq1Hg6BqtTXcwpqW4+5dkhhV/MaEQkifaTzxT8lSZDHxEbwbICW0bdTm2JKGwwz9RJDvXaoRZQyzdmU1XnkaVI2PHkVYt3GkcVEhcDFvfhvr1NKw9mz7PH50bE2gS0BEMbotJei515kxrv6r/7odP2P/ZnpON739xz2lMImQ6ByjdQYKtVCY0xRbKEnkZWreco7letx5EXLdVe5rmp+jZ40ey06REr3n8fO3ob6UoohGfIStO396TN2AoNKF15vZ50se95si66zmvemN2PZw2bTszbsbVOb1G57ZNxkqq10exnX2MzeOnH2zeYasva49P0tIi5aa9S1wx1bEOk73nR3SZBwonVeegY60cRWQZ2coddqVXvxvbrxpFiaE1FUiOa2F21mpGtXnem79hrG6S/tXp5uxHoeZW7bU/jl9usxnv2z6sn3zJqe8/DwGQQgAAEIQAACnwgC24bPozw//bm+F+FvJ++8Nx3+ys9P+3/770z3vvCz0/T+nbCCIsTNa2DCCAwPiMTCdBLHem1/Gt7H2u8mbDvt7+MF8fGZPRw1m21DXmmkFSJXoWS2B+MkckzIu3TiJAPp2eiwNC9Id0jbEpLUn+kaUgAd1mYvSnlx5pn1CiFyaFcINl3b1/W1UwgYWWV/8wavl66qRLNI8P1ow1R/TwkSMg221+ZcuTTtf3R3ur+3M938k//B9MqP/ukIebuSTAaH25Ih7uG1Ij54KyzLb+kcdY8SRd5KNW/cvztjXfyuH97LxYkYkt+y/4sy7MV3jyOJxWzU954zvoIFmr05+p6FkE+RnM7wRuh91U17NWzQl1CYvzfev453woqGorqq9Ux1wRSp8XmHDppBCeDB09Thb3mHi3cphYz+To/Yw68UVbluS6F/mdJ9ER/FQYK1OFp02hOo4+QxEuP2ei1rnxpZfiKBk7/Z2yi/oh6OrKh8v9ialTxF9b389uIddZlKwMpzKC/PxqakT0nojKwQPac0Hd6CAAQgAAEIQOB7T+BJ9g8aI+Ba98ybuUqI3L8/nXzly9PB3/vp6cE//PvT4evfmnbu3rcRJyNaHiAJhqOD+2G1hRCI9MEpIppH/KKkBMqOVQvDPXvt9SUVDlT73jiBgTJuyeMSwsRG32B42xAMo/9SmNnOZTYY4gv9Tl28bG7aqY6dGEvJDOKkxxGW558yuJ00IMPe2ght71AvJk+Tu4VAhjvNSQIirm8n1vTs370zPQjBduvP/YXppT/4o7mG57TXaQbqo4xWhy7q/uRpkwG8ZPk69RrtHosPO+ubfs5rZCormFOHSxDquPrZm4H2Zxaq8opVuNy4kWZ/1j+7jtoL0yF1ozdj0IC+9Vko2JuWYmI+XmKkPDXb+xSNHq4xVC4FwpIS2/cUYlQemtFjtLl3T3rSRo9ePg/JRu3Na6IqS12Xdw5PHDYb7fro9tneJAufLs+cXrsF1lBmM8l2LH5a17bU9+50LUImX/nsZ5ckBo9qO0/YNSF6nhAcX4MABCAAAQhA4BklYO9PiJk335gOv/jz0/2f+en4+YvT0Yfve+b7WIvz5W7Rvj8OyYqMb1oK4wxwS5axJZQozG8tztempjYi0+w9svDIV4d29bogG+Z1Lq+jcSboXDg/Zz6rTVS9NifSPeu8LXS2hZbX88jwt2mZZq0MWkf0DEkPnKmtjP0M08uQsf7pxe0yZkOoHdy7P+3HJqUv/YX/cnr+d/1ehQc9oxU+KJGxPkr8LJ6iFEMtiEYBJGHUoumsn2K48d2s+Kz/um6LztNAjl6/7c+3P9teT9ZtTD9PC5077Xrbx6VAWtKFdKjhIsZTGPvaJfK7HcrH42ZUosr3UUkrxnvSdztte5fhypUr0+c+9znv01OuoY+lnSF6PhasnBQCEIAABCAAgWeCgITCvbvT8de/Pj346b8T63/+3nT05mvx3gMFAKWRZwNOoWIhCCKcKtf/KNQnUkSHGNkNVXK8k8JnTnBggZAGpALZvIZBYVIOh6v1GG0Qh4cps8X1HjvDviv2MsX6mhBeuRbHQUUlXJREINMUp4G+ZPxyCmttrOposU75nKmtLV1KULXYGWfxlUFsV6Lnzr3p8MbN6aX//L+Zbv72f/HZFj2P2xhHj9zgZRq9MS00+r1tYaS/taHt+FMbj86hjlEXCu1SuKT+zZt1lkjdzgLXHqlRWI3eq04Q0OuoxvtrgeNWWeLMzUDtqcRytoFMub2dvKEFsr1TIXjUttQS/aoMcA7DtG6q7HRbSSJm8aPnqULbVEbtzyPR89B6nqfs8UH0PO5DwPEQgAAEIAABCKyLQBu4hyFcwvtz8Mu/OB3+zN+d7v3yl6ajd94KL0tl+dKaidiwU6JHnqAdJRVw4gOtN5ExGHIkjELlNvNLWcw6ZM0LdVLYaCNTfzxs2jgv8Nb7EiwOP0rjU4kG5IHxzHvtmeLNQeOcc5au2tsnw/vKmxMGqMO/vOYi78fGbHxPRnanLJ4NYhutknqZUlj79Ey3Xppe+qs/OV39zb/1Y52Ff2Yb1Fa44lnlGD1IEhkSMKNIakEzeuHaK6IsZy2MLmufpCHhgdtXXNRJLCqcz+ukKgvceN4WSH3d/tkiKj9XM86NeFNEh2hrDV5eQYdkal2b2rPCPPV+tWWVX95MvVqzLJ6iTTr+PMpy/fr16fOf//ykcuLpeWafBG4cAhCAAAQgAIFnioA8I1orEt6f/XfenvZ/7uem/f/vZ6bjr33Z4W97zvYmt0+u/1F64EOvf4jfY1bfQkSCqGa5ZSDauxKW48Z6o9pnqNctzZuU1iy5jUedtxamn4RRedkxcLVmxXZlGqmRoCzXd9Sam/QkDAvTlRTBexFl6ux+qSjy+2ijUYm1E21uGh6eY4mjyKh1ePeD6fhzPzB95r/6qenqD/2Gj9UgfabayNO62RJM2+uI9LfqcD824NVPeYf0r8WJ2lYLIXmK9Ht7jEYPytwGVZ3DtSxI2st4yk99Jq/NQbRne4Ek0gZBlKm05SHSicKbNYT+WcwpuYQzp5cXqZR634+Ekp+hENgSc9qU9Pbt2wvVjymKEk/P02q4nAcCEIAABCAAgXUR0AS2DNC7d6eTb397OvjiF6Z78e/461+Zjt99Y9qNpAgyAOf1FTFDLkvQmdPkNZKxp5l4iSCLodzJXov3vYhfC35qMx7Phvt6tT6oRZHXUFR6aa2ZUIhdvPYsYEKgtFPJS3Nyw0nv5aJ9VXxOpTjOFNUSUcrslcnFlDEtJI8z0eW+ORJNCm06KSP6bmz4evTrf2h69a/91HT5B37tuur24y7NvIjnCS80u0ny+y2EjiWGSgQpdO6B9qUq0ZFhjLlmRkJoFkNXYj+cqNsWRvr8oddZ2RjGA7WUR032FO/W9looe5HqXnWfEnD6J/GmZ0KeKd2PNif9bCQx+Li9PCoGoucJ2yJfgwAEIAABCEDgGSVw1lqBitLZzrDWpTwOb83xvXvTyfvvTQdf++r04Bd/fjr66lenozdem3Y/eDe8OSkq7AFyeuEMPdoJD4rFTIueuMDRYWySWhuctsG4iKeMYesl5cvS8jKAlVo6ZskX15FC4CplsD1F6QHSq9eFeBNLpeWu0Kj5nEqz7T2BlCghXEax2aiy0u3F7/c//HCa/vF/YnrlL/930+XbrzyjlX3B237K60cueNWHDzvtPs5pr71+p8PlJCweRJIOiaEWGRLgDmysNURKHHAtQsr0s4WRhZA8Lx1f9gTeFnstFdQ2ujRLIHVI32GInrvxDN2NiQRdUx4eCZ/vRpIMRM8Tt0q+CAEIQAACEIDAM0XgcQxKFayOfyh1tt73GooI/7lzdzp8883p8Gtfj41QvzodvPa12BPorenkvXemnQcfTTsHipfLNUFa62AjVb97T6AQRfGZw4kq05UTJ4RI6pfW42SInLw9WmdRi8B7A1aJKqep1o5A2m+oNp7U8Vps7u9pT5aQOTHjrlA2JY3TuqMITPK6jc7Hrf2E5PmJBRuxnic8CPtx3//Cj0yv/Kd/edoLI5nXJ5zA4IEZ1+lI/LRXqMWQ3nO2uSiSQswshCJ19JWr1y2Ersbfe+GJkTfGr07m8ARiaGnM+ZvuTfejSYDLcZ1Q4g+lcv84SCN6Pg6qnBMCEIAABCAAgU8UgYvu+XPmcY/aDFVLfeTRuXtvmu7ExqdaD/T6r05H3/rWdPSr35r2335nOnn79WnSPkHh5VG4m8PgQozsdRIsZXkLMeP1FhIp+r1m6XMxeC0urzVDMhqdhU1reQ40m5/fsWGZq9szMYGSLUho1RoeJ0jozVcVklebqnoR/V4IsOvPR5K6SFe9d2W6/od+bHrpx/5MOIBOCYn6RNUwN/NIAhWu6UQHlVVO4ud+tMmN8DOt9Ir2IcGjNNL6d+XKtenG9asWQh0e1/tUPVbygWHi4aLP5CPLdcEDED0XBMVhEIAABCAAAQhA4JEE5rUcKUCOtbZHYW8hho4/eG86fu216eD1WB/02q9O01tvTpPe++DD6fjB3fAKRehcLNJRQoRcaB6emU5zXRuhOkF1uGpOYu2ORUplh3MGtrhWbkiZoXVOIay1P+FNijPGjH4YrTGrf3j/IycwkGcnRZbuVfsKKW9bfOfmDa3wmfafe3F6/k//h9NL/+zvJInBIyv+GTvglMQG7YFpAeRQufD4dRIFlbDX4SgkrcPjOrNcbqL6yeWA6Pnk1g13BgEIQAACEIDACgh4RnvZeieTD8S6C3l9jiI87ujD8AzFmqDj996bDsNDdPjGG9PJu+9EAoUPw0P09nTyID4P4bJ7qFTBIUoOtPdLhsB5UXnsF9TJDpSswJtEat1PbTrqEKb4n4RP78viL8eN7cYaHu87VPu1KOPWpfD0HEZY3MEP/fD08p/9T6Yb3/f5T7Qxu4Im8skpwlaSgl4r1MkIJIB6rVCvJ1I4nARQe4X0U0LIr0+QCEL0fHKaGXcCAQhAAAIQgMCnlYDC4+y5iZS/IWr2tIml0gR/dGc6/OCD6Sg8QgdvRbKEDyON9Luxhuj9951UYbr7UYTTxb9DZZK7YlFzeP+DSGEd55CukcdHqYcjVZyX7ygIzlm+wvPTs/1e85P7s+xduTqdPP/idPK5z0/Xfu8fmG79k78phFHsn8ILAkNSgvYKdTrtXiuk9zss7tatWxZDnxThg+ihCUMAAhCAAAQgAIFPIoGthel9i95E8mA/Eg0cTMfhLYpUWNNJ/DyWByhE0fT+nRBOIYjuRSKF2G9IoXVHcfzOgwh9U+KEyibnUDZNxseankuR1vjkuRvT7qufm3ZD8Fz5tb9+uvTqK/PeP59EPNzT947ASWUenO9Aojm8i/II9b/2/CB6vnf1xJUhAAEIQAACEIDAJ5vAOSmUNxaADxnmtAyo91DxBqXOBJcZ3XKjU69kj2MiZbbETmeAi7U9/p6SHlzTYvWYnderQ5MelcThk02Su3vaBM5pm32pWRQR3va06XM+CEAAAhCAAAQg8OwSOCuT1WNnuLqAQbrMzksEfYKs0me3+rjzZ4AA4W3PQCVxixCAAAQgAAEIfEoJPKbHZ5vSmaLpccTRpxT9p6rYj9seHvf4TwBMRM8noBK4BQhAAAIQgAAEIPBUCNT+O3hwngpNTrIiAoieFVUmRYEABCAAAQhAAAIQgAAEHiaA6KFV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BZBcWYAAAUsklEQVS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OD/b7+OaQAAYBiG8WfdqyQiQ5jXJwQIECBAQPTYAAECBAgQIECAAAECaQHRk36v4wgQIECAAAECBAgQED02QIAAAQIECBAgQIBAWkD0pN/rOAIECBAgQIAAAQIERI8NECBAgAABAgQIECCQFhA96fc6jgABAgQIECBAgAAB0WMDBAgQIECAAAECBAikBURP+r2OI0CAAAECBAgQIEBA9NgAAQIECBAgQIAAAQJpAdGTfq/jCBAgQIAAAQIECBAQPTZAgAABAgQIECBAgEBaQPSk3+s4AgQIECBAgAABAgREjw0QIECAAAECBAgQIJAWED3p9zqOAAECBAgQIECAAAHRYwMECBAgQIAAAQIECKQFRE/6vY4jQIAAAQIECBAgQED02AABAgQIECBAgAABAmkB0ZN+r+MIECBAgAABAgQIEBA9NkCAAAECBAgQIECAQFpA9KTf6zgCBAgQIECAAAECBESPDRAgQIAAAQIECBAgkBYQPen3Oo4AAQIECBAgQIAAAdFjAwQIECBAgAABAgQIpAVET/q9jiNAgAABAgQIECBAQPTYAAECBAgQIECAAAECaQHRk36v4wgQIECAAAECBAgQED02QIAAAQIECBAgQIBAWkD0pN/rOAIECBAgQIAAAQIERI8NECBAgAABAgQIECCQFhA96fc6jgABAgQIECBAgAAB0WMDBAgQIECAAAECBAikBURP+r2OI0CAAAECBAgQIEBA9NgAAQIECBAgQIAAAQJpAdGTfq/jCBAgQIAAAQIECBAQPTZAgAABAgQIECBAgEBaQPSk3+s4AgQIECBAgAABAgREjw0QIECAAAECBAgQIJAWED3p9zqOAAECBAgQIECAAAHRYwMECBAgQIAAAQIECKQFRE/6vY4jQIAAAQIECBAgQED02AABAgQIECBAgAABAmkB0ZN+r+MIECBAgAABAgQIEBA9NkCAAAECBAgQIECAQFpA9KTf6zgCBAgQIECAAAECBESPDRAgQIAAAQIECBAgkBYQPen3Oo4AAQIECBAgQIAAAdFjAwQIECBAgAABAgQIpAVET/q9jiNAgAABAgQIECBAQPTYAAECBAgQIECAAAECaQHRk36v4wgQIECAAAECBAgQED02QIAAAQIECBAgQIBAWkD0pN/rOAIECBAgQIAAAQIERI8NECBAgAABAgQIECCQFhA96fc6jgABAgQIECBAgAAB0WMDBAgQIECAAAECBAikBURP+r2OI0CAAAECBAgQIEBA9NgAAQIECBAgQIAAAQJpAdGTfq/jCBAgQIAAAQIECBAQPTZAgAABAgQIECBAgEBaQPSk3+s4AgQIECBAgAABAgREjw0QIECAAAECBAgQIJAWED3p9zqOAAECBAgQIECAAAHRYwMECBAgQIAAAQIECKQFRE/6vY4jQIAAAQIECBAgQODRM+AfrFZvAhyGAAAAAElFTkSuQmCC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Image result for fantastic beasts and where to find them"/>
          <p:cNvSpPr>
            <a:spLocks noChangeAspect="1" noChangeArrowheads="1"/>
          </p:cNvSpPr>
          <p:nvPr/>
        </p:nvSpPr>
        <p:spPr bwMode="auto">
          <a:xfrm>
            <a:off x="465547" y="-700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6177136" y="2977572"/>
            <a:ext cx="3606589" cy="369332"/>
          </a:xfrm>
          <a:prstGeom prst="rect">
            <a:avLst/>
          </a:prstGeom>
          <a:solidFill>
            <a:srgbClr val="FFFF99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Here, I type in </a:t>
            </a:r>
            <a:r>
              <a:rPr lang="en-GB" b="1" i="1" dirty="0" smtClean="0">
                <a:latin typeface="Century Gothic" panose="020B0502020202020204" pitchFamily="34" charset="0"/>
              </a:rPr>
              <a:t>Las Vegas.</a:t>
            </a:r>
            <a:endParaRPr lang="en-GB" b="1" i="1" dirty="0">
              <a:latin typeface="Century Gothic" panose="020B0502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71407" y="66714"/>
            <a:ext cx="9496154" cy="6560379"/>
            <a:chOff x="155575" y="174090"/>
            <a:chExt cx="9496154" cy="656037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t="3801" b="5201"/>
            <a:stretch/>
          </p:blipFill>
          <p:spPr>
            <a:xfrm>
              <a:off x="429880" y="2139809"/>
              <a:ext cx="8976262" cy="4594660"/>
            </a:xfrm>
            <a:prstGeom prst="rect">
              <a:avLst/>
            </a:prstGeom>
          </p:spPr>
        </p:pic>
        <p:sp>
          <p:nvSpPr>
            <p:cNvPr id="12" name="Rounded Rectangle 11"/>
            <p:cNvSpPr/>
            <p:nvPr/>
          </p:nvSpPr>
          <p:spPr>
            <a:xfrm>
              <a:off x="155575" y="309121"/>
              <a:ext cx="8613849" cy="959640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1400" dirty="0" smtClean="0">
                  <a:solidFill>
                    <a:srgbClr val="7030A0"/>
                  </a:solidFill>
                  <a:latin typeface="Century Gothic" panose="020B0502020202020204" pitchFamily="34" charset="0"/>
                </a:rPr>
                <a:t>This is an example of what to do.</a:t>
              </a:r>
            </a:p>
            <a:p>
              <a:pPr>
                <a:lnSpc>
                  <a:spcPct val="150000"/>
                </a:lnSpc>
              </a:pPr>
              <a:endParaRPr lang="en-GB" sz="1400" dirty="0">
                <a:solidFill>
                  <a:srgbClr val="7030A0"/>
                </a:solidFill>
                <a:latin typeface="Century Gothic" panose="020B0502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GB" sz="1400" dirty="0" smtClean="0">
                  <a:solidFill>
                    <a:srgbClr val="7030A0"/>
                  </a:solidFill>
                  <a:latin typeface="Century Gothic" panose="020B0502020202020204" pitchFamily="34" charset="0"/>
                </a:rPr>
                <a:t>I am going to search for </a:t>
              </a:r>
              <a:r>
                <a:rPr lang="en-GB" sz="1400" b="1" dirty="0" smtClean="0">
                  <a:solidFill>
                    <a:srgbClr val="7030A0"/>
                  </a:solidFill>
                  <a:latin typeface="Century Gothic" panose="020B0502020202020204" pitchFamily="34" charset="0"/>
                </a:rPr>
                <a:t>Las Vegas </a:t>
              </a:r>
              <a:r>
                <a:rPr lang="en-GB" sz="1400" dirty="0" smtClean="0">
                  <a:solidFill>
                    <a:srgbClr val="7030A0"/>
                  </a:solidFill>
                  <a:latin typeface="Century Gothic" panose="020B0502020202020204" pitchFamily="34" charset="0"/>
                </a:rPr>
                <a:t>in the United States of America.</a:t>
              </a:r>
            </a:p>
          </p:txBody>
        </p:sp>
        <p:pic>
          <p:nvPicPr>
            <p:cNvPr id="28" name="Picture 5" descr="MCj0397528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7376" y="174090"/>
              <a:ext cx="1314353" cy="1317785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7601046" y="2314480"/>
              <a:ext cx="1944216" cy="576201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80992" y="1910942"/>
            <a:ext cx="2805963" cy="646331"/>
          </a:xfrm>
          <a:prstGeom prst="rect">
            <a:avLst/>
          </a:prstGeom>
          <a:solidFill>
            <a:srgbClr val="FFFF99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Type the place you are searching for here.</a:t>
            </a:r>
            <a:endParaRPr lang="en-GB" b="1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44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2" descr="data:image/png;base64,iVBORw0KGgoAAAANSUhEUgAAAz0AAAM5CAYAAAAt+V9jAAAgAElEQVR4Xuy9a6xtWXqeNde+nH1udenqq7vdbbfb7XbaF2zHAocQEaIgBQmUmIDAiHAxQSCbIIEIKCGgKCAigYSQwo+If/AjxEjkB8ofEEhAEhKM7Thpp2132+52X+pe537bt7V4n2+Msdbau06dc8pdp1w1+1mlU3vvteaac45njDnn947vMhZTf62Wq9X43Z8SkIAEJCABCUhAAhKQgATe7wQWO4sFbaj/8VL0vN+71POXgAQkIAEJSEACEpCABLYJKHocD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8D4lsFpM02L1+JN/83bLfGmnvvi4fTzu88cf3S0k8LtPQNHzu98HnoEEJCABCUhAAhJ4WwTeJEQQPhFAviQggYcTUPQ4MiQgAQlIQAISkMB7jMBjvStPS+TEbbSKesJ79NhzeI8x83Qk8CgCih7HhwQkIAEJSEACEngPExjiYxOQtjnZpy1Mnvb+38PYPbWZEVD0zKxDbY4EJCABCUhAAjMjMNwu32qzHrefp+U9+lbP2+9L4B0goOh5ByC6CwlIQAISkIAEJPBuENj2vDz0d8LSptNpdbqsfzvL1bTM39Nx3ptOplW+tEzuz04VP2CbBLPt7ubX5bTc3Zl2d/amaW9/2ruwn43yvi8JzISAomcmHWkzJCABCUhAAhKYD4ESNMSzbb2WESY7OzvT6fJ4Wp5EyBwdTdPJ0bS8d286un9nWj04nE5v35pObt/Izxv5eWs6vntrWty7PR0eHk7T/aNpdXg8TbvZz+liWkUIIXam/cV0+OB4Wlzen/Zf+PC0+Ognpg/9vn98euFzPxhBFBHkSwIzIKDomUEn2gQJSEACEpCABN7fBFbxyMTtkgIC3UsT1XNy/GA6vXM7ouXOdHr37nR6/fXp5Nb16d6t16blrbvTyRvXpt07N5vQuXdrWt2+P+2cnMSrk5/HR9NR/uHtKS/PajXtcgj+XYiQWV2IYDqcFscRO4t4f3LcE8TUweXp9NKlaefHfmT6vv/wL06Xv+OTT1QS+/1N37P/diCg6Pl26GXbKAEJSEACEpDAO0rgbGhZQsR4Y7welRuTz04TUjYd34vX5cG0iqA5uXd3Wt68PZ3ceHk6vv7GdHrttWm6EU/NrZvT8RuvT9ODbPvgfjw3d6bFSUTK6XELXYtgaUIpXqHTk3iG2oI9q3hvVnl/Wee000La8t5ilX+LFrJWH2X7OHymvQUiqAmjaWcxne7tTfevXpk+8R//l9OH/tA/lSi3tp6PLwkkRvLJSqM/6XbvIlJFz7sI20NJQAISkIAEJDBvAiMsrULRIjJOIixWCTE7vZWQs3hqlq+9NJ288vp09MZL0+rmtfb3rdtNAEXcLO/fi7dmNe1F1CyWES75HQGTXyJcEDa8F28Otmc8NNNqr30ecbOI+tnZ35tODxP2topQiYBZJXRtN8qG8+G1zHt7ETX1d5J7VomhQwixD84dgZTMnyl7mJ7/E//m9PGf+Y+mvYsX591ptu7JCLwHhcyTnXjbStHzdmi5rQQkIAEJSEACEigLqi9kw+/5dbmKEElOzdGDu9N08/p08vKL0/HLX5uOv/7b0+nL35xWb7wxJS5t2rlzJ7k4ES/HkRYn98pDszwutVGT6OVtGV6XeHWSwIOcmU5yvAUVCChLcIrIQdcskuOz18RPGXV4dSJ8Klwt+4mHBkGDB2iVygX1vfy9d+Gg8noQSrv57xiPUT/2aUTPcY7Fexf+wB+cvuc//0vT3rPP2+ffpgTekZLlXSwtM5Ypp7FKPhrjFOE98tQuRlhHlDxVyoqep4rXnUtAAhKQgAQk8L4j8KjSzmXAxVjD+ZKcmWU8OCd4a772W9PJS1+fTl78+rR65RvTlDC15e3bKR7woDw+u8eHLSQN2YKxF28Nht8CsYMBGMGCuEHkJD6tyqslxSbiBDUSb00qrC2PlvG67E0X9i9PD+7eqxyc3YsXYizGc5OQt53d/YiV5Omk+hpCBwGzexCRsxsh8yDHjF5YET0AACAASURBVDDDE4RQOsnve7vJ68m5IHDwEp2uIoCo6MY5RXCdfOb7p+/7y//jtPeBDz51g/R9N0a+zU+YHLQhtodgHj8Z30cpsnGScXU/18hxJgPuH2VCIO+134/z8355GinM8eGPfmT69Ke/a7pwkPFYO+Eae+cBK3reeabuUQISkIAEJCCBGRFos90RDXhoUint8Hpyb77yG9PJV359Wn3jK9PqpVem5Y3rqaJ2f1rE07Nzkp94chAwFUaGFYeQiddlL4ZeQs9OUnVtlVyavey8vDBsEiFVnppUHEgQWnlqygbMzPhiL+pnsZ99RqxcOiiRcnwvQWiIo17lbf/SxarShqeHzwlV43VwcBAnVORMwuMoR72bz08jkvACYaCesIMIuVWFu8VblH1inJ6miMFn/ru/Oh18/FNPxQid0RCZb1O6AEHkMFa2PTQnEe78e/Dgwfrf/fv363cEzmk+O+y5ZoxFhPvBwf50sH9xuvLM5emZZ56pf1evXq0x+jSEznbHKHrmO0xtmQQkIAEJSEACb4PA2VAePC475c1Z3bwxHUfcHH/ly9Pyq19KyFqEzhuvTatbt6bdiIxlZrEpH70XobOMkVe5NBQYKPHB73h0IibicUH87O8fpKBavD97F6YLFy60WfHTo3hwLuaQu9NOhNHqpJWmxvNDVNtu1s05PoogwgsUgZIJ8uk0fyNQ+M5pzjOKZjq4lJyeKCgMTDY6Obwb7XQQURURdswKPjmnZO1UQYMumIboubAT0bTMbDwGLjP0H/jQ9On/9r+fLn/uh566Qfo2uslN3y6B4TlpdS7e9CrPXv4R/oiI4Sf/DuPtwwtYf8c7g6A+OWqfDcHDuGKsMc4v7MfDmDHHmOYf7/NzP++vf+b3nb792lP0FLw6D2unouftDhy3l4AEJCABCUhgngQIa0NhpFT0cUpFn8aTc/wbvzYdfulXp53k5yxSInpBaej7d2uNm1VEzoI8mail+E7K41JCp3toCN2p4gNZ62axRx5NwtAiJmqbeG4yb56QnislXNj2JMUM9i9eiiB6kHPI54t4dVJ04Dhr6FDQAKGz2L8Qw/NBjhuPUUpPY4Dy/skJBQlieGa/p71K295BPo+xehQPFUbtXsQRwu6YcDvC5eJByhlOyxiinNfpccRUBNcRuRf53oO9i9On/uu/PD37E39Q0fNeHvFdzAzxMk51/D28MwiVIWL4Of4ur0wXOrzHay/jo7RSxtN+xg2ihbHIv90LyQRD0CQ8knHL7/zkM16Mw6r4dz5M7dx58p31610QPoqe9/Ig9twkIAEJSEACEnhXCJSnhDLRL6XwwJd+ZTr84i9Npy9+Y9rNGjgrqqsdJQchomSUicYL1Dw4MRDjseFVRQj28j7eHQw/CgsQMpb39y9dTT7OpYiLGJVxspCPsx/jcbVzqUKA9jEc42HB44P42U2xAb53FIFzOWvnrJY704Oc495+vkzYXDlyIohS1prQOJxIw6vEvnd22jnlDOrznZ1IrBivVHvj8zpfvE05T4zYMpAjysr4zfGP4hV6EAP4O/+LvzQ980/+M5nBf1e6wYO8BQHCy7ZDywg1G0Jl+/e1B6aLGLYZ36vxQO5Y/jFWECl4Yeq95Hrxe4WgEQLZhczwVq6LZfSiGY8VK9Tj6MUKhtAaXqQhuJ5//vnpypUrbxbU5vR4HUhAAhKQgAQkIIEnJ7AOVztvRKFUKn8mBiGLfn4t+Tm//oXp6MtfnE5fenFaJnRt/+6Naed+QtcO71f42iJFAlYVQobIiceGPJuIBELZ9mMknlJimqppUQe7B6lEdUBRgp6TQyhZQtL2L14pgUF+TVMpKTKQ5O0LB5cqbCiZ31X97SQlp0+z/0vJc7h973Z9vtjZb0bqxeTnpIjBzunhdHg/XqOIpJ3dCKSEpRG8Fn9QL0/dcnMqPC7nscCbFH/UTgofYAiXUyuhSeUpwkBNWyiKUIZ0vErHEWL3c5yP/pn/bPrAT/6Jtyd6npLR+uQ9v7XlW53L1vsrYBD29xbhX4887qP2v/VFHIgsPBuJ2cRxflvF4za8MSf8nj5HGOAxJOdqmb443vLOtM+Sg7X+XoRL9ntexCBYhoDhd8ZN5XlteWW2xQzVzd+q7a3GX39t8dn2Ko3QuCFmhgdpnOterokSTfH+VKgbY63yew6ad+hd8PLQAj09v6MryC9JQAISkIAEJPB+JMCMeaz5rJnz6vTg174wnf7q359WCWFbXHt12r0fj06qra0iShYRHiWKSswkZ6HCdQ4ToXa5hE4ZUYiemIQ7ybdJ8Fg8OZcrLIy/ye3BiD2NsXf5uWdSxSoGaxK8CUlbxuOyG8/LTr5/EoFRhiUOnAcRVSkLRx03wtSOUuEKM5nteO3kvQcUU1hGhOFJSmGDk+wzS/Ek/yLnFiFFJbcdLOw+o09e0ElC4ShsQEEF9nGac9lJaNLexf3pKKKvcnvKJj2okLvK8cnrzuvXpmd/+menj/zMf/Dert72DogshM+ZBWbfanBvCyMqjXcPzPBqDDFQ6yBF3JxEuJQnhn5I+CA/EaFU2UNgIhQQN2zXxFAvZtEFSlyA00H6FLGw/a+ETLwzCIohetqYiJhibCIyIrRrvaYarOcatM3sIWJm+/xZ7Ha0YztEbpScHnseAmvk73C+nOc4r/yyqfj2Lgmd7VYret6Pd2zPWQISkIAEJCCBJyIwFgtdsbjnzZvTEV6dL/zitPzNL07LF785LVKkYCfhXIv7d6JpInTicalQrl6St5w0GJIx4C5dulyGa/w5dezj5V55Yw4RR/l54XJC2BLqRgjbSQRMRZPFuEth61SsagUG+Jsqa8cJWyuBlPdZf2fvwsUmau5FhFBlbbzyGcYlJajZ9ogS2DUtj4DJPnOs01SLe3D7fuxj8nwOartVxBSf1YKl8UQhgk5jYCPk8OiwrFDZwlRyyxlSXastdpowuuR47KSy3J2sLXT5J//56ZN/9i/mpLOPMxYk7iG2P2tQnykGwSaP8CK8rdLEb+GFqRDD7ZArjOlHemw2voshMkaztnNgtpP7h3FfQiBCguWTyouRCnwjtKz93ULOzoSesfhrWCMmS0T3kC/GQvP2pI8CaS8ewEuXLk2sV4MHZHhBdhGnVPyreMZNw7bFzXY76vcudmpZJ0IhexfhNdoWZdWuHP+Yc864pnmIMUIsDxPeSNlytiG/pwRXL1BwMeeHsMdjM4TNEDdnihM8qh+G6HkHBOsT3QhgALTt4RrF+jtx7j3p8dxOAhKQgAQkIAEJPD0CY40dIruYPScX57WXy6uz+OLfnVbfTOW1116dptt3InTuxcqL14QKVTFgKzwtUWYs3rlLCFsMwoMLKSyA6IgxWuWkma3uAmY3if67V65G4NxP2NjFKlrAGjq8huG7k8IDzOZXNbV4eRZRQuTlnKS0bxmUHCcq68HdO9OFiKG9VHA7TUjd8WFE2l6+x+KhEWIHlKyOB+qYE0SU8HeM0EUMbdboOUqJacTW3sVWrADXTeUGJSyPV3xOdQ6IIcxgwt3wXhFuhfeB3KPd/QgjqneVJ+jidOv116adP/SHp+/6C/9NhFJyLx726t6OR3XoMLTPex8eJjq29zNylLY9IPU5wqGLnVFGmffaRy33pcRFQFSZboQjoXzlwWrFJdoCr+33CgvMNgQHEvZY71FKPCKlHDaECJZHJz9rg2axr0pctEVlES4lIhA3LBq7FYJWoWT1CZv37zKWKH8RUci2tc3wypS46SFh+V7tu4smBHKdZw2y3k78geSY4dzJllWoogQV3j2+24RVfd5LmTNmimF2c8SYYt1amp/vHmTMXk1J6cvJt6Gc9PDc1PiBa76Eh+l8iBunNBbGXVct7IJ0kxNEuN1OE3W5jt7Nl6Ln3aTtsSQgAQlIQAISeDoERuU19p4Z6tNrb0xHX/nSdPSlfzCtfutXp8XLL077d26mKMGdhJGljHO8LGU+YuzttFwLXDO7MeZOFwkxS+gYhQIWIwcm64tgSC6SP0M8GZ6SneTXsKgohuxe8m4q+6GKF+BRwZTODHlydsqWre2GQd7EDjbpUdb92c8MP0YpwoeZ81o/h9C2GKAJispaPuRkxHsU8bOXGfbDOxFreR1cPpjuJ+9onxyQk3irysBs66nQsBJeETkXLqXc9YOcMKWu48HBkj+luELO7TDeLaLnKJ+NMbuKiDpOaeJd8oneuD6dfN/3TR/+c//VtPPh72gGfoXO5R+esLK7e5vKlidHpU/h5/inhF5hn1MCG6u6Z4ec96jUN/saMAiNzXYccpP3svnszd6atbDqemCcxvqctgoBjHwaTq6MdMZAFZ9oQ5Mx0FtTfVY6GmO/xEYTIWP7JkDCtQpbNPExXk2oDA9P0WriY4gyxl8X0oSP8arvjzWTStghVjiBtdTZsCINjKIU6ZMS7D0scXi/htOLdtEmPI8j3I2xt8o433h+Rj+1cucsaFsou5isNXP7eY/8nyFGx3Ean/aqhXb7a3Ad7yHYv/M7Pz59z2e/N/MA757wUfSsu8RfJCABCUhAAhJ4XxLA1orQoSjByUvfmO792i9Nq3h2dl9+JYkpN+LVuVVenRU5NYQkValmDMpUTOv5MhjyS0K/MsuNoX5CNau9S2XEU8Z5ETGCkZeon6rChuG2yvd3n4mnJ8cl5Gwnnp8TjNgInMMco0r8XsAIZt85Xr5DIYGjmxEtycuhQMFxRAkJ3hyTEDZyJpgJHxWvmqcn543Rm3PEc4N3B08N2+5mJp/Z/QcRdHhuKEt9Ut6NFtm0gwHdcykwVllr5SAepQtXn5mObqf0doU4sSBqBBh5LTGg8TLF6p3upqDD8Qeenw7+/b8wTZ/43tp/icJyRJA/0iPJhpG+E4/C1DxLIwSw7OYSO0OotBAxqshtv4agaYZ0M6M3Bjm/E4/XxUb38mwvwDrKH297hZqQYr0kFmEl1G/LEK9wPs4Lb0gTNJXX1MdFaeh6H6HSDf6c95JzL30SDuUZKv/NRhytvT/tXOHQxB/7oUx5K0awl8IUdUyESj/+EE3lQeLVQxv5FQFcRSdgs15ItomLETJHe8rXRBhlcRyeoCZGxrZnuY+2tXV6RghelQcsUdbEGt8ugcbxOIUSTXxEdcDmqapTZjx18bXdPzUmujBD2D/77LPTT/zEP1yeJAsZnLkU/EMCEpCABCQgAQmUHbd5YdhF1Bxfe206/fKvTae/9venRcpML19/NZXXbkfspDBBPCA7qXJ2kjA28iLwOFQ53uRKLCjNG0M0UqaVc8a4Yz0SRA2WWMLR4uqJh4UiAXnn6vOYbrhDmji5nMIFWQsHD9DJvbb/BSFshO1Q+KDWu8nx4p2hUttJhA7C6DhFBwjvIfyMXA7CsHZSROA4IoT8ifuHCXW7HM8Rxu0Rxu7xtBdxdHR8v8KKygjO0Y5YFPVecnkSLkd+0C6LmnLMGPr7V3NuWd8nKqzaTAEFKsYtD6k6l0IJMTqP4vWqkKX8XcJkL8dbRuxExF2MR+tewgKvBcvFn/0z0+qzP1YMSlwUKzxkOLBGhbo2z19FH7pPpBnCQ/Bsj97hDWnG/ZvC1+pdRANGe/xxZ5L8N56gEibD0xKv3LYniO8N47uOUWFsLQRteG9KfNHrvNe9JSW0erjbEBfb51iGO3k4jKUezjY8ONvbjd+b8GnDtnKz+H4PVUMbEHZY1fOImutt2T73dRvRioik7nmp8MQSJk1M1L/+3lHatcv21SFN1A4PVLWvi5bRI9thauUd7CKm2odjr3vr2qK73fOV96sKIB6yvL+HiGQcVX30fk5DGNV4RVA3rxf5TIybH/3Rf2j65Cc/qejZvjT8XQISkIAEJCCBb28CGGrMvO9iACfnZfXqS9PJV38zQicV2LJw6M6116fF9ZupwEaJ6bvJ08k28bbg1cGIK7M+hjFhXDsJVUvWSnkt8MaUEUZBgXh51p4GwpDwZhxcnZa7MdYQHhFDiWNrRlot0ENeTXJ52Deei5Y0kZCyeJViGOdsI0iyPd+b8vPBnfzePEZlaB/dm+7fujcdPJe8iXh9Hrx+I96lHBcnSMTDcYortMl0RFH0S0LR9lIV7jSV33b3L2XvFDKgbHWrAobOwlNzmOPsR4ytjewYwCcRWvtXLvdCCymJHQGEILuQHKJqM16snDti7N7NCMbV8XR47dp0LUbqlYiexQ/8oxFsOUBVscPAbdYwJjxir+W3tBLeQ/SUwZ1zXBA/1l9D4GxGM3kizQvTPmsehRaW1kRPfRYxNwz2dr4tD4fjljeCqnxl4PP9nsMywrG6KBhhXyMMa+3BGSF6FcLWcnbWoWH9s835brxQw3NxZpHNLXHzsCt2SYW9eOq2Xxxzk7fTqshxbunpVlocwcD/+5pPg2GrsrdZv6ccMgiMCrNrv4+wPCr6Vd0JPEboW3KWEFyEO/ZzHlXg+LuJ2+YN3V6zp/ZfHi4KN7RqGOtwun5MvssxeH9d2CGivHmBMmGALsq/7/3Mp6ff8/nPV87Qu+HtMbztYSPS9yQgAQlIQALvRQIj8ufdPrfzx13HtnyLJ/KI9qxDaDBmETmsp/NqvDgvfW1a/saXpuXXfmta3Lie8tOpupYcl0XydCYqm2X9Goy5xBSVQ6LltzQPBUUFoioq3AgjmjAv7HGqmy0x8CIAdinXFi8Qs9UrZrKvfqB5dgh9w5tAqNLVhL3Fy7Ls4WbT1WfjVcHT04ocxJUTYy+5MtlfiQRC6MjVYDo/+TvLVGjbyYGXGI1UZYsnCNGyn31TOWsv54UIeRDxwXZ4isj52I9AOyQk7fRB7NvdlMJ+IYJnOR3eeyPvxXsTb9FJ9nN45/XyxlxIkYXlKqKoJ9lT2Y02s74Pi54eRGghfgi7WlFCeYQopVDC6fHd6cG1m9PtiKyLP/Onp9UP/WOtCEPaU2vO9Bn+8lKUldzEThnBVCzreS9jhKw9FPBtZnYXZd3DVu+1vBheQ1AsYpRjqG/C4857hproGd9b5xSdG5rr/JMzIW49LK2/15wozZM0wuKGF6S+3/OCms8lYWpdbK3D8LoAac3rIWblHdmImnFa2+virEPD+rE3l9eQXgSbsQZU+/b25Ycwr/d6tcGN16wXN8h5n2QMNU9LEz3LXBt4q+ocR19S/AAvXfVrcuIyJqpvEz5Z1xOVASu/qonT9g9/I95T9kOh9RYiOLZrfdzOl4kHrrnW800McU1+4uMfmz7/Az8Q0d8W032aL0XP06TrviUgAQlIQAJzI/B2hVdN3mMwYl1twTgvnMZ+SejGILubks7XXpmWX//qdPrib0/TN76Wqmtfn3aSu5L4r4igVGVLeNjyQRbqJIkfI5sqWxiAERksxEieDV6cMuTy/gEhY/GQTCk9/eDm9eliSkxjjFWFMwoOXH4m+8CDE4GC2OKVhUYJjVpconpZC1krDw/fIXcmHpEpnxEexzkcJ3dobx8BFc8O9vNIbM85LQm1u/JMkmcioiLWdivfposxtssCo0fJTdpn/4R1RcDkf7UAZYXTXco+cw6HN25HhOWcKLTAOkIxavFu7CxZy+UgYXD3YthmzZ8IFmbqqxobOUhpF2Wu98ujtUhp6vtt4dO05TiLoFLY4DieMkoxn4Tx/Rs3pjsRR5f+9Z+dTv+RP1z7qgIMCJytqlxN9DQvDQbvaULmdhEqVXVs4+VZe0/CCjFHuNnw6rCLJnA25bornyr92KqpNU/dMLbb9t14j4dpkz8yPDHldKsX4YvrfqhwO4x/hEDageFPQYNydvU+Xw/TTdGBFkKG+d+M/+GROh+aV5Xh+n5LqJzzNpU4POeF2a5SN4RNO4WeB5V+bGGCDXN5t8j36Tk3tQZT/7xxybXQw9iax2yT97POt0GQ1AK97WSOMo6Ld+Uo9dycvleEEZKmXV09bC5iZ2e3FQAZ3hyKbhCO2bxLhLFtCiWM8DbuAy0/CWG8yjV4afrc5z47ffrTn86lxvjur7d7n9l88y1/U/Q8ASQ3kYAEJCABCbxvCDwFY+FxbT+fI3DGcGlWWnvrTecWI+o4lle8DLUo6PU3pumVb0zHL351Wr30zYicV5o3J5XMdiNuThE5CV2LVZ4wNqpWNaOKXAaM2sqFWBxX2ejyNsRjg6Fcs8ocO1XXdi8/V96XJeFSCVXbJaeGULMYjstaBDK5NREbe8l5wShD3JDzskCsYCAnxGyRkDYWjVym8lqsvHiQ8OjEm8O+a1HSeJ4QRXwf7xJCiSlvQoYQU4TzHD9oxRd66BdelNP8vXtwpRYxrXygVOZCoJDTQ1ntk8qVSG5QeO3neHsRZMusB3QUz9HFVGg7JK8ooXsky0/J5zmJMCyhRNJ8wuCOI2YQbFcuJ5+HxWby+4KVTcPu8NatYGmhYcOlcJw1jF59+ZvTwU/9W9PhH/gjlXy/G08WQmQIn23xU108kvB7FbJWFa+C9Kp/yj7HmwNXKo+tPS+bqmcjF6WS6jG2y3uwyQMqQ3174c3K1UHcNiP+fG5PnVc37lvkXC89XYOySpqdG+JdbKy/1xaoHW1g4Z1RsGGIY1qIN67YrI+12e/IuynRcy7cjoOfLfHcPCTjhZCirDmCpNqHoKgh1Qo1VHEL5hVoRzgcU5AiG7QSF5tzqGul/9nyiprYgy/XCAGZkY9ntuEcRpvq2DmHZY3ZJqQIpUMLbarsMQZakY0zIrLak4P1kLnx2Vhk9VOf+Pj02c9+NkJqMw4ed995u58ret4uMbeXgAQkIAEJ/G4TeFh42e8w5OwtBcsj2rj9nUd+f8xoM/fNrDz5NawdE4GzSAGC0zden1avvzztvv568nJenI5ff2mabt2Y9uKpWLGQZgz1/STqp3xZhYwhIsasfws3Gh6Htj4KeTAX4nWpBUXz5zFekoR0nSacp8J/alHFhIDF4N+78my8OPH64K2JIVYen52skVOel1atLVZ5hYlNCJ7k5ZzcvBURkXV4WOwzYm2VULpFREbl+aRtZdZFDC34jJAmPDb9xRo6I/eBogUIsCmepulGijAcpoT2QYokcD6IHUpqk3NDnk6ETZXg7knjO3n/+N6dlpsTA3uB1yvnf5SiDRRGIIRv50oWuMzPu9eSI5TZ8720BXF0imcnM+tHzPzHYD5Ijs/hfYonRIQRBhVBd5JQwgVV5+KtuRvRef2lF6fdP/ZT09E/8c+WWGsltSky0Az1EjTdC1LV8MI9uEuUjFwfvBKjXHLlr6xD3JrH5c2vJhy2PRgbT84QJBtVsAldIz9o7G8UUGg5Q+NVXoheTa19b3hzRlhbM+CbCNkUTeD7JcHQ10M8jMR+2l+CvrK7zgmYIbjIS+rn1kt+11zACEsD45b2agUFEDstdG0tGBljdR209u/gNWN/5J89ROSUPixdOzxU9a3atuX4ZOw3xVb7G8ervmVygLbyjXEtF78WwsZ+2nm0UMUKLWQl1gqnZG9t8dXBvK6PereJrNLb+Z2y65cvX5x+7+/9vWe9PQ8ZGd/KW4qeb4We35WABCQgAQn8bhN4QrHzSHHyhPtYN/W8x2YYa8wADyMoRv4iycure7em5e2b0zLr5qwQNddenXYx0JMkv7x9fdq7F0M9q8Hjzaml7kneP0kOT0LAEB2VB5CwrxVem62cCYwycnEw9Y4jMpgg3mHG+7kPTEd3I07YPtsQBobRP+0kDyeCZcHaJAiI5z+cEtYpeMA6ISTls3hoPD0lRLCXI7zKuiMcDqM5IqOM3ZR6LqFEuFud4+l0Px6fi1mcFDFUKfDJpZnupBhAvDmIC7ZZIF4QFyyEmpyZ3Sz8iKF6EvFXVd8iyBY7iI8YkJkl30mxglRQiEcquT+It2dy3ISercLiNEJwj8VQFxEw969XOBzeIZjgbcAbg4GO0DpI1bbmOQqnFC7YOdidLkbEHR7GG5V+P45HCHG2GzFIe+5nraC9HJu2HkWUXn/5G9PBT/5L0+4f/RPTSRggWLB3exG5M96CMmrxwLAN4Utb+TMlWBNelwC17ntoooQ+gvMYQs0p+GZPy9nLrIeoVdgaJbK74GwqYi06RsjXEC+Vc8S5nREz586zi6B27kNYtXOtUMESPoSXNUbNv0J4XZ1488RseXqacKOJkRnrnKCN56k+y74QL5VvQ/nqfIfqawjxtbjpguaMMFrnH/UQzi5shqgrj1JflLSJnjakqzx6iboI3RwjK1LVej+twADe0lZprW4L5c2psh+tbb1/ysHTBU21kP6tcM6WP4R3aC/hirX2UxeJlVuUsUxQXBUZIWy0e/B+zw98//SpT30q46pxfBovRc/ToOo+JSABCUhAAu82AcKziMlfW485gT7jvlmQsBlHT/IaXolhyC0wwJAY5BcgTvC85PdlqqRRQCCxVdMqnpDpZsRNBMzq+vUsBJrQtHglKB29iEdhgdFOoQE8N4SJ5fs7LI5J7D8hR8kfGa9lCgVsZvCZlU4lNBZMTIgVBjeiCCOaPJDdKjzQ3TvxtPB7rU2DiMEAjbFeIWX8pDoagqxER3aE4MK4vUQFqRjQF+PJwQSPcUaeT72X0LoKU8OgR3zAkJlxQvM4HqFtGHxYfRVORhhb/qakdAROVRNDVKDMcDpQ7ABvUUpYl1uK/J+IvSiZ2r6JrIR/4ck5xLDHGo1hGhFFiBNCiApue0k2x6imVPBJxONewu7I71lmO/Jy8Kzx3oMbt8pDc5CCC8c5JjlPiFMWKKUy13FyjS5dfDbhczk/ihjE84S36f6Lr083X/zq9Oy//CenD/zJP1XhgLwYQduGfXklEGc5HmFz9yICCRGssUb1r+6FG2FuCJ22dg+v7dCxTWGBJgQ2oU5jPLZyzngPhsh4mKeI/TahsiqjuomTTVGEs1fAm0XKdojVxqN09trZ5AaNa2Q7r2ZbuA3xNNa8GZ6PUcJ5eJs2Quus92kjqJrnqYWytTV0xkKq1Se9aEItlMrf4O/iq6KkpAAAIABJREFUZrBu59or5bEuVFVU657JfO+kqg6wlhDImuDZLBxLeBun0IszkJ+TIzUvXP+H56m8QO3Vjo/ySfhcxu5xjrWoMupt/SOEHWtL/b7f/xPTCy+80AZXnSRffsjvZ7vubf2l6HlbuNxYAhKQgAQk8LtIYNsQOOOdQTDEsM7Ck1ThwsDAe4JIGQYXachV9rfeIuYf67uFyeySK1ClerGmIkaweDDoER4RNHgKdmL8nOZvckuykMu0G8MWDwQemkUM9tMIlt0Y3hjcsaSyXbwc2QXbLxA5iJ0YxIvKY0n5Wj7jeMNYouAAM8dVQaqF8+yxvg15IDm7lsjf/l7FUD/KsQ9KzES8UAK4PAwtnCYxYS20DEHBzDFeFvJuOF4WB622YZhVUn5EFAIIA73KUTcDrURSzxUq0ZGSz1EGbT+U+WWbeLKmhOWUQGLVUl7x2JQoLMGZmW4qte3HQL4U789xhM2CY7C/mK0RJhiL5fWpUL2cT3JrpkvxHJA3BLcWR9aEDz2G0Zhf79y9MV05SOEFGKWtp7eS95SKBwiCEi5UY0tRBQTGTrxCTdykRPXV5B2NELAKs4p3KNsO45iFUZf5/tGd9OnN+9Orv/J3p6v/3L84Xf7pf6fKcw+Duwz1XkIZwVM5ISmecJJxR1+VsCnPAFXB8O/guCLDp5egJhelVySrRUEZCusS1Gerqm0EzFD03XswjsEY2XKBbHJJNvk1Q1ydFfMt1K6qkCGQ3+TZ2RRs2F7zZ4SAjUVWy3NUOUaUI+8iunqrV4GrS25zLa6FAP3Z+7UNno03aVPmeyMO2zZDzI399c8rrKy1YQiQEktbZa4RMM3r0sLSqqIaeVOVlsP/tiqz5W/OGb9NJRDV6WWsdIGznlxpEvgMf7xCVVY9ld/Y79pbRa4Pvd5D+hgn/HsmntEf+/EffeoLlSp6Wjf6koAEJCABCbznCYwQtTOhaszsv/TSdPTLvzDtfPMr0/5hvCox6hEkVe0qraoJ0zJcMMz67xhb5XlAgPSV3iujGUN8s4r9KsY+a3y0PJW+ngqeEvaDcc+sMDkQJNsnfKpCvyKcmoCKkcVxyVNB7PRzwAAfidTsZ5fQLr4bS4rQHDwGGGy7l5sYoULbOn+E9pCPU94PSkhzmLbgaIWtYTynLPTISajQtSvPJcyOUDaqtPUy0jAhh4YFR0uk4LHJud7L71h0eHwwDmO87VBamuOV6CEEDduTeLoYmQnFK654hHBB1XoxefsoQU94hU5SeIEQOr4frxbCYcKjhajKedc5V2W47CPhbauE/JUI41x54cFCoIITgVnloCP64kG7cHA5h8NgRxixkGo2TTvp1mMKQ0R4HkXAUJwhX6mfnPa9O5xz9NqzqV6Hl43+ST7QaY6znxDBveyPMKTjG/emV37l7037v/8PTKt/NaJnn3wpihi0GXxeZbSXMGNsNQN8FJZoQpQQp5YLU5/1ELP23e6lKU9ZM8DPh4m16m3nQtC2jjWS7M+cT7+Sz753PuOlb9QgN/6jPVs/zxRMGGsRdWFR2zNm81UE3LaAKSGHQEiIYvPsUGVvW7RtlaBev9/C+lplOUQhRTY4Sjs32tMqw7UCHlXprbhtPDcU8qgcKnQ112UPHaRaGuOkQtK6uOEaHBXmanx2EVmZSXhTe+GJkYe19uYgnNiWogw9DK6dZUnbtcip0LgalH1R1h4SWPl98OHWkPF3IXlnP/7jP6bo2R6S/i6BRxJ4uzHpM8b5O0lMfiyO7Rnmx27sBhKQwLtBYEX8/9e/Np3+b3992vv6b0zL66+mCEA8EmNmdhikGPXjhYGKIY1gIKYeC5nta8HE4e1phnsTSN3bgDGGp4Z9loeGbTFaEVhYZIStoEAQIzVtH4MoBlgyBpqjookgQqragod4JdAaOX5EwTp0qFfJKkHAtlTDwuhFbIwXYoXTo4JaN4gpUFCCgnAwwt0u9BlwBANGNa9n8XLEEEtS/24M/lo0lPNFYFT1A86/eYyiKOr3KjONuIHRsxExGMgJ/aoS1RQ1uJvcHfZfmfp5UZGMQgXsjyIHuDCyvxOqo+W8yAla3XijeaLYDo4jlK4KCWSdnnhm6j5OnhChShEk9TvnSV/idQJ/xCchbxcuRbhFSN29cy01F56PRsox02+sGbQDk3s3i+VxhBiLsJ5EMHFaeMH24qlqwieCJ56uk3gLl1k0tUKaUjb8jX/wxenkR39w2vk3/nRE37PVb7SdNm2q5tFPeM+aCC3x0oVgeVF6mFvzZGy8J9vXyHbo2JtCK8+EaLVvsc0QROPv86GbZ8Ijh6fsjGflvKeFLt8Y6MP71fY7PCxDuLSCBVVZr5/fuGTacft6Rr063wjLa2ff1onCC7ZZrHSzRlF5XPpaR3hjmneN0DKEMQIy+VlcW1RC6wKmVyA4s3ZQ49JOnf5gYmAI09LSGQ8sMkufrcPk0pZMgyQfZzvErwZ28wRVdb4RYtdYlADrggYhVL+vD94vC65lQjOz2/jDSngdVlVFasZN00c++qHpQx/8yPT888/XArnr0LbtQfIt/q6n51sE6NclIAEJSEACT5XAsLHaxHozhtEU/J0QpKO//r9MO3/vF6a9m69Ni1Q+q5Comh7GmO4eigplw5hnB/k3wr6whir/pOXnVNhXrwTVxEuMHMLmMPoxdmr6l7Cuvl3NQDfvRs0Ox5NQYW4x9svwi4ekKnVV5jRWVjPammcAMdM9BjHEK3mfMs9kCXSRsWCBGkLOEA+ce4y0ahtGEaF8GKjx6uC9IXRndxcvTo4NoHg4FhFHK86BbZLQv6KyW1uxtEHECBwiCy8L6/0sso8PJreA3BqOQ/U4Fj5F4OCdoShCuJ/cifCJYNvH+3OB9vSwNgy+vFcJ2uU9ynkjitgfL6a3I1aOkt904fkPtZwfxCSGc8IGF8m7aYx6J2c/hKkdryJurn6oxB/5TsmcSLRciiDkWLspvrC6fms6eXBn2n8hi6mWgc4Me7a5l9yqVGTbTShgCSDCFJN/RWnieyn4sBshtRuPEeWxKfhQJb6pAhduR8kFeukXf2E6+aHPTwf/9p8tjxmiqRZ6RYz2gV9ChkCmWsCyGcS8mofgrMgZYuVJr5kz3pNzHp/yGDRXyFp4PGy/Qwxth6jVtdQ9FuP97WM97PchiIao2eQClT+j5SnVdQP/Hi6GeOnV6tYFFHpBg1pvhxDA7qlZX9fj8/psIyzq9/q7Mnrqe9X2PlS2ixycCXFjP3wLEd9zgcrvBbtege68HwxmvFecEGflzNt4s7aPhUgax+Mar7wd7gkp544QxuM0eFPAYPTXWKCUY1GCnTH1HZ/4WNbt+VzG5aby4ZOOlcdtp+h5HCE/f18ReCoejvcagXMG0Hvt9DwfCUjgXSBQU7/xHvz6r03Lv/Y/TfsvfSWCJ0UDYszW+i/jVR6ceAUQJ3hyysNTU/HlmamYJwQIYVdjfYxREAARRMgUoV3lHeoeIox+8nrYbw9xqu0q1oZj5AcFADg26+9gOlVBAATA8L40I6gEFPc0PDeVJM95sm+KCFA1LR9SYICQmcwSV2I7RiWJ/z0fqHJsLkeQ9PyUZcTEzjPx4pR3p3mRSjSxr0rgR7ARChdRxOd8RpvZTxl5jdEygmAHoUPbOMkIPRZwvPCRjzSWHD8iCTFV+yxbjmnsdr7TRYQarML2QTjgEUAzdjFW4gkezRptwgpmVeSgt5P+QWix5k76Y49E7yqlnS9V+ePumcv3lhWyFoHHIqQUtCCML31y9MY34wlKOyJsKCCxOrpVoW+IIHJtyKnYvxJxmO8cp10Xct6nyeEilG434+Kr/8/fnJaf/cx04Wf/03i6PlDeAoTjgupyRYyiES17rPR0iRwM1v45Iigijs+2PS/nvTK1r62QueE92QzmN/+2LQgeFt42vnF+X0PsbAubGo5dBI3fx/fPv/+m79EPtU5U82LyqtyqrWIN22e/8WqGUf9elbuuvC68ly2M9Ox5tGunVV9rBRpatbdWjnt8r7xIFVbWKrCNEMJN4Yd+HW33B7eTnt+3rrbWQ+7OMGbY9XLe2+sRjfOs71KWHkFG63O9xGeUc6u/etodbRwheZvFSwnlO8o95bl4ej7/+c8reh418P3s24BA3U3fJ+1k1oVJviFQ3ien7WlKQALvHwIsrnn4v/+v087/9X9MF7Kg5+LuTSzqZjgjJpKgX6FpiJPutUF4LPMeOTpNxHBfJXQLT0+5XRoAjPjygnSBNL4/wsAqvGpsj9HVqqLVi30xS4tBjzFfIiWfl+DpYWJ4dBA25P6UEMtnVyNU6tyzPaLquY+SmJImpYQ1QgAxUjPTCJVsO4QBtjXeFsK/CG3jWAeEm+XcOfb9HOP5eE+yYGmdW7whq4gfCiosc5ydq3n/mYS9IaTusthoZrMjhAjFqdwbzovvsu8K20s4H2vZsH/2g7jI+jcFsyq/0fYYfeQVsXgpi4veullV1xbPJFenwvzCF5ZjFp9y04TFEZaHaIlwI0wOT1VxK0GW/SKyMLAvZM2gFEHY+0C8OrcjlnjYVOW5bB+v0Ek8UawndHrjRgmdvWf62kJhcXQ/hRLICcl+CGHajfeLpu4+88HOLMegkMEbN5LT88b02i//f9P0PZ+eLvypPz8tn/tQogYzhqrqAAUn+hhiGHEKGNLba9fkzarChhdrKzzsvAgZ3qBtT8zDBMjDhNDDQtiGET62397X9hW+LX7OhrJtBNrY19nz6QJ/a2fnhdAQPOcrzdXcALzIhalfmvdkeFKQH624QisZXeWi8WhVsYbhaWmenpYn1cPiujdn/XcJqHLPlHdnFDkgHwxPKCv1nGYH5PTUJY94wtvS198ZTavqgKy/1Hx5/Tyb4CpxRWhk90gtI5opSF0ese6tKu9S92iV9wfljzCuUvTt++Sd8bqacfoDP/iD03PP5Xp8Cvaenp7t0e/vsyXQYow3cy7fSkOf2Jt0Psfo3RZtj8pxesRnT9y+bwWi35WABL5lAqfJt7j7P//cdPBLvzAdXPtGwrAS2lbFA2JMMNl8kapmhKzFiC0jG9GRD/A89DCy2p4XHpDarqaR661W7rbnwhDahmOBkKaea0DSfYkWbq7DgB+rgiIIEDWV6J+fHJtkfQwdPA7sA4ER7w7J9qxR0wRX/uHZIMxu7e1IG67yXURM4v8jTkoMxOhv5542ITYQOkTzsZuE+S04ToTQggpvrJtDuymtzecIJ0K9KvcnRiDhZcxOZ5sqLZ3vrnOc2PZivk/Zas6NNrM+Dy+8PJSl5jsItfJO5dwRKQgx+Jai6AKMNg3PD8UaOG/4IK5qfRIEXSsLndiz/A/xGTFDhTr2y3fpEr5HW1IoYZXwu8qtKWHJ+eH9YQcxau/cjGYi76RVidsj/I9zJYco4YFHt6/VWkd7l5KrBCNynl59NUMoeT1ZMPL09Venl37+b07Td308np7/ZDp+4ROV01MeN5LYMZmH966P6BES1cZQ9+j1z4b3YluM8BFGNcb1KFN9PmRtlK7eDtnaFhnnCx1si5lHeXPqHM/l+PRTffiP7o0ZH55vR7WFfdYGTYxsXVLrYyFYKqeKHu7heZsDDk8N+S5tIqHOERFRO29V1aqNvNe/WHk0fUHY7ZMf7cOTw/mSu4OQGuv31DkjWIdnqcQG/dZylsb5j3V+hgevfZ59ZdtakBYRlrHeKsINEce5t8IGZO4gdAh1qzazTg8VDKn6l/sUP19IaOYP/8gPRbsj8jevd8ouUfQ8cnT74awIPEZ09NDYcr8+7IZRSZlnPqg70dZV2X+vajRj9qurrTEj+lY31zG7OkpatrIpddOpG8yZxbraLMmZV83mtHfG2gfr6jl9w/I8jSY8bgbl3RZosxpoNkYC7w6Bk+Rw3P+rf2W68Mu/OB3cfjlWB6FWeA9yfIoZxBuAIV7FCkYOy7ivlBGFKCHPhvA1Qq243XTvDTeMKsObz/CqVHGAHmPfHTotXyg3E4xtcloOuxAY3iHCsCp0jvC6vAj3Yr/sJ4UEylJiXRr2Q0lnFgHleOTtpJpT3QOZAcbLgwhhBprvUm2N9YAu9RCwvZavU7FjCBm8W4TrEdaGCKvQLsLtEFKIAiw8wsjw0CBgOrcIi9OIpd3nIyQI32K7Cvvra5JwDsObVSWy834VGMj7VS6tixLOJe+1IhE5Hl4bvgeLEi1UkEN4EAKXc3/t1Vq7qCq4heHpMqFneJ1Y/yhMVhdYUDXnQhheCkWcZrHX3bSn1hriPV60M8erst47iK1U1Kv8nP4sqVDElAuOF2jvYgQOwici7iSeIELVdq/mOBFQC0TRjSway6KtGKvXXp+++Xf+1nTywecrvO34w5+MriIcsBnQ7H+ds0PuUULe9jHIK4SyzOAWdlUOh01+D0bx+apsIz/nrcLa3ip87VGhaw8TJePqfCsP0eOv3vZcbt/fFB9o59eKF2y8JRsBUE7C4dk7bzu8KZSNs9gSPHVS4wHeFjGtttXirKjgJiwqjDDV4rZfTUCO73LNcNm2NX5a9bXmqWmv1p+M3eaBank/FVXK/nsoXgkoLqMcL6Mw60U1o6KJroRMVvnsFgJJHlB9tnWs01pHKNtSKj/HZtweMuGQnf7wD//w9AwFQ56CHaLoefzodov3E4Fx3VZVobrDtH88VLnwy53K73mvQit48PcEXh6oVfuUGQhCQvrnNQvHjQUDgNnL/KzP+F7fNzd3Zl2YVR2Jw3AbISPrGvf9vLjrVIlOvk8YSn72GbqaAaWqEjcU2sPDFANgCB0emPwbCbgsjFcx5NmOByv7Yd98r2YISbwlfCT/yt3FZ/3zej8PT1zN3NXqO31mt2Z0icXmaQXHxyml99NA8Vwl8P4ncPziS9Phz/0P08GXfnXau/ZyGamJV2rGPyFG3LJGmBn3LAQHQqfyRnrORXkFCJvq9zvuAVzq3DvGPWEsNMh+uRfGYK7wsMTrl7enPDl9kqYW38l2CA/KNFX1slFxjHsd+S+5T1ZoXVdPCC6M8Lpn4tnI+yzwWTYY5aERcKxZk2NwryOMrSqyZbusC1Tr3+QeWffgCuej2lzuoXlvcdBLPye8rLw+GOx4T2ph0JwD3hS8WYiuUbiAMtkItXEvr+OFGbPP/BxFISo/iHvoeMbgVcvvCMArEWa0JYxW8WiVMGL/HJNwOvaP8MHTdT3CI0KnhFsVm8g+2ZZ7N7/z3YTTlbeoeOf34pI+TqheiTNYhNFx8nD2EXm0MmJr9zIcdxPudisakDWJYohWqGBboHWZBWMRazsHESaIH4RdZ3sUwbPIorKv/vzPT4dXd6e9n/3z0/HHv7s8Pbvp0xIt6cfdUeq7G7ll4Obf8N5s8lya4T2EyMgJOR969rBQtG0PD9/HK7DOi+F4W2Jiu6LbuMrfyvOz/f7j7gjtvEdRhnOToL29rX2b4gNjnw8TbCPMbZS63m7D+H2EsA2Bxf5GmeohEmudnSE6eqn5yuMZldZ6KGvtY+0l2oSklUClnHXNejSWtW+8Qf298f5oT4WsIYbQ2lzynFcPcVtv031Q41wIjeNSGaXq2X5wGZ69j33sY9OnP/3pXOZdzD+uU97m54qetwnMzZ8uAcqvlmnNQ3Y9O9GFCDdiKgZlRqzc+uXqz++UCyUsI4meFY5AzDMza7zHA5rvZZaywha4OmtdiT4jx8OiFs3LNggWhEPdGHh4VSxHazAzgTWJw7lw1XZ1xba9EkmLX+/fqUTZbgTU/ra4VVlT2tff3PLSrD1HHAK7pR20lV4dx+Hv+g4PwP5vCCKMh3bXzXOO/echR8gHomYrpr8e+DxgEUjMKNZ6EBhMPSYckVWrh+cfD/ohtFiEjwd1HsarzCLW4nkloDAaiEUfgqmfd51jrcXdT+uccFJHPd0Lyr2/rwisQzi4ZXD/Y6b/XtbcuZ0FLTMrTwJ83SNihJ8mj2Rx5950+Nd+brqUktWLa6+2+xbXKKFKeDK4H45JDEKzuM9xS6uYerwuXejgBUmifbvvYkD3mWK2YyHPMYHE8cf1jmCpkLZ+T11fy+QB4Z3Ofqq8cp9owkgnpKoW9cx54IWq+xfCIO/FyCmRhkhCqCEeqrhA/iZsjHvqEEYlNvr+EW+cboXacQ+n3T3MbAg3Gp1QrRJSFHpATOBhwvjnGNzrESH8ey4CqsRGzq0Mx35P64nqJRbpC0Lynv9w9pl23EgBCTwpFGLgJ6KpBB/HY6HWvJdzPo53qqq9fTAV2Hg21do9iCieI4Tq9XtwuJykKtseOTb02+jDWty1VwKrtYL6JBrnE2G4yho6VVqbMDU+qz7NfHr6dwdvGOOJNXYIq4MZ3COmTh7cjAOM0t1pM+eOEZ3tlsnpWaS09Ss//7enu1n7ZfHTf2q6/ZHvSTMvJJKwTb5R1KDESybcWugUTJsXoMLfthb8XHuEHvo8YGCeFRLbouZxF/LDQtS239sWUhV6Vd6LzcKlj/IWbR/77HHaOW/ve4TZDa/Pulrbm9rW7ICHiq6tNYjag5MJ2W6LDHZ0Xz3qswhoFxPn2zvOey1iMBu2ihMMIcl2jQmn1ELoBqNRKpttsEe4LxGeRohchaxlA4oRtu05o3ht8OjRtrEWUHmPWaerL4DcvUXklB3H7qr56Ajwg3iCf/zHfzwRlk8nn6dQVu30Zs7VK0bntnn2uHHm5+8FAjXyH3EiW58/Ki7y/GdPHEO5ffztuonnPQN8xsNleF0yyEvAsGBdHjYLYqRvJyadhwQ3+psRMyRcZuaqhEkSM0vs8GCqBwQCBAHDLEVPIh1hGhVnjmrow7k8PG024/yNdf2gH/fbqqbTjQGwUkt/3LwrOZgYbly/+Yz7Fk+PsQYGv1d4W39t3azqxjOMCR5iXGoIMxIWeWDQDlzVFXqBaMHbw0wID12sAaZUmK0dQqcbJhgIPOxpLw/PEQpHZaZehaiVDOr7rUuc37t44i+q8YzEZWYTx6sMiT6NQ7sr4RgjA7HEeWD4IMrywCRMg4RezudyfsfAyJoOqzxEa0FAPs+Ce8sYFMSQrxJm0mahmVHOTwyAWvQOo6knyG6P6zHO3o7X6Wltu325Pe76ey/cIzyHd4TAE98Tn+Ro58cNfzObT+L7S1+fpq9+Of9+I79/o70fIxkjgfvRMqEj9x/kZ675vQiRy4QzUblthzCxXGepflSTGoSQMWPK9VqV1BAdXdhwX8UbVMnOhJrhQcHwZTu84eyLCQ7uP4TMYNkweYKgwQDLdYpXJVXSKszqZooosH8W44wQqNLLTNawTd2z+v7Z97gvwalsEARAzpNzr/C03OM5BoY91cYq1Czfw4jnPYx6vlceb+4/iCueH3lmjNwdrv0STUzedOHCPTTntbxyuYV9rQVKtuW5Qt4MuUN4QW7Gy1Hb9HPjvlqls3P862+0++kHIkqYQGMb7tep9rbgGXQ1xQUqZK7nHTE5RxlqXrUtXPoDh2IT7JvnHvfUmrjqE2hhf/zKy6msluNeDte76TMEGYvB3k5luVpkNeWlCcm7glDjuZKfl1L+O31fE325x3L/rdC5PBerxHcms0aJbMZWE0F9YdeLlA6PIGAspLjCdOve9Orf+b+naw+uTzs/9TPTg+/47gjuSyV8EDy1IGyeATs5diW7V7hby+egSEKFtmUCDi9CRTGMkDgWfSUUaj1h10TATsVMtWfbw0TP44TQeXEz9lM5NHlotwIBo7z0my/U8x6Zhwmns2Wrm8HPa7tAQR2XNvaS3SUKxvo2Y8Jz86Ctc2qvjbgZCwRvhNPmWNsLvJ5tRRMY2APnWdXfxbzZFg97nfWIcW22cVrFB3oI3SqCvtbq6rZCfYcFkilB39fW2vbitXL2PZyOnJ70MTk9XCunrNuT7xznd8pc4+n5zHd/V+Y3mjfynX4pet5pou+n/b1dY20YkDwzh54YJRbHLEYvUVo3fB4iPKTwxORBMz3Iz1v9Jw92hE1u3PWAw0vDzBffK1FUl1mb7asAVA7a4Zbx3sTFuGxrxfCRcMtm3EDGQ4W/x8xgd/nWbB3G/Ah/G16QEklc6F2gVaUi1qmIKKtwCEIvumAZYQg1m8l6EeiI/pAcno8Kb+P4/dwx9rkJcndcHxPDv4uSCq0jZISbUxcC/ET08RpCpu6NfcG+SijlIdmFHQ9FONKKSjTNa5x7vZm2VQlavpPfa3pnnOR2+zjeturo51j7433+8YDO+fbzGYujVXtKHI2HQU98JZYcoYPxwL6pZMRMKQYRJWc5d4wWfmfFdWZimbWOgFrFGKoE4wrXy8/uMVvnMG2d67py3hOKnnfUmO1d7Y9vYwJPMu5yaZSxwLWaClnTb//WNP3mr0/T1387QuebET+3cmmmyhrXWYWl5Qe3IyaO+PvO7enGb3+1Zuaf/9h3t2seOwFD/NlcO9zruAfXhEOuJ75Xly0Gds+xqXsNSfy83XNNcs9qhk+uU65Fwr9GUYLykHBds9ZLnzxhwukUcYHXJ/snTIvrtyqN4X3nfBFbTIZQDKAb/SPhn2HC/Y3rHEM7Ho465/IQ9IkZnhFUKEDEPRtBVyWmc1+m+ECtywMf2pL3aRuFBeqelLZSea3ujTm58uAAkfsekQP5hye7ihtwP8oMM15uQtaoxoZXKIt0lhhjIqdC0iLobmZh0avZNpM4060812DNd5MvU7zIXaowvLQpz7rTm9dSIS37repyiL6ISCb6LuU7leuT84E7OUDVbvop54xoYrKPsCEEDMeEKSIqIuk0z7jdLHRaHhy2aV+s++Rpnr27z/W8iModyvHTzmX2g0FKeNhuFjFd3r3ThMYoHlFFCVg4E445Zvrvtb/1t6Ybt16aTv7YvzYdfefnKmzwNOe2m/szwnYnY2I3i6yOAgdV0prnZvjv1GQdC1LGC8SY75NyVeAg45j/qCRWXiCGTxcJDQJlsFlziUccnoVRxjkSqtvD9cTu362Ihv4c2GXBct3nAAAgAElEQVT7bthve3GybFF5JnidN/w3f5NvwgTjtgBp18QIXRvhZs243+TEnM+l7dZEG8tDQGDw9/Pc9rac9zadXTuoeaWGEGotoA1t4VcKG2zee7OgOXOOPUyP/Y0CEe3cRns3QqflJjXGg8849yFgNyF4vbpcZzcYtWNvymufFVarpPDFV5Vr+0EmRBBNP/zDVm9bd6a/vDWB34nh9lbenXp/iIyK+cZ4xyAn7IubLlVwEC2ZXaQc6O3Xp1W8NAu8M9ykETrc3PFkVGgCIqIZ4i0srd3k6+bK7E89lLgn8GDuF2zdLCtdrs3y8arwsh56xowNMdt1Tv2BPdZg6A/zenByfG5+FcOeV8Ur530ESOKZy5BuQbLtwcd364bE3XFrpoEbYFU96jOQ9Rl34/xAwBEqULHUPEyZOW2Cqa3x0M+/Qia6sLnMzB+/M3PK+zk+hgOCAsOgzjX/8H6wWjmztRWrzrYwwiPSb8zM+DFTiNHAZ2UA9IfnKKKAgGAdCGYkWWxwhG9UjHr+EYpRXYJ64xj5HWY86GFYCc/5DKOnjs929BEidesm2+IamoE1ZGn3aLUwOt7unqvBt3KJ6B9+0rR8mb/pJx78eIMqNyDneCWzqMx8JtFxFQNoQYUqZmcRSVdI0MUwI2Qv++Jf+mGZB1MlkXb74pEJkqMp23qvnbUvCZwhsB2Otva2P2oyic8q3PbBtMIz85XfnBbJx5l+O16da6814xuRwPVXRjrCIddZjX+8IIj9fMZilgmpuvPlX63k3+c+/qkkj2c78lIIDflQwq541X2OSZAeSlX3lH69j3DcJMm3sFxe+T73shHOWtdtjocRn4T+alo9F/JbzwMoD208J/U84LPaPudZkyv5u0LguJ/1B0rdo/vvfLY+txyb9vF97lU1KdPDtxAefG+cC+fMPQTRwn0P8cHx4lluIc/xOrEtHqDnPhjW5L1Q6Sxr3MAX71NNmuSFJ+uQqlfcqvMe7+MBqvV58jv3zLqfoQy55/Z7Yk2+MAFG03h+5fNiwvMoxmk+p7JV3bNhjreOyZ14c8ozxn2Se9a9HIsCFDCDB9tWPk8TfcuI2516LmLYxpMC616CnAVHFyW28szl2UHpYARfRNowTE8Rb4iScKhxQ2ns3AgP8+w7+AATS63owTpXqZLiuaen9HCOfZpn+f1f//J0M9UB7/yRPz7d//j3VQgi4ZUnPJfCYJ9Q5/L6JM+HY+Xv3Zxvhb7l+VeGdcYbAojFZlvVsI3hXwY7YVUl3DYVy6raVzAhYIZIqj5LX6xLOpfgod/6M7RGJ+JkXKrtOGPdoG2DHb7t7825jG8NI/9h4qSugHoGbpWKxpOz5T0ZZborb6W3dxyvfXcYWO2IZ89rnMVZscG725XgtoXUWY/UaBPr/RBCt8n5GeJmW0Ctv9snkocQG5MfhMQR0lYlqzND0gRWO/9WnKA9NPH04PEhxHKVBy6evub547qJVyfjd5mxT2jcSWwUhHf9iw13crzMnEa8jmHzIz/yI9MHP5jxOvrwUffUDaon+k1PzxNheh9t9NgZxja7ct4FXKFNGPQ1s5WfeGaYsSI3JiUtpySBlvHLz/o97/OAJkRiJOuPEK8a/d3wZQpxeFwqNIxRzIMCcUFeTrYbxnefEWqL1XGn4+HIgz8/S4hwY0M8sR9+Zz/dQKgHbLapOOf+O+eBoVCeo35DHB4V6tTHQGCdhgoJ44ExZnbqAu1ejTLw830elGWgE4LFDRpDpIkAYp9bdZIR15xt9rPPqjvPg7o/RGjnCGvgHKvqzpZoqIcmRj6Jpz3hle/DDNFR+TL5HjxrP/U0aPyGeODBiXdtxG1XLG2+ViEjGDtYIQgXhF4XK9tihm1gOtivE3e5K2OAsLP8HLkC2A2EQFR/9ZndKgjRlUP1d/6usMZ+k+d8ie2nLQi5Yt0ess3z1AUfht4QePxch+1hnWS78hhR1rLzIBYd8YdIQgQ9FwOH2VlmvjEMKMVKwnPaRHjGbuUj0b+0rV0XjwwTfdi1tX0zfuy19z66j3iqT0RgTK6OeZo3falfBmW8M0GUKl3TN74Sj05Ezktfm6ZX8jcTHFwzIxQXzwX3o7GOC8Y11wJrtzDbX9c+1+judPyLv5jb86vTcx/5jvzZJww+mHF/5YVpdSUGKXkcXLOMda6Ncc8duTbc86v4CvdK7qfcIwhHy3VRQiJmZ469zoXEeGXbkTtDg7mXIGoQLyTBD3HCMctzjQcqv3MNI17WEx/cL5iEwRPFtvkcb8+N11q+TMLBarKH++F4tnSdwu2xJoe4PxESTVgaEyL1DOhCkciCWq8nDLh1plhAMXjhY3m2RSRcz3PtWb6HMKH9+YxbPOdNJEI8Hct4rGr9Te61POtYJJV79AgjRogkpG4nhv9JxNfeM4gIzqOHX3OcKq2dfWVCcAdvD/c8XqPAA2MkRQbKeByWekUKpH0RY+ucKb5DG+uZyX09n0eQLXNcDFvCzUYEBOe4zBipHIw81xYIG0KL00c7CEHEIrwRsyXCc77kgnFfr7yrvJ/76elrL8UrsjPd+MIvT9e+/uXp6J/+qWn5Qz+Ww+TzjMvTtJvy4Rx3r4ossNRr8wggfkC3l+ffCI1qWeztc7xCLYqNsLhm3VZOUPcSVVJ89rdXj4V8pxvAq/4cWRvqiCdC54YpMfiwwwpxb4KqMeN+D5c2kEpAFKNeiAixVIuothVp+kn1HwTHMQl7VqDUIrBlLnRv1UZtbfqTUykvTfMWtXV7NsUOmjBpN4vzPzfCpgmsEZ7XTq4JjXbrGPlBrW1t21Z4Yfw+GG97tNo2bdLj/L75O0viVoW1CouLq7mt99MZVcGG9oxvx2ltKjOrnx8C6DRjiupsrMUzQgMrSraPFcpn8z22Oc798Hs/973Tpz71qSqi9DuZzB9sHvZT0fMoOu+Tzx46KMaIG2FeDMbc3HBVl9ueWcYkwXKznd54vYWZIXhu5sFAXDQ3QhI/KzcGzw6iKDcGbjBjUnBz1bUHNDeJ4UWpTLh+wz4vbLixlkufGOK2QnXdfWq2qRu3PLiqDf1OtvZlYzxzdfIhX9x6lShCRNQG7cHD93iYcfPjgctrxFBz4+bchhep1q2ou0V7cPbFstp7XeRUeBr5N9l3Jdh20VWN6AKGmywzgHVz5oGan1d46OdzZiGH8CkvECz67F6JmWxThnjOYQi/8gZlV9sL/41yp6WDujAaYXmjWEMJPp4YXSQiVGsGt8fpMzPL+Y/qbtVPMBkPvpxHVRfqxhDhMyVc836ERcWGMzbqez3cjDHENhgqCJkhTKtSXffQDTf/aCPnVDPcNJLxmX3yYK7VxrmBI5rI6+pieD1DxgONcZTPeYhzg6zimT1HqoYIwogxQCw+ZWvzk5wDvETPvzAtnsuMODNKWWV8YpG/4oORyb67wK3Y8zeNtjfdHR5rAL/pG74xKwJD9DLuCFVCoCREbfrGV+PRicghfO2VV9o9tgoS9PsB9yMM+PJO4jUhp6S/RqUzxiOCAC9MDPJVcncWF5+f7v/i/zvdyzoqV1/4cC7jGGUY1Xh5nkX4dAGCdUEFM66hunYxbpm4YGIl1w2Cg1fdwnPyVYAg21WOS64FrkUuAELLuGZHVTUM5UNCuXJeta98VgIlx+N9vK7cBzGsyePh+mU73ue5gre/jB1mirnmCXGNaGA/Y3KGyYqsQVMV0FibpxbvZBKM+1r2Wd4q7vXcR/M+kxzl2e7PhlHIpsLzuPciOpiI4p6afVXIWo9EyORaPY8QCHVvzDnSNl4on7qXcb9tt/U6Xu5Z9Uwkr4USwjxO0tadcDhJ2Nte7j01408IGpEPR+GCB4n9V0nefp5jfSTW0iHXsXtGlpl03GGcIBwrHLsb4jUBRtsRmwQXxZi+0tp+Gl675P9w64R3th1i5zTenV2iAeIRoyQ1rDnXUwQgi1TWWkj9nBDZhPHluXXzC1+Y3vjqr05X/+Sfnp7/4z/VclNLpPXcyzFey4DuxYhA1YUAeWMw5+/yhvSfeAia4zFGce73y/AvnYzxWwnurUIYL7w9Y4JvLKbZwrPITxk5OoTtRdjVdcNYpoIh46EJnrFdTfxiq5dnAws9P8c5tqMlFI8cHLx7PBP7dpUThJZvnqbx2oR9rU39EkjlYarCIITLtVyneq+HHTQP1EbwnZ+MZv/bQqnEIxOtObcK7u+hqDXh2r05w4u0OadWcnojaDZhcgjMwbjOpY/H8qqNMtMjD6vOG6/d5vbEd/AAEZJW3pq+1g7emyHkaj2esrP6GkOV39MXXR0BmVVmu4U3cozPf/77p49+NAsT8+pid3PUb+03Rc+3xu/d/XZNMTzkkHUjRgwgVPDUJHSCJFJ+v5Mb2/WETSBqiBuvnJruxcEjwAU5jHsGOvtgf2PWvQ7XDXAGbj2M+msY6/xJks/EjRnrsD9Uyujvhn/NQnKTZoaJGzZeAx6uhCwhDPC49Bt6iQ7uLHyHG1dL3KxXTSHwWTeA6+HVH4BsVyFa3eNT1c54mPYwhZHMWiKiC7lh3FbyPN8jebMtmFevvo5FS/7MuUYMLfPg3MFIIURlhImV4OmipcI5uFlirCOKMGQIx0hbmC3kgVXtzt+spM1DiH6tQgGbWalVHsYLYuorNILYfM4RvhgufbawCi7kPdo4vtvju5u3pnOCS3lRuuet34TqO3BDVVX+Eow5f7qIBwUCjpt73qjZVoo6MBuWfTNuiPsmxp0bOjONZbBwk2Mc5XdCz9bFLbIvPuPc2VeNv/xkmyoPm88q1ALjiv5GeCACcyzCNyq8klnIbuQwhhBLGC6Ingp3YRy1pO91yN0IwxkhdOWpa7svgwVDDWMLYwTj5LmInyyQNj0fMZQqSxNx9OQoDOFURiIP4DZEnnQm6km321xg/vZeIvDI/uN6YWxyn70e783XInB+8zen6ZtfTdhaJpUwrKtoC/fSMRHTZ0srT61PuNQ1gFDPv/GT8GG8AozxCtWNuZPcmMXlD02Hf/tvTLde/FJSeD6UxSUjCriFfOq7M34/lG2ytss+9wXEFfc7REz2Q0I7Qou/MaizCGXdq075cvcwcMkjEJj1JyQlxngZkiN8i/sY119VKcOgLUuw3W/qoshPSjHHiK4CNT3Rv91TuO+HQeUV5WdKLrfiJ+yrP2sq3JbnAlyzr7p2+/0MjlUgAAGU92kjxXBo79oDzf0p9/HyKvd7UXmECS9L24lWYL+IKp6XLO6ZKnUrSvSyj3qO0IY+ITXCd8c5jYFZQo/293tzed45Tvv+KqIPQbH3XPKQ6BzC7irnkoYloft21szBw8J9vKqngSSGOtEDFQbO/buPrcqN4j59IWWm75V3qSZoeK+KNfTnaC9PTN8dJ9R8/wMRwJQYT5jaMkKshE0Vicjx8ERlnJ1GSJNyf5L39zM5tEzBBJLMDw9vZ87w4nQ74W2v/8YXp+f+3T83ffBf+Fc2ovJhF+iw+7c+2zbma3hseTnWHhB8CGUf9zA3REeM56OM3cOMlcP0Ef9Idoc3eUh4PdfrBBHC3P9xjJGrcr4wQX2Gh66Ls5YT2kTBSVhG7rQgCmQFIhJJ2b0Y23kteNCGx6g1FVM+Xqu1x6U9IDhOE2ZtIdGRs1SJ/F2IDVRsN3KGtgXRaMsoDjDaPL637R2qy7B7kri+mqjpz1OER1rU5oX7+/He7HBd92iHml8uW6mvA8RznL+GAKVfCH3MPYFqbDznh8gpoZPxx0/eK+9NDgbHmgenaAH/sS8Ebu9r2nMQO+ICRY5C8NOf+e4qW13LZbzDL0XPOwz0Hd3d+ubBKMZg7Q8VZsQJPePGndWWq5LM7fyrfJr8ncXG6oGG8c5Nczx0xv4qnIkHAUYkoqKLCAZ7VdbhI9aK4QbOQ7Es4P5A6g+CfiGsZ78Y0FSAKT8rDwAGP7k6Q5xkgxHWMPbfb14bY78Lm3qAYoxnX/xes4fkspRbo59bf8iM9QpqXQoeyhjnfUZsJOoT4sADtcc2N5GX7ZnJwxvCkwZjmwdPzYDmb4QJD76Ui62HFO2th1LfP7Odo9QonGrmlocddxM+48bMrhENhJb0mSeOWX9nX/fTV/XQ5NiDLzcRjt9mdOrYtThevs+q4eyWPiYhmPPjjVrDoRsAGDV46Dq76hMejLV+DwZGz/spzwniMvtNLG29MKxqFo5jI9o4Z0QNorGPkVqkj+7NcTGc+KNmIfvNqVcTqjZizNQ5thttOec4NwREzdZ2oUsbyQPj6c75M7PGuSAuOF/Gb3mKEH89xGSE+xGGgkhiJhuDBg8m42yMfQykqq7EzxyCIUa8RBWj6Myrrfm9h/a1Gbk+XjkfzqNC43Lez0YIPY9XKD9fiDHBIokkVldoHefeDKAShjBl5pPLaFx74+c7fy9/R2897uwtCNB/9F3dO7m3Zmb+1ZemBd4c/n39m9P0+jdaMj7XZHV+N7yZ5LiaMVOTC4h5DM9urFYOYN6rvL6Mt8qDZJKB73Jtd5HC9rzi2cHgvf83/s/pVqq8PZsyy4QtHRDu9V2fiXBnXGbMYuDX5ALjuXsws//VpYSscanH4K1CCrVOTvdwsP8qyzzuKX0iiXPmWqi8kBjFbMcMdq6blh+YHdb1zvcRNwiG7uGpfAvu0W3g1/2giq/QPrwbuR5zTS7Iz2E/FTLH/ZOJlXYd1auET/aJNwzPE16kuv/mXEde4/D2c81zb+FZOULwLlJIgfyg/rwY9xWEZO6rC7xpfEYfpRJb3VvrWYE1zvkwycK6PzyLwoP8GbzbYxHWcU/h+9zn8AThPcKKHiGB5ZXGg8Y+KAv9em7X2e+FnBteaKqpYSBX2e6sVJ973B6TgDFOV2kzBQGOI2AufoQxAOP+PKMfK8KAAg/pH7woFCtAVFUhm5xDPX/i2cEbVGv1IPDyOfrq1q3oxxYid5r79G7G0uEb8Uym4Udff3F6LaLn4k//e9PeH/6jzNPXopMtvDr3u/LGNCO+DPsaDkO8jPVguseBNuNBqWcGdgI/KLrctt8O9YLPqFxG0Qpe6+T+kZPVjfM2QEDacnywRaqUMpVRK6+EMLS9dspDHG1VOeN0duknjlHlmIc3h7E8Kp5tbtzNqG9tq3OivVveIrYskTRE6PoER/7Q8Pwww1Bqt/qoBdDxf7xPLRSuhcQ1eVaTL3U9tJAywgTLzOg8hiA6L4wGuyHc8MqMPqoJjZrQDKNcp4ShVSgawh2RlJ8nsYuqeZxeCTm8V+3VFkQ9+1BrUW/NszVEWbUt7x1nJ1XUouxIzn+VOY6W+4VI+sQnvmP65Cc/uRY97+SEoaJnPRDfI79gTPIA5OZf1c96hTNC0G7FBY3AuYHYyUMVg48bAbPdGGzchLh2MGYr2zQ/R44GP8sD0QZdbTgGKeMdA5cHxwi96jGetd3I+Vg/eLj08qpj9odZ3Ww4Xp9RGDgr1KvP7P//7N1rrK7peR/0d62995zHM2M7seM4jpO4TpNQCiogWkgr2qJKTWlRIKiUBlHRUihCCITUj62oVCQkoCpf+AIIqfQDfOAbEp+o2kAPSdPm5MSOc3B89ozn5PF4Zh/W4v/739f9rnev2Xs8dUKaKH3tPes9PM/93Ifrvq7rf53uHehpg7nMgXNe28VfgT8xy2PRGg1jjYWgcbp4t0l32tX3O8yhFkIKbX4yf8Yqz6XPLqq7Al+3Z070uaVZ009eMMCP/hFBuaLWtJd2CJUmuQ4YKZ+a8c09iwOw2ubHxoA784Eg2tZGB8Il7MWcWOsKyxGC2xPjbysb5W9P0R4FaYPGrimAlt+1Y2zGivFQthumt6xXC1QBbXmWsxwAUfe0FCwLKqXBvEbA73wiCgJArcQq2uAtbLy7OTB/7s3zWrb7BOwMwFnnVQz4AljFwfe69AmtaqcAdca1K0xZM0qEdrwoNnLLKD4V2gvU1hprPuUJmCPWddbLVlWK4tKDBPO9/VGL5oB84BHltBrTUrIacgJYtWADDxFhzCou3G7ou/lHSG2ArOeyxobOWlxCuE4Ski/fm6IKzyVfIArnpXM4eIgAJUoHq6pwEYqlXhQcrWb/yes38AwQzJSk5nTwTjI2hQ9/IeDms78Uj86nVp7Oi/nOntxhWbX889iMZ8EQeRWs/z7rpqGiY4wA+ncJeWdg8fKil4KS7eFJH9Cs/UM5D6h5/W/+34dXPvlzIbknYxtKGWFK63d8NPSo+AcekH+8wBL83YuvjI1jFfoYunZdc2Hckr/bO8o4QvGn1G2AtqMDdpI+PlT+im8NoDPe7PXLVPZqCKw+KIRAnilhX28t2ZU9iT/asxTyDXiavZ42eIFzzWU8G/Ukm1OyT3U68qC5N7OHC0aAw/QVH6lHxcGj+S5jawlq5+rYi63uZj/jB7kfj7L/LXar0OW3Xc3smIOUW9r/8PTyXLlKeCH+MPy9Z7uZQ3JnvPTGydodcHS2Pe4tipN7amjKe4ajUTxX9Tjzg6fnEM5EA/TwyvCRM7yq3rJV5aqheDMvPaQUUyHLASFjG4s9BfcmHs7S3/vwU8ZBRkxeRcCWvGFEQrfLyHTn5RcDhB473P7U5w6f/diPHe79W3/28Nrv/H25ZeXsnOdvw4lbwWwOmgQ6RqGtdR+J63/zoNbQmuxOGR5Qs4sMLG9DlN804KDUegKyTjfT0MoLWq9T7832iAAhrfB2X/W3XLwVb32xNA3j0i+V5ZYXpp6U8R6Zt5vCFW2NKuXruVc5Mr5bfdj92GW313hWhbWdS7M8L+M14YERxgWA8Tbtvk6onEp287i3jLN6QuZGhT/PWd6clU+0+rPC95a3i/dmAZPdzwflDa3vJiRRfzL/+6DUNWZ9XeO9ygM6LsOM9SQX7bg+AwTrP7TODOArJG+D4h29c3Wo6niQQhvPpgz+d3znt3dPXK361XN/Ne9+y4Oer4cgv97vJYaNfr/eSizaubJ6TxWfQ2rs10vDqiKfJnG0h5cnz0Y8Mxc0gdDyzXkNX11C9gTctPH5sUI310887Pp+k8/yxBytC7vUM2+KTV6leazgp+NzXc+EwZiyAY/5OxhG7hslrop1PS9juWwoF4HKmjkAosyZVPNKe40JHxCyEz0LZMbaqU8EVZVninyYdL1AETopubni4fUt3z1GyU1b5o4wFf7UcydyX0uOaiu/CYvA3JvcOOCAAGs/006rr6Udgr95OWKwR/FvzoopHUsbIeK7fZCc0MJt+fTcKhRA5QCAo2eH0Ml9hGTBlXlzvbj7Ubb1z/t9YJ73dbekjxvU1ItFqAEDuy8RkPvle2NvgixBPUK21d6GNgCZlprNa+ddobshseX5wXjHI0fgu66HA6bf5lx7FA2HkAWsOA29QIwQZplNidRjiEwt3aPsUAowxM4pEEYZAugAk7S3Q+2AiMbmLyF1LMnLcmrNvpq9tBWXWjHFuadNCo3P7ueBMoSCSevvuihM8tt2AvI+e+N4KvvMX8NIzQ9azN/Oj301ih86V3GLhyjzfJlwuVqPJThLMK9XKJ95itATyy4lqntEn+wLCqTxrWbvA0cV1mu7PTSH6Po9V1Tw8He/BkUYrvPBd8wX30n/vsFrTvvwdv3pb+i8HmpKUT7Yw3gxg5MS0s+HP+9/zcuxPzczRgOUUUYQRpbQNWUeyCmPYWAAeCfZWO4iwOEVmqox2F7C47q33YumKcSU5nzXQjM8DULWcl+AzCs/8rcOX/3sp+N8fCKPuhXQk98+8KGVn4bmeA/Q/DYQIKaa4fUnjTzFQIDvUnTxW/uYMcYeDM0DaM+sPJsqy+4XSqbAwAYM9TYvQ0CNGjWq5V9DUfOWNyg8up6d5tiRL3lR1ie36NJBq8bfwi257rXMe3N85DcBCJkXRQdUOlMiOtfXgh/vRPfw5gfLjJ/HG5McnfAgQMSaOPPNCxixT81lcz/M64TaKaG/Q9X0rd4QPN86+4xfDi8QqiYXsGWox4CnffLIXXKQ8EjtV/YM326+FO89GhjQw0NXHh0+ZV6Tb7iMmviW+Uu4+jYa7ipx9cSZ34xTFVMevVYt9TnzqQiRVz1KpnZAI7nddQAgv5ppSAibsN7mnE5frbeKbCIdQh9vfu6Lh8994h8ebvzbf/rwtX/hDy35fhJaJp/pfDwNZ6IB7vJwr71xXVkGNvrdDmc/XrPyZU6rga3y1hLond+2QtJWaNoit+YH8cIcz4TgjVhFCOSn3HOg6kXGEYPwrjjWdBre/Ckc0rN0xitVlSVPrCqT57RqnCkGJOaMvWM1srEeXD/kdIei7UNbT+dge1ZOz/m5AkxXLH89fnlwunSAA4/SBpYPmtf57fp8r1Lf9xdKOOZa3Qfqln55dV7Qevbp69RrczWuxfsKXtCNNRwP2LpmrWHp+AgG1ywzYN7hwQogBlqFzAHoH/zgB5enZxsHvxGZ9tbu95vf8qDnIfNyn1bxDQnvLFIP3sLIMSIC8s0wQ1bpFyI8XwhTT1jEwSnayjtzwbM4YQTbWliXeP4JL6LU7io7rSQwQrZEm9dmILXu+TyKaVd5lPe+L1dZEr7KftpiAeqZCqz3rOGaH4V6xwxXGc+/bZEjGGv51gaixkhZj8baSZHfB3Fur00T0+dVBkxRHC+E5xrfjm2nDO8Y7mojA7YmHGIJ6NzvDAbz2zhslv/8rcdp5rFK/sRn7zLO20I5DKUCVIjGTrrXj4Y4LGvXyk/Jho1gqjKUPpQmTLGwA8KJAK/ST4hR1IEQ3iPPFj5C0AFa6aPnsnxSsNEE61/LMo/3ZxdNWJmWa97717qa35nDDXBrwWPtjEWUoAKGH5WAm/4UNEzISEEX5YRCw6qZNincFXT+jRC29vsUdifBb0/S0xHwXjwlEfYVTizUhC697vYo/ubfeHb4oHGbG30RcqNfObeiA2o+Q659NfthexQBGEqOgT6Z64Fh1t39cnJ7koDPKCIAl/5SAEoHO68M8Bgg1DA6a5rPO4ygeUm+YEQAACAASURBVGdzr++2B/RI08utf/Y6QwCa4qFLyEiBXp5b4BlhEoWhe3znKrTyleWaRarRgZS1X/IWTRkna+5UkutZKJQcYXMqznnvLwv7LmM74T+XQoCue4neTiC8HZg5Tbzfe2HP8a9WyHzDIGoJx1NU9w3x3ytquXqn0lA+nVUqz9e74ACwwWDB2JTDIA+f+Uz+BuikLHTBcD0K1tH+n8mxLzcw1xzA8GzotbacXLeNVA1V5U0AVoAYhg7GkhXX3kR1eSGbTrWvj67ZxUfs7yb05y/QbAChm1f+9t85fOVTv5Rt9USw0GOHmzw83/rhw+GDAT7kRkPI0G/oTiimPqh21gOFAZ7sFzyhpZrzzPJNvBQfm8/1JlOcyYxZH30cD8bK0ROiFt6DB+yiI9uTsmWT62oUGaMSvtSQufHsbsDTCp0ZJ7loDijP2bvrIEvGgfRl5NRlFP0qr7wGWb8aGHi08WqeakYsstXev5nr6oHO8607Hs4br0+v4xt5JvlWkJhneP7ORTIHXp6Nr+W5FwEE5/He1RpeT0cAVpm7kD90BngtcFCa3kbCEMjtgGfK6E0GuuY9krcjs/Yzc/+90OUNOVg9KiH5QTGKKgfdlyWR3xOj6bnxxfPcKAIE2LDoKVwD/AJZxhxPUeveAH47R0i/Yhy691pC3uSqZm3vfu1Oq7Hd+5py2WeH1z/9hcPzn/rY4eaf+FOHN//lP7pCm/bYhFjxXJzkXzRULD2pZX9HA7TToxzP9tt5NcdNOuTVz1u38Z7nB5s+Xmim13727Htz7X4fH5SgrPVbde4o1pmWKu2a03z0ldpmAbb9/Yn35nqRgXbj2u+rmxPqBZSMR2d38/TzKdC5L+RreG8x2ITbtV37ZxcWAGgmhOx+wDJjmvEf86Pum/PVx9V/zGmvwZ5sf9c1BVr0m8mp3WF0u1jEMReq7V95tbqyq5n02jmEnnfljQJoCogasrcA3D307Zvwi8u7CWtT3S06qGu/67u+6/DhD3/4n+T0HOn9V/vmG1USrj/3agcuohF7ySuDWRKWcmuEQnwpQpQ3h8Ww1uQQAKaNMAoeRoBoZOc6LKpf/yG4ThnAotDFKPermwOnne9qSQkz87ngQTuLEFdnR6kHCMRU51rFJttuvTiuYc0GmEgH4OakjZ2HUlCAuVMwPZNVktJCsRgh0yRZSi+Brwv5jfLffrBMVUtYzGifCE7ItK18K/SA1aoWu1wbcHgZ61VDnLwaCpZrdzU1/WkYFsXC7yMkatEcqxeg0TyctN9+UUoiCAh2wphnqYUQCHod8zbXElDAoWdRJLQp5CBCRqz1Ok9hzVVDU5x8rfxqhdpeG+MYoNIBeMZYQFvkIF9RmAoc0jYAQPB3LdZcrX7nLwuumPIeXsrDk7G8kWvflbGYh8nRWsBFYi8PBHA6oHUDamPwIiy3QkNpsHY97C/zKYdlX0dZKHCb+XFqurCVruLQdD2DmWdKTRSPWiMbDjIAC2q0H3pOCFoxHh406zGeLZZW3FRIJ4+dF2FuPDuOf5S1nothLlOhqN4s86e/5q+eOIrL0P/JORhrLwyI1g9jbggSiYjeoigk1O5MqF09Q0sZvIyisUq9A1X5K3/IujSsEu3kH9C444n6nT02gOgItGZvGBtDQei9B7HaCztniFcIYFRkQSgfsI9eASagN7S+CkwsptQTszd7uA5o1ixevR7GD9+OT15v49f789cDVae8mbJg+0wY1GV49BkQ/SIPO5ATIxTj00vjaWcx/9oKHcHTeoZYKz7if4woeEMGzMBhvXYhj3og8z3FexsRdmVI9HgKKgBaMgFvQ/Pu3d6G8qMFqo9hVuiGbAGq8RGegezdrwT0vPKZTwUvvysYJinYMVbc+PBHD4cPffvyrOKBvIrompcVreJv2m8ZYx5ynhK8LNcAd624Np7z0FTBzNG0vvc2IxkjSvqFlzY8D8mP4t5c0jwHv7SX8KOv7lyaqpxLZhTI5Z5WrLPXxjuBH6P3DfTslRpi3Dr9ND4FYvb+6ppQ9hnQMp/Nj5k96Srn02SezpSB3qHK+o+XCaHjvdrV33aI7fay8ZZUpuKpI7OsBRnhN17d8KN6tPFh8x4DzDJSWE9rQevOv8qhBfQuQwNnaMBLSfPIHZXWeB/OVPyslyZcVWEBBrbwnMvMrfC0u2++minM+M1RrkswWs7wyRonp/Ti5S8tzwS+rFgLMAfs5SqSvh5BuVnyjVzHE4B/8tTVA5W5i1Hp4vUXA+yeONz5pc8fPvuzP3Z47E/+mcMbv/ePLVrmUcm1pyFUx7Azz5zc3q7PVBhduV+tO3YSZub5UX7hQ7DxRK9ZJaKnfDQj01j89hk9pq1AhNpSPrc071Nw0nkOHe9DNh/Eqt7ijQIAkLOpGKk2VFuFfSvvu62dZ3Ta9oOKN+y+7YIED3rubqP14ozL8068OBtkdVzz/R7v9g7t6nZ9nutmTh409t3O/nvap6u8rNWHnXfVdmvIW8DntI2+P+YjLQ+TCm88uetsnuXVqYfbH6qR3CHt53d/vz2A55+Anoet1q/n99a24S3ZWJgh4SFx+vmAmpwtcPjC59Z7paAxUhYmyiuBQfhR0mqVGoGxgUyVKJanSaAuSsYo7DgKu/e7HfdjfphHC//lY1nIcQMcrXsDeo5J1dvDs0Oo6m1JOw3TmLHVisSqPYp6Ac8w/IKYed98jFxKONXVTSlAvd2lVwqjdmu5GwHZpPRRAPzWpF7JfmHFvj+NlRYm5HpeFIpr+nTxaBJ2KSHm3709HTz9bdGE6Z8+HX9Pf9vHAWGu6fk6A2h4EjAVz6fQiNmv8h2F01y0TDNGmvsJVeEWlG5KgRLehFqtjgQZ62ja3xXk0AllFQj2fIpKwQmAkzkjYFoSOuPblYYK1PIgoRAsfNpTwCDPqBBx+GBLO+dVwAp0LFqoxRKdJWTh0hkIlGIW7CpQGW8Px2NZTJ8atgEAAG3pn3lpfLh4cgpL/tUohN7zD7jqQXy8Xk5wj7D0PBcVFPF2LeW7XpusU6+3Vj0xfDyI+npMQM3tiRmvRZqysUtrt7KRZ4/HjbJnUSj6OyeINdb1BPmTaJbiZk5j5ZXz4/nmETjhkbJPKQjyKiikUSLWQbD2Ytp5NsrCpivP8NJegc9Yd3dJbbHToUmAdsfdryp91n/meec3bQBZJSgMPYpNw3gaNjn7vB5caz5rtfMjSKtdLrwhqLmnVmh8AZgEioTHJYTw2Xi+4h26zMGUZwVKea+aVc9NWXvkmHQMHHVfr2H+Y309ALy8xbNTiX2tl/u7UQoKdvFQIVgsilF6a4AShiYP0hktUQQLcJKgfklJR8P4Ugu91BqzaKplYc191oxy2OpY6Hb4Vi3z6D40xHssNHL3T8iTfYc/5LaLgJtznv13B3h4bQUYr6wHwrpkbckMN+zztBoyljZeyt6sd4eBYfbFDifLHv3y3/2xwxs5S+Vdzz0Vcohil3tufOf3Hg7f8q1LfqBDIVjGaf94PtkE2OFl8s3w2Ut8aIA/A1JBUPZJz6wZI0OLvYyxpN44c8JtkL/lAZNv0kOUx7vaogJD593TAP6Sd+i3IWrxDl0+FYOIPdk8GfsSeMl7bTJWNDxvGRIauiUXb7fLS7NDAdsnexePCh8ouMl32wCygSuvXvk9vjVeaf0zJy3jb/xkNpBJ/qbRFIto457HwLENIMf5so+Hp+rHV40FYYx85JkIUG7fW6hiKejlszWWnFyPlwBu/Z38C4DynOZD4ZWZqzmEtNECphg/G0B+J16oW4B1gFeLGYQf3PtydJTQ9w1A0fhaQjwJ6ulLVYrKxTyTscvcBPjf/srzh0fCV+T0fO7n/sHh1h+Pp+f3/+C6NrTr8El6y7k1BT4YCfK34Wbkej2DFGR8dIMToXBX+srORdlgZ/GmCQM9hq0tBX+/lkfiKmRrf79AQAXX8drr4MMPV56PqyT7Y9vuPnnWsaGT+07bOP399L3+mafrwObUy7NA4PJY7bC407ZPQc3pOB4I0sxJp+5+EHIfeDrxHm2gtudy9X0XjkCeew7R9PL+7Oc288chpVPwYecBHfOD0gWenGZYJMTQoaS9lzzm4W4fl67YSnC71HX4qc/KVX/P935vtljuM6arpX/YdL/j73/rhbc9yEL4MKFqWSjDmBEhKSTnRWFpwtMG4PDmUPhY1wmlghPCiRDGsAgShD1gqXS1wcFYfAuElvW9AGVXPCvIACbSxlYa3d9Qg3ltL8y2ulWpp+iPoktBE/I0zuACJEreiTVlgZqlIF5EmWsyXaulYWyjMJ16asqkMXPgAygRsrWYHs8CixGB3RjjnWXXkIY8uz7mxRBXIi1gMQqxZzTpXtMUAKBsBHE5AYEpwTBrAqdtd3oZ64zBIXWUB0AD09/K3THBFHhJvxp+l/Z7HpD5H0WSZ8VL4q/CEBSTblZrm77s3JwNfjy3B+vlGlZK3xdsnsxb20xb+9ycUYB7HYVkhz/W+zCeForVPtNHjHSEt/yYo3AsHYwiMOEl7bc+GAuwpQ9KPXtZ4x12sgFY6Sj9Bnq2kleQbf1ZnkfZMVcqPvVMJcrOqtZzBnQZ+6mAoGQojS5heOd/GXvBa7xeXN9o5smEx/HWKZhgb7Sww+ydSoARXJ5dhSr3CB1CUy2TDZzNmmzPzI6V1/8mI6N1Q7Q3WVrT1yeAVdbPKFv+9iC8XE/Qq4qnHwAnhVNOB35f794yclxmHs+aBD20WvCf+X4ifWtOQ+jFy/eJ7W+YjTlR1EAbLOlNNNb3tBEPwuWdhOUYs31ZJXzCfzbdabOhKKM8HkuI57sNIKs8pw1A81zIoLFmLEKhWmghCpsT2SWAo1FhUJTzHuaae5oTl3+KgOxcp9LNIpHmnPh8AjaOJsQ14qGza9c84Lej7QUtjFKz8pTs47y57xmTY1MASwkdZZrXkveX0sqDYI5SxKK0J6cCyMUD7D0gtkry8KujZxWvGR6sn+YFfTW/KvMAYO6k9rWoiyaEIUoixvNZtPHI5ggKF7OuIwsYax5dJZGXcQe4GsCLN9UotpTqy9Bd87TPeYAyBrxx6O4y9L+Uo9zbQi9jiMjlr/z9n4yn55eC2Z9K1fXHEgoVvvuBDx8uv/Xb6nHqffGYdL/mmQ1/krDuuQFJXVi0L9esoZn5LE+Ggo9OrX/LXWevAPo7r297nIW2apthpAedjoeqPHApOR2YuanZOtcBXXW9pXFzXCtTrudNM/9jUFoFCvCg/I5Gd65O5YTPeBoZk3G0hLb5cxK8Q1nTtnnf+xQf2OuA2dVjA9xkjfocBQ/sITIn/dQvRXN4f8zLsex22q28wyfz0t8WxxnP2GtfSWW115P6I0+P0Wf2rXCy7n0gWZ7hAun1vhdgkm2qsyV3Bx/b8nZC4m6H7h7BPxPaW6PJDpfVh+Q8sp6vJH7AN+tUgIre31zgz3qFr9wJnd5krHEmUcZ6DrTjJ8aTfXL79qs9juHmjRxkSh/J/Tcy3nuff+Hw6Z/7h4cn/+SfPlz+0X/3mFuyvDwAzd7oK79mH/DZxPp85qHZIWSnLMH7owI/oV1HQFJWskCknJ7lH1oVxE49GdpA51u5P7Z/Giq2vRH13O5zaxD3ei3+NuB2+tTvRtk+ep+2rnB9ELuNqhIPAFKjbxnbDvhYUZlvvXaPo157oWAP6M9178r1sLpTD83pHJ96jdYQ5DatkLM1j6sYwrpndLzj+7VWx/LTvW6tz/FgUnvhHh1ttXn0zHXeeSPXftghbh1H1ume54eP7FLXzzz37OGjH/1IQc+v9eu3Huh5yAxeRuGqtbDu/zA5npvPffpw8aXPHc6/MOEPX4lQJfTkDzT0KtcL5ar1ewgAEbfEoEUcsFNmTyk/EbAbDHnmtobVZZx/DdsaLlLPwQkwqNUo/3Z88PYQ2Rm+1/8me4/3ZiePtvD8bPINkPYzCBuEK8QNA/Zo7kaHpDXvZpi3Hwi2KgXeZzx+2+OiWFE4fG7IRsbR9vLc5l6M9rTBA2ZJEa8A9VBjZ4F8allsa37St5nbHXK04+rr2Zl5msTK48Fv1pkHKGu5LEf6MMJlj5tAIpymQtplPCvr8FbeHlYzwolgJIwpUJlTa1UFGhjLMx4XWpdNnOTaVhdqkYD8Tui08pBwRvSS+VWRye/OTSjQyXW1CFszXpnMF+9OY8vzTKFRLbU8gMk0eY/mJgb/Mha9AhF9bfw+hSvt7dLVHfcAsFYEosAI98pz5fPwesgzaxWp9K1jBULNA4XMGlLYrJ/xjQJC4UQ3rMfNVRrmxEDg1VO686wm20ZYSyhetUmjlEQxq1cKA8w//SpYFFakLXNqHLm8QCdtUhApDgEIx/yCfdL7DlVsgu+yMte7UwDD0ms4aa/Jz49HiaFwAPUzH2pnpqhFlUvr6ewkeXMbfPMGUnR6pgWaSHvowR6Q+MwSvoEsyxQPS6+h1Ob5lNpnU82NYgbAAboUcnNP6W/fMpcAe73I9hVJk/5txbihlBmftatnaGjKrmm1xwl9qgEjX25QuPPT7C3f2Y/2hflxdkee2zEbl7CslDIuYMq6dhyeay8LP9rVsVqsQTsbIK2D/lzbv561Q2qPxpUBNMdKeLZN+I2vy0uH3tAS5dBeUHACYDGP9kKNSxmrz61sCZij0VFKaz0feu9cUUaFA021P9Z+47Fu+gWwtywwGh/+iVUXCFN+KUFp46msF0Acz1zzGOItrBep3mTgWx9yo71gLQCxFklBXxTskQ8Dcrs/mq/juYABQrdnTvh8K3khojnA2T6yR8t3BliEV7z8d/7u4aVf/mRYypNhN49m6XKGmPA2Rge5HNa2uUfjxRWvA9Tbr3hPSzLjcUNfUVgq14TJHo1KFGIGgNxbb3aut7e8bzlo8gEvxjus2cxn97shpE0ySThhk/8VRgCGKNu5Dy/QtjVv+/oYjy0jS+lWKFbW2v4euVart/UzdQX815QjPBrfGEv6kiPmPdfWgzI0QL5as9Lg4nUXmStKdj06u/Jn5fTIzx0aWyON/QrsZY9H/lVeNmwaj8n7zQ+N0eddhAU/aS5grgXaW0ENAGPgWW3ezb+b1ufx8B98T1s9tHnm1XjwDv1qBr59NzKAB8Yc4X3Gkrlq7g8vqD0//ORO6Pg8Y75hv3pW1vbuay8lNyxrlLbvMR5oIl6rz//ixw9P/NAPH27/kT9ZmbMPC92K+zGkbIoPuG+Fno2M7vc7X2T9tl7Lu3DqoTn1xPT58qZOqohdBwtaWufe7DZXy/vz9gotD5Nr1hwuILVUE9/6pL/bQ3V67S5YsO/bgGiDuuthZzO445/r3pk1rqvQtf352O/xAJ2O43qb+/P9QHGNa/dvt3sK4k7vq2fOti8eGZRnhmY+C9TGq4bcHf6qfPUGOw0+BFgm9zm+mrAo8j5AlTeoejLwdlXe2/k+OxS7fZnQxVtTIOU9731vQM9H06+hnYcN/Bv4/rcO6NlrGcre7jJAh8J2xkr4UmK7A3J6avYXPjMHeUYxIZi8METM5qi4Y3ijjO88gFIn5dBDRnlBRBZuhz5hAFV2XDsbdG/CMJ7mhewwhhLDAIijZQezPllpAnO3XYCTH+vtiUKTxM1WrqlQGoZYJZMwb+MnDRFohND0n1Kxkzcz9osIi/MeFjrPN3T934myWqoXIG1TWvap4jsB1hgJVooKS9fEES/vSJQFykyZomfsMeR9cyXSJqFFiairn+KX6wsuRiHHxPSt7n0bMtdSjjYo60F7c83O7SmgZDnF8Qid/BNmYp8BMIQX8OJ7wr0erAgGIVlVlHKhsJOGauQvZQe5bO+R77b3YLwnl/FwnBG8+b/D4s6ejnJCeAPZPU+H8FrKzvJyoRUK0iT1NsxD/HUUM6e9nwsxAxAoyjqu4bxvjpAwRcIk39WinM4Z767QUzA1luMds1/wNQrW7QmbYIktWHIAYDwXig/A1FUKBlDtMzLqNaCwzUseTPsyIS+U8+cyZkqc5G1nGmmPxTNjbwS3eawxIf0bUNVwuh6aSrmx9hQaynfm2J7c1s+sRwUoJRlIws3vTPU3uQ2l2fSF0uo97wAa6wnmlIP0Za81mqQ0euSEDKz5pRmb49w/IVW+PwNc7LcdxthiDKOEuP7JgF0v1wF3tYS7ZJQhRgPra038HqtxaakVsbJ2lPYaHsQ9C8e0P/ChfL33QwuCFEksumyy+FSx8jz7A087Vm8coVuLWsZTQ8MYMsoehqe07DgL3jrzoky0ZyoNXzmCCbfk/lqP91xpwxjxUIrrEn5VSNBVwwLtaX0e8DOGnxo/THe8rvWo3DHnAPfQZOMnZj3aB3xCe4u3NY/MHKGXZ95rIWfsy9q9lERnqeTreidmDprwLvQp46awy9G0btZrK8wtLoDHpK1vStv1YORZ7quhYYws2pJDRF4IRxxjWOfAM3kBkzB+zOMjjxouDCylf831kSPIgwFYzJ7Kur784z9++Mqv/HJsA49kiz1yeOTpxw83vuXbDof3fmABHzzLGBhfWsxAeCde4fu0Zd/WCxvaaq4ivre93YBbeIgDmN1TQ9CseSMagB97F8BkRBjNEV/p9DNCoCt0gPfHUyq887n0oWDEfeRX3jMQkQ39Pv/0wbraj55Bpjg3x3zZX5VTJYysnRyXAfvbE9bogbVXKi93dEELVmTvuxcQ8VxhdTzi5ScZn+2DXzXsLf1w2EsPO06b+HULGWS9vHZOUI08YwQwLsa/HVIaGSJPp3LdPhtDV+d154VqGz02rCwe4k4lTRSwNndfiy0uXpp48pzH1LGlQtpFzg26kzE+yliW7++lbw0926HxjLC5V3U1hpgLnpuGJdNwzZ3cmxxCmiIG+nae8OlbU+TgQoK583w8P0Ds85/+xOHmH/nBw50/8sMtV30DX6GvmOAJXeuenvdLnt9/wCVmuoJtupHKB3blte0V8P0O07oOYtakryVdlczKnI9tnV7/VuB0qu9ctdH2pkjAbv9Bfx8WErd52YNCznY7p79t9W2H0O0wsvu9NWT5fq3xvZ0H6Xp/H9Sn0z5ssLXXYP89zt/kZO3ze/bvO6wN/R0BG5BTfqvPAyazJ/ca9rwfkRXO+ZGQEQKoNzC04kye6if5/sYAdeGYjDff/dsCeoQV/xq/fmuAHptshGBd1TkFuQfIffZTATn598XPr4IDQm1YqVomOa9tgfN+J6HuhbXZCkRwp1nwbVUqheb3rWSXEAYw7Da3m3QLRpY4z62bj7AbpWqHO7l+W3i2R2iHaVQJy78qLhQh91PowwibT6OtDmgx855ej+mvmN9jRSmkh9hdvy137sPkewq95mczttIX4YZRY85KFWKg+Y6QNhcs5C2DvRjcMTfCSd3kA6sj5Uv+DKWetbleLO36fpQG7/3r5shrK9Vte5SCXanLHNSKlrlkBcbg622ZNRDPTLkyDsrlnquW8Mx9hFXXgfU4c0Tp3eEUO1eHwl7BsawdVa69qlhEIM2aHhW7KoAZKys2a34Vogmr2BV2CtrQwCirPRcn9zjMs9bo9KfKwYAsWgXLKa8BwNAKeWMp3rlOVcpn3QuEKR9DY62UR/EbZec0fHJ7EVu2OvfX6gfMpv9+q8IQcKH6zfYseYy1kHyrLeEwyR2qc77AVtW2/E5ZSA3+gp6G71GQAa9RTloimgU/z6PctHCCogHCTAa0Ntwz/Xgi/fKitOb9mfKuu/jFLg9LGfD8XQRD7pA9QLHUhvHYJ17bU9fCFLnu9fADStHO+6EEbUDUvUc5G+ANSKEZc7SBdEOyMi77oOyeix/t5VoVtCignYs8L8pYE8axFRa2VpdbCsRl+trck4LHAflCpTaPaR8zJyrNdfwAbnaikJd69fI8+73rR+FNd8xJjTZ5KQluP2/+0j1ob+Fr27Ks3wOGTi3N28hSa/OAHG1uY8jRsJO2ahRxzeztbTSqQprvfN45UMKmsAeAomdSAcn2jP3PIznzMzkgDQ87tQRvz5h+AZOUWvlcQhQDIs/sG7yNV1D4767Axwu2w7XKmwZEmS97r4neQ7P4S89zAqjet8A2ekcjXtXu8OUdkoaueC3G6OUa61NALC8I0Mo1e/8VSIzQ79lSADGjTq4PQBCi+cpP/dThtU9/JkN8JCw6/94V79y3fWdyiL45JdKjoFduUKiHt6Hb5rXZ1/muFSMz/4oGFJhSsj1jDB8AXz0Xeab5nzDV0pg9bI8eDw8GhPApwGH2Kh7fcNC8rFnPz8l87HA0AKDv7acBmjEM1SjR833yzB0tYA+b29LC0OJ4dhft4unodXghnj4loBs2bi6HNx3PStqytHSH1+SeVjuzb8ib3KMv+rDDTguq8aCM1V6yR7JH72YtbwolLf+nRwTcC0cD4MIDLl9+tfkztxSPwK9DC6W1DfBUF6wpnaU8+at5eyvzUw+0cZJ7ZF4UwaZbxGPePJCGAC5lE41e8N6MAZSn4vab9yISs07WMjrO7dDOzRjNKspD44slLXl2L4dR3wCq4tW8iHfnXuThecZ78ebl4XO/+FOHR3/ojx8u//V/v/yp5ZwH9Jzm4+ziA7pzuYH7hJo9DMTsssrdNv3PW8O+1gDvf90fjrUMODtfaF/5Vg/L8izVDhzj2inYetAzVndWgYVTMHH8/ADA9CCvTufjxJPi8/Vy16fA4Xr/j/rE/HD6+fpv5hD33vPd3+e7B7W7+3a9ndP5OK28tr9/UFjd9THs0Lc93sV8Vhnt4yv7D9hRwU0xg1vhyR/5yEeiZoUuf41xz28a0LMqcxh/zQQPo837v7fqGCSrKVDz6V86HH7h4zlQ7hOrsppEw4bwLKS5YqUp2IQvTlCOdqVwX3OdVqBsC/lOatxKdEPAxHjnGSV0SspYIHc7W4nb+R/1UuS52+rUsLBlIV8xp6xbNIHlKlwJ0cBHQjhYVBBTwzu0E0VQmMZWEDsQCg8LYpjntlwLr9gnZ5dZ5xqMY+RjJQAAIABJREFUlTAz9FojKSwz5/Vc5YfmeYw7HkOuB2as58fqWxR3FqmEKqiBUuUdAMtzmhMTQU7B3dW7agnTtwElO5yh7RNgLK9CsqwToQsQjFKy+1dAMdc2XEz4Wq5FA04pd93Oq3gU17NGuc6rie355xwI68YDZeko0EikQtu1gI78GnOVf4+l3a8mDr9zw1qYuekNcnGSr7EPEN1AmeLWAgdCZghwYTYUBQLNnFFs01YTpfO803MgGgKSZzTmfED3BrtogZeEImXcR2v+KCHW3Lgs5VbE9FnRAvNS4Gj+84x9Pk3Ba8bH4gIobNrteTbayT3m3MGh7nMdxftOxt85ylwR6uYSeHLuQ4s2xGugmtL2TlK4uvcoH/m7ytYs5WJ78NCJsLAJIRRGai7OWu6bhXTyuFpm3RIQ3umLMctTkOAv/Mz0WrdWWdsKEi8eD9YKm1qhjqOI+34Ul4YCmkDgyVwZi2dtLymabNJ74vMLeuLmV9Y2fTz7arwFUUCOhgNx9RRu3qYWTODFQ7PZz83tS8PGWwBEocsz9cO6uhbQsR68jfZ9D4zFb/KMenjT7/ILdElhsi6zdzZvc0/zG6wnumKAoMjn2h1Gq23eBfPXsMyhoZ4lZR4pXYwP6/sC1Bop0MJ4dYQN8RarBmYG/eeoGAMGgETWAP3uwyJrlFhKYPlRATfmg4/kWcLxqqRrcBmhGsrmt4ZuDt9q+GO+82xW6JzbsUqiG7d5AsTM/8wTuitQNAf5W1B4YuTCD9E8A4lQLfvCXBtvPSUUWvfjD9Zk+EuLfTye8KkoqzwH29BgrvbBm3hNxQ7+ke+z/itUkzEhvz2qrxlwPEeXoc+Xf/aTh5dSQOfd8fQ8mrYfZ9SRz/O+b1kGkfIe48pfXlfjBXBUcuteA1wYAmwKfE2/rVve92wy9MA4MTxj8yv7WB/RvbGrBIbXKSyyvd+tcDkGinrR8CsyCH80N3l2ZQjlxzovllKDksNeGZHeEzAJGOCpwssZpHoMAL4cuisoywfAhAEBj+4c6rD9kb+qotVTpb/mIwUUlJeuBy3fN9cnbQJMwnACzJYH4W5wUABCq9vZ5rlfXyrDIm1V57QuSmULhywonOcIR9t5iRtIVr9Is+nj3UQANLdmV5hjDX8lAOOplWtzxtjl4shKuTVKY9dTljlppED6ei/A5IZz0AJ6lrF81nPTr/7uvLTwGOFH5565DQ9os8c4kIMLXN7NPufFkXOhEumdF1/pEioV/tlf+NjhsT/6g4eLH/oPVwGK8YqaK9Z6WTU7R295exQy4Kk1lwEkGwDNMt9f/ni+nD8PAg0PCl27z4Mysmkr7tvToMmHgS2/7TY28Lp+7fW+XAc/u41T4HcaXvYgD82DxncKqHhGTqvNvZ0X6b6Zc2it/btDCjt4cvWqcMRu69TbczoPvl+hcPtcHZ+zvmOkas6PQhPHPCA0qhgGUHgdHCJ4+2af31PG3+94GOmF+9DV2vuzt+6FVzh49UMf+lDYa4yZW7e7n0S+4U+/aUDPQ0d4Wphg9CSKQw8tU03tF3/2cPjln8/hcp9OyegvhWmEoW1FqmER+6ZrT1A6T0RxY6vRzKo8sglonSkywmzHOVdQdYctomuOwYCFYxjYABMLT5nfVWCq6Lv2tI0hEAyYkG5Z6HKgpWg1VnIEcJl0d/AI4Lzf+SWUAWEiu5rWDluTZ4LmxEwXYOSeCqf527Kao4hqWx8x9lb0iQDdVrIdrtbzYBC0TQHg5X1r+aedWrBGwaywG0VkK9FVVOeaWrgp0hGg5qhzaj55AHLvnmNztUvB7mTiY8W7WYcqTHkWIbLPntngynRFaJyV+WfejtXCWDZz31MRvluZ3PO+Q3Za/Y3ARwejpNeKns/ad31CWS4Tr93Ycwr7G8IzwhgiiM5yiOZFlILzregZ0w4bspY9RJUnJgu0QU+sdJf5rgplvU8Ah3lDDO43hswd5UoVodDlOgU8z26lsSlqIJyDQtTXzLm3TcTOc6sIUgxZmmeM2maFBnaeTpgWRVA+lrU3J1ux019zPXkfLRhgnihFQo2qJAw43nOuYETLSeN6+k/xt2Y8E/s3c4xYp581TBgvoAgAjgGjlZ5m/goiLDJlI316KiFISdRtOI6KVbxAgFJDG4H8mQtrdUPSdxQM1nwv60Hx2BXquvcphvlbL0DmYSumQt4S/3d2yHfNf0j7QAfgEMRVNrJzKOoJQ+f5++z7ljzgYdr72n3NVUkbrtn5S+5psnv6ukMWGxqTZ9STSzFawmaX1D2eYVTDjD2aNq1VzjxapuPhJ0h78ucuhR8ULM8+2sAdu3ksCr+Qo1QL7GsfalmPojnPPc2rSb9qCMhL6Bf25eDGhudRWDN/VcKBxOGp2/JfDyWl0wPTZsMaxxMhXE3oYsueL8/oygNBs5T4PKhnWMWqG8/aeT1E+Tfe9Jbo7TkueT5vEJ5j7wDrXs0LkUthLwqFGu+rPtkbDZM94bubJl3f9SVb8Cs8EKAbT2krZAKjJmLP0fQXnVYxzvV+J8caojYAMMr0Zca/k91f+NEfP7z6hc8H9DyW7uXfu9LPD31HqrcF+BjH9p7vhPlWqxxABdA0nCt9sK+aD5q8N7LOHmlpezRu3u0fRovs3XrcyJn8vguQNFTNnpzxVq7m3tPCBAcyjJcDvxiaHy/RZUJdqzRFOT/r2WG8P7k0YLkyeBsvFdqw176a5/DMCBfswcOmlMxgJMqeEHpburPv8DRrOGtf4woew4iA5ux7si3jEYZoTQOM1thCXw3RBSAAYPmCUfJ3qJq1bU4dPoQ/uXf2nfEIy+xZfbdbzUpRgNTODstmYJFXt5TuhsbyblfO41+vx1ZzO86cfB8D4ZsvvZjACvszz88YAbF6f7IWl8mPuIdWMw4hQvhNFVcqZfbYm3n+LQYHfK3zkYIF2TOtLDb7jTen9G8Ppf8Nacs+ufPC88sTkvdf+uTHD7d+4F873P3BP9uqhDdy3XmUIoem2nPrvKTZD7lL+Jt7C4oGAHWZsv5d66ns1nU2B9eNyl3Une+zdSN8ar1OlfeHAYvr4W6nXqCrM2tGfk67p+Dlujel/R+Pz9t5RY6dzJu3FFg46ftpW3tMxz5mTnbPjqFkD/GAecb14g6n87Q9VfsZD+r7ns8CHiDl2nycjml7eBqihq6Z3AuUrtbyQaCqYHmKuSh5Qbbw8Kw5X+f69JDSfP9I6OoDH/hAItwZcE+f/qt7/xse9HzdcnU7hADT4SHJmQWHn//Y4fBzP5fy0Z9dcfFbQO1T5rcFcAvwDTSqcZRK88r7TPpC3KX0LorvV+WqUTZ5HBoD75qxlgETsa4drR6InCDRRkMFMIe8x2gaez/k1UcMYOpv3R0rbKJ5Q4Q5EIayatrBQdazvbYCjhEiqCb8D1Nv+dJpcxchaHhR2myoSP7qUwU2ZX8UQM/tac0EHwsaS1qu2QzO591XDJRCjUi1q83khdTCq79VpFmWAIOxgNZCnmfx4DSU4KTqmuXoWQizLrvaG8HEk7FDrQjyOXytc2uOdxgTRUP4Us+3oAACYAQ0ABarWoRoNyFlpzHk4tgp5pOgO2uwrPrps/Yp5FV4CCoWubxqFc8cURCEqvB2WJed0yQETvv3eUtYLQlSYRWU1MwFnaGhbOmH6lv1vIzi3VCsWCnR0pTcPdwAUs2nZ43itC3X2/ND4XqC52EUQsCxJ7tn3pDTLqpQbwMle9FFad/U+0wR8Wp562pIazzNV6PI5LvGteevOa+yNXR5PK3cOs/8Awjmr+ui82mnJZspLQAaMEGR0GZ+bnJ1rm9oEYCU62v5pbznvbBBe0fOUMu5q4TooNZRVnaysL0t5Eblqlm/FlngSQCeGj4zgKAA3942v/qSz+iOdR8N1qs2ijH6rRGgxLDWuRWc8lHulRDOAvvMWT2WGVcLXfCS2CfWNt/NOVTdX81vSVw9z4n5orRQ+hvuld+F4VBSnHa/wx7rcaG88lJmzoCSnvWR1xwG2ZK/QuqsO6u/9qqvvr4OOayBxpgpWCy1GVQBfb5vwRCN5a/Das2XZOcChVHadm5ZQ23xx/xtuJR+aDvf7cNrCxTS/u53c8Io2/m+oVn4sL037ZTeKN0WcvhbvSz6Nu2g11bIw7MmLKyeK+DJfkufzTVPoDXeRSVu4SlRSHn5XsyYakTIusjtMtcFl2hjeOPwvu4rtFB3gD4NiGhFN3310/xmo+Iv+8UzUuU6/dNGeXw+t3omOsbjzdvMR0Ff1lxuXfIPn/+pTxxe+/xnD88993iqT98KiYTOvvWDh8M3f2CFVXpuzlkpDfNC7IIvxg1Y9Byd8YJaZ2XUKTIBiTdTcAXt+bwO8cz4q9CjB4Yd/Ab4GfnRUD1zhlYG6IqoQC/6jQ83wiDzQ2FvAYF4VXk7yxeT+PzaG4cbTzE6mDN0k2sYbeTFBNz17BlFXgpU9BVdD1CwhxuinL6aO4YN3jjX1CgDjAPhc39pybro0wDpgtQoXRn/rRrzZu+YG+1LuH7ppZBGlDUhZRnPjWNFvVlUfRc9AkCG1gqQPJvswaMbBj37LPR0B9DLTzcfsxeHn2ePXIRn6c2j5K/9KlxuDm8ESqq0n4bkenxB0Mp/vPP6S2sMkNUuqpGx381aVlXI3PK2nIU33QlvuKE6HMCjzeypi0RE3E65dQDrPG187md/+vD4D/zhw5s/9Oda7EF42yqzjN4Nmo6z5qC6zjYU53MV6jEA1yCUyACg577zc+qRMN+EzpROvu+7q22z371dyFf7cVKU4EHA6LQd7089Kg/yrjzI2/TWXr31m9PwuP3rfaFnM3Gn3qkrjwuWsnSg/XcBihVu1zmw7XjTmkpgTdZr/X6SQ3ltjGutdsW2fd+KGqoXZj11/s5aA7tlE2ux9zlNp8/seT6Ro8cCCC4Vtkl37ltrnd+NIfvtIvKsIYc+5ze/Pxpa/m0pZvA0b+jQ1TuZ6693zW940POgASwgRMBmgQlcYWs///HD4ZMBO5//zBLEOzZ8V5DZls0KLAISo7sijmPOTpnOXux5+rYa1sIVNlQXv/dj3erKF7EsprUZ/7ZkN/aesBuQU8ZPyZUvMsp4k9sJYWEzBkiQUAiAGhSd7yjTLQtKIAIL7lnEtN4TRpQEVhttEJSYTz43/2iYCeuLSksIcCeo1qtDwLOQ5fqGxlA6CLdBVS3TSWBRbMctXumUtitIjD39yFkhK4471+3wHFbDnrdjTPnXg0TNJbBBQGW8O7Rqx5TbjIZhrQgJAqzzTlEYBb9W7Xl+d/BS1lby6QjXlhgl8Ck9lLb869lEaRzYoUxSkAouRnnCO9y3rd/PJEY+ZxY0LK8gYQCj61shK5feWUBoeTQIdeflRDg1DG8s3eZox6Tv/K2Gqbl36K7PZoVFT/nQ+HBMYr7X/5zMvTxMlg0AMb4823wpt20t3UsBLsOgKOePsDp9Ay63AgTglYbzfKEp1mWX9UY7FLIRYldeHYAHXerjptG00TCq0BAlsXHved/KT2gwHSD4eZkUeNB/cfP1Gg6QfE9+22PbezcDuAwgPGs/cz1Frd4Efch9zaGwB7YyhiOHdoSUURCFeKhyt88+atiZfa7f7hma73qnXetlPlu23DUDgjzTNcp3a6+x+BRtQBHIzXXAh/2xDSvWpvkQDAFoL/PwWkIhJzTgMuvRcJlTBYznwmG0QJhXAUParFIOFFLQtCk8LvNCsbRuCETZW5ZX++CrlFB0nbnpWUnAjXHjndYun93Xw3iNGxDOdQ0fnuT+DcY6t7nP/qO0eSnHrJ/6i64aEolWKLzowLyZ0rRdLzDCzguP49HIKdxVQtF6C2GYK0RqOSMEAxoa1uQ2IbwB3mcJS1rVEwED4D3/hHR5dgBkLYnNDZp2KFH1kKcN4a3451cy/7fQ5+wR3zW/Lf96eHS+35XUWlQifMf4vFqi2LgowcBEGq63MJ93AZqdk9NQR3wu81aFWZ8GxLVyW9ZIX/FARg77e+dLofXuu/R/qmoxxLCElh1TbqP0v/qJTxye/8V4et77aLqTYgbZ27fek4Id3/6dKxzRK7zwMvvxDP14Lrrl5fR8nhPnGAG/vGUvfGmFDRoDr9EucrC9gxvQVp7R1Mfws73l9dBjQvl7Kx2tkY+BK+/RRBNVGDWMO+tFMX7U81yHB04YY0E5rxYSAnSmsiFa2eC65cvtnbTbQ0jx9CjLDH4Mb0ePePrIW+NegLfycQwTNcKhL0n5ztAZwGTehGYq5CCvpQaXgLLw/fP014G1l6HhM/Sl2mcryZFnUeFChzw0d+phyfiE3bkubSsMcJb5bVEKe0XfHbxsjwSkaf9G9mQPKGVwsFcqu/Mv638vxroWImieLVkURZFR0T4z3Zm3GyzvGc+dyLZbDZt8PO1mXKppeYw8ofDlryZU99GEHN+SW6TQQQ0ByBRoslYBvynac6HMddr7/C/+/OH8D/yhw50//ufSf56ezGH2P48Tj4/XuZL+gNR4cnbCesOh0riQrYYJyoPZCvsRKZFxFgNrX+29E6Cyr79q76rs8lrcpbTv8KsdnnVfCNjaKfd5cfbn+ek+QLS/e9Df04pw139/kDfrrUCqqHmJlhNtv59XVZe39OXUq7LbOwVIp/kzV2DuKnyt+2a8bdbS7B9BjbWcz6cV3XrgaD01qrstD82xHzyNA14KcvLb7Vy7j2PptaEJ9NFCB67NfpDLc2uMp9/x4Q8fviWenvYj//+6DpC3W5ST335Dg57TQbbSmomvNyFM4lO/eDh84h8G6HxyAR3WHQJjC7uGIGAqZtz3+UvB2tYpm2pbYMayUGnidwDktMRzGxkBaVP2YDNCjnKUvw1v85xRKtYuXNPM67MtHhtQVSkiyUNoDpFsqENuoSD35G8MNvcJDaL4VGnFNyckZCvntYgah3HmfU+T1lVJ0aoWEazGTGHBkAkVgsqjT1E8ZWwsLDu8ZCeZbetpvTQRRBQ0AIRQ1k+H23ltL5rvzDOF2vxuJYGngDKM+bdPwAnlc0CkNnbCePNC8nmvHWZMaO3qZjv8RKjFDsGiZFsEa70PpCMIeTPKzPMb78hWOrZywfJbMOq+CBL39NydAa/GRcjoc89uITxmbc074V5Bn/faaUlRzZkni0rBBCJyT/voOQOStpWxlub8bo52ftVs9Lpaaskc6/Y+ULbVv9I+ILgPsKwnzPryUACJ2Sct5sATk/54LuVtKwMFsCyd5toY8jlhd33pTyt2TZudv6yB8fVsGiAu/TqGkQwgrzct93nV+u6yqYw0wq73Nu+KopO5ATrRQkNqcn3P/6EYKfMdJcF1u019FRvOk9TcM4UAMhfy3gh/+2CvS63BjAoUVMoDhTPPrZchtFi+MHu4xS8G9FrvVpLyLP8xN3kmy22Uqea4mcuUgO1cbK8vhUmYVD0KGTvFneteH3bOh5CPFFxofh46fQZNjAJW4J9xB8Rcpi9nDkz1+L3H64XMNZNcXqMF5dBYzOFW4lnGrZdwGTTJcu4auWwUv/I+oMfY/TWfGX8V2mE2aActqrSHTni2uofRc8bJ6IH+fGcOCONdnplHuWGmgAQ+kGuFRmoP3wAEzAm6Ro8N08zzX3mhfatnm1eAEr69lbxK5rf9Iv3xaOPLva08FpAW8FGhWmNSxmTM+FzLwNuLAJN9ANyNZ0qCl5wP7TV/Mr/DJpM3sQwH6CLjq2U9Y9IPNDf86DKgqHx7g/RdyKV8B6/HH3k1KHVpr3+HtnaYdPcg+YO3AqF5lj4078z3sy6LIAYkvnl4/id++vDKF55vTs8TKUxw079nMlfv/9ACNA3/jdc2tHJuD+DXAC/PY/cx3p9/+LrwtXpb86+FQnZeVN7XIDCgtUaO3CMsUL8BuspDPJChiqGHBxOfX0psaWznMdV7CizaF/krzM664b+TM6nK2Hk9fANeAbmGmZk3RgbgfWSfTjR/MD/Wy2cpEuK+iw3sqorNM6P1zxrqu7k2RwEhPQutuZLp+w57433nJeMp8Wzd8bdtuT/eULmJG/R0LvMDHqJkf+hezapz7QqNy7UXzfe7yNCB/DWXXZ/04SLj4oG5lTmRn3YvxoKkd1cZvPN6QFbm5JHwgbvpa0PZ6BbheRRH8v5G2uANu6hSGdACeLk3v93MesvXcdaS6o93sx63etjxzdh9Xg9bvhFW/UZYRkpYl1+eJazuhcJIwXIv/NIvHQ6/51863P7B/+DwZgrHrBC75e05NybVYgfwnEfOXwYQNVTLlPV7z16ys5XfJrytqU+nOShzveuue0hOw7T8/na5Ljvc6mHXXb+3ZHqaXH/S/mko3SLoq2e/rUfoJEStvG3GdP2e0zC304ppew72M08/Xw/duw6eNoh5O+/Ufu4OMWte0y4zPXTZazIv9cKM1wjQAVLcVwCT3+82nHeFqvWZQPaErnW848lp8QztwfL+7s+8PYBQ+vB49tP3ft/3LS9PB306A7+697/xQE+pAkWd/CXACKbP/ko8Oj99OHz8Z1JeOu+dp1EFNP8o9J0cAmJACyWgVicTTgizPo5is6237haKxr+8E1ltQkyckrCrv1g8itn07SLXMnKuju4XBZW1aV7bglHl18VhrrX2YaTaGqFTgphV9f0OIyH4hbtUKad0E+55RpWjfF8vjDYJMdZVijFFL99vT1QVTUKGMAeOck2t5DO/FIQw9MtYfZZLesAP4b+V1CrHBJC50/28r8WZ4pu2dlWb7fXxtx41gCF9/xowmHsJ8icikCn7FH1ClLJDqBeg+YqV1hrmXz0yBC4Bkr41rI7lliAd8KA/GDdrrDF3eoGPNNbcEX2hZOUH91GWhWjtsVQxAVzMaZ7RjZt/lHvr/VTWAKCuUjRArd4qChSlK/fVgzTrBxBj4ARraYXSNCF2tXRO+yvzNM87UWrKKLRlIgBfXAFtm3d0NUrUTkgv2B56ayI2mhAukvAcCpQ5aqU6SsJY8xsmae3tB/OCnij8BP0oZvUSUub1w5poa5Q1il4Lf2ibddU6a3MrUENrntOCC/msWmIt86OQanN7krIuPQCQkrQrrFGWN/jeB+eWFq21vmYsCgrsSkkUMveqiGYKHQhqzK/G0yYMqPkvy1K7zhdJv7Z3zdoAlq2cRzHDRyiVaC7X1zJtv2Y8wFjBTBItswfOhQs1R2WUHOMa5r6U1Pxzv/3SKlO8g+i3hL7oZCeObxAGNOEh1kW4ibOy6tlTKCN/hTfKz6slFmDM9Twvtm3GtPI9fEAL9hwAmjFS3HWpIXT2PPCa61pmnQKf78xtjUW5VkiXZjrmvOlhv7MPtetZQJd2rAPv3Hh7GzI6RqruZ2f/mCsdEOZpjrSH5zmHyVo35NI+y7NavjxKVPh4y5Q3t2SMCC08k/vLe8yR8Kzc/2I8FFuBb/K+/QtYCTHbdOw543X1zB7SmufvM3dqCMm/FWOy+gIgkQNkCl7VAiO8MOGZ1mHvg01b1p0yX6/gWOnR2i4p3609gF2eG6NXRRg+AXy6YHgwWVDeinZ9N/vTnhDWmDl78Wc+llTV5w/vefrROO1uHm4GlN96dwDC+z645oCy3nLs9i1+JoQqDzRnBa14Sn5Thl9VsccDtBviydMyshSPARzxKxb6GC0azqd4iT4qW48OtYkW6y0me8nD4Z0bMJanA+ro0dry7BhjFPWUma9HZXvzt8GhxwikD7xRgJZ+VD7JC1nytyGY7V/6EkPMZehXVFdD44CYFlwY+tZn/WoBiRy8mb1xg/FkV68roDXf+FqU81R0dYCjggJe5zXI4P+AP9rMsxvOvRS90k5LzeMteDTatSVHL9FIS2BTHPPseFtavnoqL96JkegWwIlFzEGuBWN61LwzgOWNw60pgnAnwKvvK9/PI7aSx5l8xhsxhFxknqQ2MvTcizGFjO95KoNfhebJD+O1uh0v0yOZL76YGz0c+97hzee/ENJPUYOM6/noXPd+1z9/eO0H/p3DvfT5RoBPQ5uy35ryuo2HBVY15S5wY33Sr3p5RkxeZBw8UvXIZ35WmBzSvCpDvXNbTr0910OqTj1C171CD/ISPeiaPnievd+/k78bVDwIEO32trfm1BPzwFyX8Xod52BRX18bvB3V4gEVR4DZXOCrHJz7xnNSxOB0jLsPp30/BZj7fQNMtof+xGumrb0WjPpejQbmAR0vj/B4vH2ddbTW9iI0333EIDieJX+d7YPe7gJPkZP46m//nu9L0JDy9u9kNd75Nb/xQE9nx0pTKKK0Cl37xMcOF5/46cP5p395Weu5y+9RvDPBDkGqUj8KaDd0V2oxoYYXpK0dPsKy04ToteFWueZRpC2QAyRPPTYtY2mF9YuytLw5K8yAAhTBxZ3ue5cQhBjLxmAFPuvE2h5jUAu+fxt4YJKjIG5whIir2JeylsBzPYuV25q8HBf7zivZ+Ti1+I9SvXoTJjlV0xr+QxHK1+RqGSRLLNCki/mMEVOWG15mSp2N4VqKhvsGGOjTjrHXoQ20dlLv0ZOVe7jX5VsQMhSOd0Ug70RzuQ5CKXRAuNW2kN8XXjUKS70i5iqXTyWmY5iY/jqLQLW65uoMsCuIyz9AiHvfSzs7ttzvFqpK1yhcrtEPihxhaVkBGsppz03JewK+bvp0p6FuQCZlbSy0O+ekG1kDuZJSXQsn2hyltlZBlklrTQEmaAjKAa8EXAVwxlclLH97+CsFPNd0rAtslO5Y1VQlQs+tqDbKQUEw2jXWIcyue55peoXqtfTveGiADmBlX7srxtVDEFrAxHbJbnRgfpv4OpZLY9HnWsWFlVD481wKi7ltTL59OkoKhi323YSaA/2usj79de1UJDyCCOGK9SqaB54OczZKbYGGeaG4kMb5V6A4HjMeUUC2r/TfZ3NbL6F+mdcBmOYH05fYjPjq8Uw7gGIPTKzGOuA31+2zOhpm6qf8paA9k+IP1jvnvVxm7mrxHCXleLq7ueQfHvoqAAAgAElEQVRNwh7aVx6Lme+C9LSlAl7PGUHb6HTyAKyl9bG8gIa1NM+8c641R60MOPt7g9/mB+Ueyi96aqgX7zIFbsSu0uAApY/pz7KiW/O03/2CjvIeDdUjkJf10OfSLz6b3xWC0Ld62Kbtnjljj44glG9Uvo1+83fywS5zCGzBqznzkgNCCQbKGL+ibFdxxCNrNJpnepa9LT/JvNbznN93yevy2uEXQKkxBJR0jJ4NgJVPpL8tZsAIEoDQMQKcPIa5TjhVQXP+7aIfEttLf1shRrPWPV/rtzWuIcd48Vbg0Hrj4WRG9jSvjD1X+kYTqYLHK1Av2I3D8z/5k4cXP/35w3ufvRVc8nj0+hxQ+u7My7vjoUMbFHSKeT1i6XvzOu3F1dbKERsNeM/ZDgOzB1zHW4d+vV7J2LcnvN4z60k+5G/z+AYoNkQa/U2hkBrasnZCQ5PI3wp6uwpgw2rHG1fPdeYLnzUXLeiQz3LyCC9ztY2C2wvUIiT5zb27MFALxwC89nHaB8aGLzRsEsBPMYR7CU1ruBivtjVmoEN7vKO82DWY4G143vBj81MAlO/Q19YvCoRWH8sVeFaob+ETd0KDN8LDboZ+VN27zNqfN8eHTDZ3Uf4T5vhmaPmxGiSsUtqPvnKPnoN2QyM3MtazAJzbqtuFBz66j104GkUDVDIPjzKeMDCEl92Nd5QHqDqIsDqe7lSRvHwzhs70Qf7EDeCw5zTZNxZ60eKdPEcqgb68nIiau9/3Ow+v/sAPB/Q8HRaZe+X71FMWEEP+hg/cjDzrSRa2ISNMAdAqdFCZOR4f38sLcsbL9fNgFgjyb8mr0/N4FiGu13Uvxv5+K9RHPdB6bH522sDJM04BwM5TuQ5QHgSk7mvuIR+EgpkXr1Ogdnr5KQjYhQk24Nm5Pvv5pwDFfbt9a0w33a/luZr8qHl2C060mMQCnKs/U8Ybb6kesQ6DfVixh9P5v68vPI8DaNYC0XdGl7WaVX/Jqavvr4ASz+SbLVuNrXzwQ9+aXMU5WuCdTPI7vOY3HughzGJdOHw8Hp2P/fgCPS9F4LJUytMQB14cwVIyit2eXH+3d6BlWgkTyglL0gCbrayPtWyFpgzTx7SimJX4qnhRgjC+vN8eCNa4EhKhxC29yNMLsfEA4YG7pB8X+4p3XcRXXokhqA9fbHYvmyHMLAnpiGdtdlVX8kdM9BYeW4FnucPIxeFGmTybXJFLQtBjd17MDl+rxd2c4aJ5v5WZ+f4yitHZDoOpAEynCGmMnbXXdfrRMsIDQLa3AoPUXxatWlcJNkJQLLQKN4AWwQBMYeSsVPldiIXvKQwsWIQm4cGyuEEWi9+2Ru5kUnONsXbTUETSVqsxZU12/yhFFKmeND4CsoqxflDARqFGO/pgzLt8swnUXkOb9N34CE19GyWh4THeZxHfxSoaYdp49VxrHqJcXAQ4tgCAF2V9e34o2D1EUx8oQ4Spvi+F73j2xNMBhpL0t6fQby2rSqGgCLC6LkvhKjk7c9jS2qP8FmiZ73xXD+Eoi7WkA/K5Tt+EtDTvwzOiNPQw3pk3/a9304bLNQ2BkRexDAEF+9trMoy0pdTr9UHkaCfPZkmvcpC+A49bCVSlTPlYlZsAMv1oiN8oPO41j1U6rYn10LbhT3niPp/iDpgY1iio5rgW7vTDc5qcP8p2Qf3s+Xrf0vb2FlGUPOcZRQYooNr0XLRCOUHnwE2+08ben50r3oq05bkb1ETRu4wX+WyHgW5AW5ANGA7/qXfTczQ0a7jBbb1eGa/zZRruStmMNVs4rHlrlUjzPYp+vSH5TpgTftoCDKHj7ue5tgApn+VT4Hs7PKlgLW3t0us7B2/nDJoQoItSOgdONqQPv8hJ7oeczbRA6+JjnQ9W9F00pWfmCLOTj5BnfS33WOSGlWqH5d9+Q99d/MXrG3JobfK5Ro60Qak3N11L48n7fTBoPcdozboDc7nGs73fifhC9iiUzniiyBeERElHg5R9gKc0K1xwwNSu0LiY91HJLRgEZhumiT9kLfzetRvea2m1V6CFLww/xk+OxrBZ//JV8zx7F43W+LX3ZuRHDHJf/NgvHF797BcDem62XPWjAa833pP8Q5XtWtAk7fG8kA+tHIbOhpZ36F09EeiZcSR0Uu9jrtseIeuT+en49jlCHV/aaVn9adPcyDvV3j40uoaEjJmsKNgd4CL/UGXLi1nTKl6ZE/lZ9nNDVoFJuUbjjZI75Sw9IGyXvY4x6UKxjijgPSRzV/PEoxoOB+yRPeYzn0tbDB1Z49IROps1KaBfh2mu9WD4wVcGsFka9zd/bcZUwxT5lVPqA6CEeZ0z5OEPjA4vp+S48EfzhR8+nj25zwcLXd9ORc9bY7gi/m7Vk34WEfZyptw5PtFFGp4chTB89CzzdC80cUt0inXKPAkzugiIcXDpWZQLdVqAlOox+Eb22SPyhfKJvnA3srAORf+MtyGquSkevobXRXgBMHcZiPGcgL2LeMBf/exnD/f+ud99eOK/+EuHm5F9izXPeTqb72Y+ChQqIBaPXbYzRaHyZgxpyzC8vALGq8rbgzwgbeAhr+sAwGWnIGgDqfXdAlCnvx/fXztD6PTsmQcDpasOXff2dLzVCO8/Z+gIwk7n7CHj2iBEf99S+e2+UtEnhQy2rmDaB9ztA1fvOwNprjsd1+7b9dC+1b01b2tNT0qSX/P6XB/K6VqeAsVTD9P9fViH3ApvEzp3N3v0yfCSD37wg2FNV6Dp7ejhnf72jx30FD6wNLz8wuHskwE6P/OT8ewkfO0LAT4SjDHUWgW34BjFeluyt1en14xi3nCb9d63SL5MbFuDG2IyAsS+xHh7Ns5Ye3pWBEUqCoukvrsrJnonAl5E0QhEaQnKhjkQnFX28zFAq13mrs8j6w1CvJjnjufmgamVW5MQ99qsexPaMOcBXHp/I0z0kYCOR4AIzL5hFpi48bCQSUwPU2zZ6RE+xluhkNcODWnIlB3Jy2BnDGCoNyL35X6VYcoEt5Xc3BZsGVDua6hR/l/gkfeu36GDDdCkB4XRNgSPhS737rCOgJ06agiLFhYgoDIOTHOf11IlIoK3QpOFkmJFcZj2Gq5IeKxNOJENuY5CPgtdbxnpQVlI/+qpWxbXS0IBXQjPMlfaZQFkFezBhcJWRgFANPWMUQJzfQUl5QfwYC02n2vMq9paxrLv7fsBCwXhYwGshdRY5F/kxgCmnq+0K9EZL8DmcD40FeWyoQfZ/J1Tz9kKW4tZIKB8bx6b3MozlT7tnBbeJRNT7wNhvwX4KMoFvjwqGUstfPnMolpP0XgZmvuhje6i9b0EZHTCaqskaytameJK2/W3ClO+J7B39bZWQKNUpV/1uCYZO/lfkoL78pcCYO7m0Mk23PA8c0zRQgOUHvtAGJxNN/dTboS91Rqce1o8QHuIY5SvAhXf4RHGDwRKbt6ha/bQKOz1qKSvyikDnWjBXmgJ8vwTBlQaoSwO72hVMRshexxdu4cXJcC0vKThPMOnKP4KOlDGG36Yftdrah7sNX1Mc90veQ/gCHkLbzlreJhnJBTA+rPedonQA0PPeLLK94ZPtKz3BrHDAyiVbgQMW3wD0MuzWN4p+q1IyGiR/YNP7TOUWqAh83QMGw1NKwJgrjat8I41xMf8UDDTdjw23eM7fLaljsfj4Zn74ErPLpDxL9fskLDtHdvl98sjlsLWsffZgN146iZ3siDJPFSB1W/znOucc8LyX08OYAjojLd1V01ED3hk+dXwAsvDu7rDYTevtG57zurhNN+GAujgHdZgvE2UzV1UZIOMWv3xD2PBuuzPvICAhp3OPiRfsq9e+MTHDy9/9suHZ58+T62Kx2MPefRw89l4ZZQ/r6Kd67XRc9fQPT6QteMl2waRhnqSX2McRDtosoaSuacFTfR76Ebb9jDPoz2GHsPHys96hhr6wC8yp+W147F2vz1T3mNcvINCWNKv5sqODNvV1jbgFJKMF7XIhCIl+SdkaiIsVrGLARaTj9OiFlsOogMgCH21OMXwOUUkyr9isBQSlzZbPMMwrS/+S48ILSyDJDCT3xNxojjAje67fO8vkLmLhWwj0/AbBoumCWubdT0gojI/RszmL9XTJ68o4Cl88sZjeB4VZhkg7sYYe5PhBK2bh/C618M7boS33RSiBuyo+BY592i8Vhe5h9J/L/uZh2mFmaB7ACP6RfdPAI5zrSSul7/k2nrPA0iJiNDKGwmrrUM3hptXP/2Zw+Xv+hcPz/3Fv5IQyvcew646WaXxRR4PfQ242N6L64p35xxPK1jDIsYLMd/53FyQ/KNPnf51T3WseW19qga4rG1gXn65Aj1b13rQ34d5j05B1nUw9LB79piuz8kpCNq/XW+zdogRba2WlgsBWryrY/864OpBXqou1QDV616rHYp3OienhQvq/ZrOapuH7voabg/RBrT9Pet+XyXj3rdKXOO7F4lOceZPbZKhSZ4eY3zv+7758P73v/83EeixAfYMPWgX0Asw15REPPzk3z5c/v0fPZx/5peX8KIssQKcNrGZ/aDYI/PXNoFMCdsCbq3sYuRiw3cMfMGOmQYecg1m11KjebHw1epD8VyAR3h/9SlyHwq9uwr5KeXXqi5RRm4mwfbG+7/1cOMD7z+cxRV34z3vPpxHEFykJO7l+eNU7YZKCL24F0vNZRjvvQCsy7ix777y0uH2l1883E0t/MsoHfcS0+yAt8s3JIcF8IQR0YMeybNuhYndiIL5WIDPrQjv6rO4EUEO8FR58SJJRmlq2Alr+Vh3MbpWvGF9zKuKBGDp/QCpbU1tWIAENuf7jJWT0rIVWovLYlWhal5H6SfUvQjZWuDHw5B4ai79rtEOY2ucN0ZuHUbZIjC3RV87fmv+lXWjAABr6ds+5bvX5rcqsRSFUZopygXEQAyGZ80pUBTOsRyM1alKyq7URgHb+T3G2GRYIR4UxwmZaKUuQtucGfeMcdzXtTDzAG3LLELuQuZa8y+2XPgYMCD8aIPwAuNcR1nSB6C7+WYsIAlrIFRfiXW6uSHLs7YE+xJU+zyKhnw2hyVzcSw/nnuamzPKm6p1JRdK+BL6ffVcpNm45opSIqTH3G1lbStz6KtW7TxLv3foCabsY3O7RilFljw+1meD2qL+vbYDHnqGSV4N+wFO0Ys1Nh82IvBDQXANRWrAyvbW7sTkqcBY+m144EjkHUqI6K0/a6z1bYgKRQC9bMXScxatLAU3a9fQxfy+T2tvRcO87BfjozDUxU95Be6yn4UpNfTTePPHvHpWrdLokmKTfwCv/dI8GsqNcBPADtjFMD3HWPTLvKJ3lgRzSqMaut6HmMpF0dfm8RgToJg+NdQv/3gn6wFPm61+NUoDgOlZQMgAfxa4jsHnhq1RVmfuzaXn84yhN0q3ggPAaT1hYyAAqPGeeiZnH3pWvV2UcXtbDsWAkIbD5fuWTB+jzgZIlGF9aMw4Gkr/CixmnmuQ0V9MHO0CbvkslHGXRm8JcQAMT8w18la037yRvMxn8yczhn30wXPxwhLK9jdeVEY8fe/+oVjik8MPjXfzs4J6oGn61PWzzuROrgOm59yazmfn1ZzEsNWiBniFZ1jP9D3j+PLP/Mzhy5//4uG5J28Fp6RymwpuscKf8fI5R4kxxN4UcpLcqoZho3VKdffT8IMdmnzkrUNLxuEsp1YXXeB39ZFsAWgIj/wr30fTnkU28NzJt8pc9FrjnnnG659iALJGE4lRXhWZaZ8VlIgC4NFOH3ceVysHjnwRfhZ5WeMQ0EpxTwU88pPy2wR9c5e98Marr0VuUuwl3o8xMHzkbvoo7KvBaI1CQItjbJuc2Yt4l86Vb05o+3k80hfZzwyazVQp/5hw3Bpd8dAYQzPOGzEgUeSMB82dJy+owGyHVfo+tHFHtbaAuPMeeJszdRKadjNr1rLRtviQzxs9FJmof6beG4cPqAx3Nwes3wxAfTMg7JG0zetjnO4XYXI7e7JhcZlfBRJupE9ncu4aPqzLMeDKLcOjhFQCS9nDSUFP/1NYIXrRRQDrjciYL3/m8wU97/5Lf/Vwyz74NXgdi1VtZe9heuMJoNqK9qnXQHgXL9Ud4VExDinscCe0XiVchbkBPavowqLtU0Pz2rpX3++hnSr193tCTs4PuhbC5d7T+za4OAK6Grht5EE087AHeaFa+jm8oIbwrbeczLvvWkxgEGcDLiZf9KoPDOtvRaTX+3h9Tk7n+TimATu7C8sr6hiXK2Xf8+/lunW46XouNrP4ELAqPcQ9+GCKZWTNlKzWAth+LzSJ/r77u7975fS0Y78GxLbnWZ320ybjTn3r7PyjPm9b/3cYkkecEjVl7tOfOJz9+I8cDv/g76X62mczWoyTlZ9iOgx/rcKVUksxqLDETJwAS2BTJCZW1PXb23FUXjLxDRvhKcn12jPZYn+BG94kQCsC5FKcq0WAovP3rkpLCf2SDHiZ+Pob73728Oi3f/Rw46Pfdbj50e853Py2bzscPvCtOTU61k0lRFmJmlCuPyM0OrmLuIvuCZ+Je9Tvu05/Tj8uUiXl3pdfOpwlKfVu5uONT/3K4Y1f+OThjXi87uSQ1XOAIa0+FkZHd5Zz+liY5E3Ci+JKecOAez4HQswcUloII+DmNG7bHO7Y+8aLCylgxTMvA/wamiTUiEAnDNJG2rrMw5d1c+ba9duzQYno+TYUs/ShCdAs787DidKeZ5iZrlvju2O1FodvqgpIllVmlfOloBFABDNPAwub3KARej0TgvDNNbt8p5iyDWQ8P9/3INCGzVkXgjftNV9i+tjiFvmO0O9p9vkrrHEszc2J8vyCOwJ/4rwJePcQuty+VRKnLPD2qrW0L0CSPhZsz9i2d6CFEUoYa4wbqPidctIE+hkTetWW5+xS0QWP+bwtXJQ549zt1Avitly0PSc74Vb7PdF85Sd1Peohy+cqGlegqCEWlLJ9vkhB6oQQ1qMT+qBkbMC5FfCeR0NZtYcxOMq0MbCwU3ZG+db2KRA2hoahzLrX8wgAURCtUf4C1foIpNUTkDm2T3PfyofJPQ1jMy5K1zxX3wn8KlK8K/bGmvvL/Os67megoQI62goFNffVmsx4kHubZ0X5HC/g9rLZd13btMvTUWuwvptDPCi/8Syz3DYvAl1NmM8GQ2hlJ92jnQ2g65WbMXcPpGvmglcKP2vVsdDhBm7msUCNksUI4Xm5abwA5Ukt7gC8GafDU8PHKOs1GOT6fcCkMVAKeaf0G8/LvyrSzdMbGu5ZTCM06lnJ8yj08hBaUdMaTP6H+ZDP1xAo9GyteEh2W7lvzhdqi/bBNoABJ+VL8m7yjB3Cu4u8bFDY+3TIuDewRR8Zg9yubQghiIUMttiN6wARIEnS/rI+Li+osTIi4BsztwU7QM3Q3NxTi77QMNu/xRW2cqxTaNoexU/zr7lraB0w5dnxvapJFDWCBF9kcMvbyKPb8a688FM/e/jKi68evum5RzIVt7LdktfjHCl5WMqUFwjjfckFUt2wgNZ3DFYDdl1TAIufAcO8EfgvmsiYOs9rfy2DGV6d35szw5rhhdbHU1SP1NC/+wDWGvQCThi/GrI18rFVANOmPVLjj/0UWmZgaVW+DQhV+QM+w3d2Dh+5Rd1jga7n0/yjZaAwz4/n8SLXngP65UljyOPd6ONzPe9U8pTqke39+WHrHBPCeoGnRGbdjfJ/q1X/VKjj0Ypkb47aKiN+qTz1yIR7yktnLs/zTCCmjJoSLlcs+61ng5UvoRs5DMkvCt0BH7eytnfzu2pZj2Rvq4p1HsOactAX8jC2AqvLckWyXneaG5p+hEcpNHEzeT+XCR3tWS7MT/ZE+O8dnuHQ6Hme0UhoSmjWxXa+1UIl9iD9akXZ3E4RCWF1N9LnV1/IPP3u7z889xf+SryJ+3DrWf7TP1vXe8BPywn+sINI33rDdYBjB1BRq1KOp+HocZjP9fpkn5lD+UqnnovTw0k97bp3pXtlmNdpWFj7TK87Ue73/e90PPWOTH96MOw1VXu3s7/X7x3etvOgTr1kp6Cv1Dzhguv+NY7j/N0XmnY1z3tu2lb27Q7LKyCc8Z6CttMxn3qSTp/dZzLIFvgscCm08Rb6nbXf9xbUMXTMup62+W3Rr3+tDybV/1/X8LZa5Hg1fuT/PJz/3b+RCmwBO1tRkNjY8LQRNlsJK2PYjPVkU2ylmiyrZc0ip/1JmtrMZd2xmP5KVsR4shG4ullmYy1UutGpxrd7snEO72KppspiAMl5uPU9v/Pw5Pf/3sOtf/afOZzF5XZmw+8Y/enS0WJx7OLb7fwHcYPdUHdi9LGUtmRdfOkrh9uf/tThzZ/4B4ev/P2/d/hKwhnOXvxyjEL3Dk+GwT4VPvVEhMFNSqc+YVxVetNOEzxZ0Gb+ttWxuTD5DcPdhR0q8J2Wy7SU23o6t4IJua6V1vQr/481riEDu9KQsINjHhFlkoUugg0obcEINwrRSqlfydA7XKy7N89vLH2EZ/vGOsoySAADJ90xq33CxbX1ME2oRM938dl4WMYIYwQBLOS933aJ2eZjpH0gxfr3PBICfAQ9qyMrYAHJDg3K9ZOrssOulnUC06X0TX92nH/HOoq8ud+H4u6DPc1jAScQRLkZBazEk3/Gvj0HQiBY3yj1wprangp121JJQdV9tA0s5j3lb4cWtisUGAIXMJET5Lm5vkqqsY2iuw9C3AmQEwJ1UUDIuJA1r6K9mroCogDdKDeet5Xiyfk5hmr1HKQBKLpdQG0c6ctrqkZNrkUVHAp+frNXN6By3QaeDTWilOZVDwZaFNq06KzgpgBpQNMWLIoCUKRY6IWnHJORzRMAk3vF6u9qbBs8lz7neTPGns9RK3e+Nx7rWBA3e4eSh7TkSPXAWHPEQ5UxMU6YewpiD7H1fdqiQLK4Rqmtk6oK9SjSLaWcuTH9qn1twO6LesAyrp3UXS/aJKxTXpSu3wYCfueCkyheeEI8L5dRkrcOpUTuGet6AZD+U3yAboPJyx7b4ZrWJPPZfW3saFAe2g6DaxguwJI50EbpJ+teT8MA6JaqHvqp1y6AK/z2DA0oX13wknutl/Z2mORW5Fs2f/Z6z8qavdCJQqj510pqmKGPJ+BaP6wf4F3gyMsDFI6nufKFVpgfKbqMNxt87e9bmQtYAbIzFn09en0pmQMs6hXQbhds0SmQexquVsAEbFCiXQ8czvXbG7TH18qQUcJfffXw/M/+fGpMvHJ4zzM3j6Dn1rsjn56MIa6euQE9LWKBFu0LvAAdAss7RHM83FnLy0QqnAHRcmD8BcLcv8/wQk8NO0xbNZhlLPYgPlYjgXkeA40h9PDO4dv1ZNqfvrdPzD/aVowlvGYfTmtNNr9pJc/Q65ZJojPIbnMpV418iTfqTHnpvO4BOsLB8z05utIcKXFzREQNFbwAK4+2NNhiB4wIdBDj4BlJCegOUznpAVL6krV6M2DgJlkYI9nd9Ftp6ccU22g56nhilNrnoc+zBAWdC0dUEjtjuJtCTE34j0GoSrijKZ55z+Hulz7XuWghAoK9FBzPS65t6Fb24SOhxVOD6m3heVEahcQBV669kz49Eavo7RgTHglNBS4djZrm4ZHkZb7xRg5/dPaZ9boTb44xdg9cpFjhq1ElFn++k8gCgEpltteeT/nq7/8Dh6f/4n8b29gzx0psi39AYANk1257i1K/w5kaltXtGXv+7BeyrhGiWqoMv7q/YGGAzrbJvxWszEPnvutenFNg8nb3XrVy/7tTQNJ1PdE1rwOMfed1T8n13BbXPei7B3pYTub0eljaw/q8vz8FNtfvLSCZ+d7vr4Oc0/FcAa2r8tXrkNSlj9znrSr9Eunr7DTXWfuLyNPbgD4jZYGgC5cH6DKGb2DrkciG3/4935OTJnbY9tcb5Tv//dcN9FyqePbxnzic/R//y+H855K7s93so5SUqErp92+c41DGUrESQ3LlUZmxacfCaeJ3/k+F7CiRlA7ejkcpT/nOgaYJL7tIsmrDr/OfN7MAb75J8cwCyqP50LcfHotV49a/+gcPt37H71iKGebYTq5XddVavfrmHb82QGKxWaU2p60yj2uvbRlBJAFqX/uFXzh85Uf+38NX/9bfOLyWyj2PRal499OPpNjMjejgseAQTASBMe+zQcRv13swXpL9iCoKhPMIlYIgygdlfDqzFYzmAgEh/uU6yfQts8siTGCPBZsQ69kGJxOCqkv90yZlTr4F4VlPFCXAfU6wJrz038DThnE3QXiUWELxGJZGybCALIUADcFNsKORTUuEWN7vMI5a9NJ2w75Yb1lzM2fOXNl5SMewOOOgyBKCxqdRitWAFPu8YI3FMApzK2zlRSgXYFAwR7lxnzVoKJp2x4qOnhsCMTkR7m++F8Uw1+7zYoSqtOADRWrWzFxE2e2J5i3Xnd+mIlKtJy3JyoK6wN62+l4G4NWyCbTVy1MksqzLrUpmTa1R7rMugMC7eNkoBcJI8rxap+27AWE9PyjNSDaucpzv672wZyjmDBO5oNWQRlHd56K0oli+85wpt9ywPdpKQyrtZUI/bnDVgvY+qRK49nkB+57/ro81R5ejwJvXbX2uccVeT0Mt2ME7mfHV0r0snPUma8b4Wzxh9oT7NggoH0q/5Oagu3aMEj90jY41gveUzinGQhbn8FAJyFlDYYA10ghHY7Ro+NvMkef3bKQ8fz+7PNKa6ac5WOD0GCa3PRct773AUvtcL9Ksl2c58FNOlRMLy9vS14YH0hLz3tx2H+VZ22vXkEO8YPb0VG7q3KL1Appcsz2K5SdCgDInm56a52H+7dsBdF3fAYIbwLV0ubnQf2vGKAKYoBdKdNo01wWw+Q597kT2yS9r/lOrKqaN0t6EO6MB9GMe7LedL9ZF13+ev3ixWtVyg+w8p/3I9fZsQfmMqzTD6wPUjTdqg+ld3bEePgA7zxBa6FXlT3uA4S8OgssAACAASURBVACFDdg3PTlvZ7xBVX6zjnIyLuMl+eLPfDwF1V46vPfdj0RBSHhblNVbCQm5jNJ7Lml+Fy5pSGSeIwwaLbRoTfqxPaEt9kJeolf8hSwFDFekRL155st6CdOmoDZMceiqXirrk/teVb7cXgKW0VL+UF68yp/MsT1lDsx1/oS/XaYQRtl++MoZPrTll77y8NSQhVbthwrutR71LFLsebFkFcm/YdhYXsKdgM0rQ3lvLk7nmjId7wigwugnMkAURvrX874aCpq1zPcCiJxdsyzagVM91ysApoWNmMAAKOAjwKTnU+Gt1tm8RvcR5aCd7CO5Np5zqwUPDCOmjhgsHVyKx/Vsk05PAFUNISuf93bm4JGpbngn3uWWso9h4zzA6k6e+0TOgTsm4YevNEIlc5fgtkzDneoHwr5uhq5v4EmjvAvzo3A+EnArx4g3427WXtW5u5m/8+znmxnTS1/84uHG7/tDh2f+wn+TbZS5wP4GkFQujCejZD3vqyRjVZWdYl6Eo46nh67FYzahXhsULUK5/yUiaW2Vde9bEvzn8lMvyfH9/u3k/tPrroOsU+XfrQ8DAbuHDwJRp8DlnYCUB4Gyh7V7zMlZnXvLXF1v69Rjdb3Pp2DuOA9Hr9CE8JVNSdQQVDn57TOX9u8p4LmvzxP2xo/TKnHN41ygdtOFohnC4EoZzdNavz8a+gV6Wp3wH0G3fhDtXP/u1wX0cGdf/syPHi7+2l893Pz5X1iKVtHdMEWuPjF9p3GHW8Hci7rBESt9QwkoZhTwnZg3VutRrFdC1TDXfTYFCxdLb8Iz7uYQrjtfdUrsWR0KDW9OaMfN933L4ckf+GOHJ//wHz4cvvsjyWMO89oK+DuZ0dNr3ul9R1PrA1bXTj/5Gh9VjeXel75w+Nrf+9HDC3/9fzu8/mN/8/DcI3cPz0bQPclC9FwU5F06F+NOnPVlrEoN06qFjoJEkaeU5TMvSL0ClFVceJRCArMliucaJ0tTwikd4usoCyflEZdHhkDdVtf0vQrOKEnAgfAMa2hcx4o+eW8BjLPfeY+hE5jWeEBCQ2q212pZg2ptdklzLHyXv3LCrL21a+5Dvm4YXvqyTw53L4W4oCXvhSF5Xq2qJc4ry3ZPvh5rOkVyg6Jy6VF8d4nlrfxpm4enJ9GnLc/p89L2Prui4CfPfFTCfR7JE1YFGwChPC3Ftt414Ta1drLkU0jzD7DQnjXxmWJxR4Ui0zCg3wchZj3kMNdYQ/PLAt9wNcrb7CegqQURoihQdNAK74fr67XyD5CgwAz4Mu5W5jL/+UfZ6ef0dYcfmuutUKFLhUM2CKzCFyCQ9Wm5cTTYPJ28R2eV/qysuU8Y1A61qtdvFCpgt4qp6309oLD7P5+PuTobAA3vYNnddGa+zKF5563YeTmPKxE94T3IwvhZtjdt6n8rQK5xdCEbimbuonQaq32iDGcTQSnKlHDzk8sb+hTeB3hs4LKTuQGQApiheUpigdP0v167rM2uYOhatEohU1p496vW3Myx85CsRQtDjPLps7C9KrT6pH8DLqvg6gMayT+WYKE5ilfYr2+ggdl3chBKJ3jM9EPbDYNEU7O/tV/PHp4yfRAeaIjjpew87dDMhunlWl5dY+sexSPyjIbgDK/pnrTeubYAJv8koAN1XdPMAeBmnXfRg+4zyr1nuN+CeEu5nr1dWpprGM0AmBpxck2rIwqts965b5ehJuC39RQ9CJ3OvWf2oTNn8MFtvLEv91lhTcqf+SzYS7u7+AKwJJxQW9mz58KyAti++LGfPzz/8muHb3kuJasDeh7Lv7PkQp0zdNWwM2PZBqddAhoN7xC+MZ507C07TmlntJixKRDyVYByeLO+7HBpe7M5DeYD6MH/zRcwMvyu/Jc3DNBY/PgiQPXcfi+zwtOAiJO55RH1SghZc0E3nXlOw6nz/3ihmpBfHjHGMBblyMCCNDkFQxINdWasQYsqwI3hY4OEdaTIqlpm7XluKHi16HfLzNEP8cS/EQ/pI/Jwelgvul4ATzW9dbhoPES5Xriac4eEht2JwfLR7B9eIGM9C63cS+W2JodnPxZghM8kWC3DU9l1vFC8Lfn+ZgsqrKJHFMab6YeQIR6tG4laqCFLbk9C5JvTmbm/Gd7Me7YlY8GcZxNHzR+Ve5HKbrnvIsaV2zH4XAQ83hKyiidjDbYl2Ze5eCXhbTd+3+8/PPaf/1eHewlPPQsfWGS1AM8RmJTJpG95XhX0ATe+PXoCdh5Mk9wDOoee6uivkhxAOnrP/nyqUD8ciFzpAVfny3gwGjV/q+37PBLz3SK4df/ps47XjxJ/+uzTdtb9a30e9DoFGJ0vXr6Ta99y30muzNu2qccDOq+ee3+Z6p13U7Bxcu3bPn8AjbOW7vXg6+Vxu3+c5stPa5+sNV4Gnavzl+QdLeNbx21f7X5kjPUyxsNzR0EDz/A5j/mOj3zX4VkHdLfRB07pN/Tlrw/o+dKnD/f+h798uPlTqcwWAbcHtRWOKhhNsM8YMLttRZvJW1ptNbn1jxDa3p4y2zC8VmTCRI8zv9qrMOf9SJLjK19IiNWrhzdf+Url5Ru3w9xq1VCx5anD4//KHzw8+e/98OHGP/1PrdOrv8GJfmuo27W1SZfrsHrw3ljK0Omzr3/ezWUe7r7w5cMX/9e/dnjpf/6fDs/deeXwrhxS9/i7Jq57W8pwpsaKj1JjU3fOh1AJqyqlFHDW3Tx8quI0lEceBqZR61bmmKCmPJfjUWLHuqlfFEY4wvWs/wRqq3EQaBRTVjqSyG+5lstfSRKbph65XC83oEpEPlOEtqdC+ynTeSkPaufnIIlKrNxTS6Od5Z6x0jnTKcmfpaGd2L2BNGtxlS8dzt9W95vnVqkaIZywhYIAwn4/z2/G0XOgWJ8pMp6vTQBjQNtWbtCh9QAoxFUjkp5cT3qbdwBmQp12SFHW6zLhBWfabQhR7mkMAKVuAGzXTMI5RcOp9JlPp2ETJoDBKwoqABM8lWg61zVfYuihIUP6TpnNGCn45kS7PDXyrvK/KrkUOIngU4L7gtAubbmX4m7e7U/9HADjfcuCmydehPE+nHp8tgdGJSh9Awq9zKkwi85bFDBhRrZ4FXNlaichfnte6qnMHDrZnEfo6AHRpwEPri34B15yrXlFB/UeoHMsZkCGPri+lnbrmn88UVUYvcKws/7nzYNgEOA1SLvGSHlSqYz1dudTdR97lr5kPpvHRsrbcxTE8RBsGnPfPqukhyemzYZw5l/CiZon11ApShx6GyPGNniQPRvYd38vYVTQUYU9zxPCtMG439J3dYGaNLut/+Zre422dw096M8+j6c8GWPLX+ul38aKj+Lt6Mzze8DkWO3rNc4/+4oyWh7h/jFgFSjhDehJmNrwJmtUurP/hp7qCTMvxjSGBn1teOIArg3MWefxhXqz8Bj8xvuhkxpdfKawRfncwKH81Dql/XpIhme9K+C2uX74QPa3sNSp2lk6BHqBv3o2gbT87XxmvypDvOKv1vohvdkzVZIm36pFf/wUuu0xCdmfdwNEXv2Vzx1efuX1KAc3D08G8DyZQgZnQgSd02Nsy+KzaE67ogAK3MeI45rssYvkv3S/NOwtf3m/gZ4ezr0ApLWRq9IzXfbeKngQXhZ6zLjPGVKUaWfY2h79jP9SQnyuu9EiQvqFh+G5eVZKPa9oiXzXHCm5rgkfw/9C4ULGKrvi/W4kQMOmY3HOXJ8z0lkTbQE59vXZeOZG/i+yXN6TGpgS4VGrdea2ITWh5ZJGn5/w9pxfY31vpjCC6Uvw2gIn/D1Z41vx4lxEdqrU2tPo8+xHhIk6k6YFJjJnlLq08WbafywAEhhyno3kekUGPBMouhX+cScgSgUre5kX5m7uNU8rdXMpAp7Fi6cd9Mhjs+hBkZSbiWh9soolBfVuvns0z3ojtHUzOZoqwVpzHh0vQOkmUJa+6M9FxvZEIg3kLePhd7LX7mRNngi//ZqKduXtZ4dXXsoByYl+OfynfymR4E9nzpb35Rg+NV6bFVp2VdlrK/iL+ayXUbkXMJK7tAT3/a/rHp0NrHZeyG7j6LWZNt/S0PTRs+T4eH09L8opMNqhcvuerZgfxzLgbn8+BTfXn3Xaxv7tqi8LqFwHR6fjOb3fGUd7PKfP3gDvqp9XRRfq0SwIXXccQf/oRG89iNQ+zR6pgXGXS7g+f3PGT4HRkv+nwGr59/K/ir158IAdsmbfc+x3fns0cuW7PvKRw9MO3Z1bHrSu38h3//+DnjD2e//X/344/I///eFGgQ3EjfD8y2SpnrLr8mFcFTy41R7pKGBTIGAxN5rPQphthtJCWZcUWaULt8D88pswLIzefS++EKb52uGNl78WA+bNbO4sRq49f+qbDs/8qT9zeOxP/JuHG+9737rv63lpvt7v38hq2Ix4OG7wj/CS+/PCX//rhy/8d3/58P6Ut37m2aej3z4W4JZxt4gDUGAueAvyfiekYsyGui2VFEBueYoQAHlUBggdxD9C3lzWemu+KYMkw1jtGu6Q5wKvrt+hU65hPQqQaaGwrah2nSjg1pMSlfta4QwqZL1jIbCJwkirFNp87vGXQkowsS7acDNptd4DeMNIKUcTWgLsXbJ4aauhZRRg9JPnSvzVBm+CfqPLXe2pnhp9GsG8w3H6SN9TzkZx3nS5w/72Nca4z/DwHTD2RhTW49ku0x8EsD0JPQBT2+Y+Y6KwUgwkwp8mamuvuRu5tuBgCbhjKKD3FK5dLrzjo5iONbnJ/zwWo4D15rVHu1YtFTvKBRoRNlLLI4U0baEDwI1yBqTyorQM9ngmai13HWCx5qrxu9XLCEj5S+lL80CESS1vUO0dz+bMEWFztfYO852E4FVieSlexn8pLAkQ6drn2gENlwHmDBsXoe1ztL1LD7eoxjrL4iyHOy6ga68A5dP37pl810IRUcRaUQ8QypfNYVPEwT5AlxQyPC5j3WGYwq+OYNWe6MIsBXOHzRXYm+cJA/RbK1+NV6Zlzmf9KNHmaAPLKEw1JpRH5l9DMcdbtQ0Kra6VflVhBWiskQR9e42iqQkKq71sT/g+7exkcjTZgh+MFvbp8FT9CD1cBvCVFgpGZo1bwY4RS3t536pdA1SPXo2h0T3XBU/6wlMJ5KXP9R4OUF09XWPf4VaeWSPFsiZ2LRri6i+FDxGN4abGkmmr1cMYFMbAxRJWMMd4AdS4b/b1thDv31rMBa3gheYt9zUs9GTd97EK5Q++T992IQW0nflvWOqRLwB7XsPbGuY24zQp6c/d9I/Sdyty83aKA3w5oOfLL795+Kb3pHpbKkI+mqpoN+IRu4FP8GrVKzz7UPU8c1sD4axnPT95nhxXoJF3qOfi2DtTzplXeFcYbFXFlQdwjia7/xgPTvLyGNVMfZ5zEQB6IXyLLELbDufkiahhZY0JeytY2t41eSuJyGh47i5wory9PZ+1a54Omu0BppS48YroY2XOjMPfAaf7VPiGLpEVobNzPL9heItm7qm0WKUYsJQ/866QHcDDKp8cH6Fmws8CeICgm6F77akcdh469/uy3mvCcRMpHJF1as4woJrJf8QhtrngHi9u7gOaHsFT8t2bCj1MgvtKXGchTz+yRjwymtVmSTw0cg/IPBrw0r/sATk/gBm6F972SAxJd2MgAXAAmiXvlwdG+xf2tT7ntzPHbeT9Y6GBi6zVHbwckGx568vDqwmjvPw93384/0/+y5Yqv2VOAMKVfLb2P2Nql3b2XsZRMMy6P7rNKaBYPVpyeh+WuYDQg5WgY/je7JSHeUDm5/v+nF67Q9je3tNxfyunHp6t1O+5rIfw2usIBh8yliNYG96yb78Omh42Flv5WNTh2nxcn5e3FBrI9adg6/QZ63DT5YXqNQU7DArxZs5YVijcosUCpWziVXr6JPxtt9MVXtdsz2mDB+z9tFPa3jQyIOjpZ546fO/3fm+NAr+pQE/DNmIdePO//vOHGz/6Y+FfO5Z9GNOasTXftSAO4VTwzF7YiivC2GEPFSIY1wAjGwzzch8rWsGTnZeNJh9kV4RJyMfriYt987VYYN5MnKv7Y6X75v/szx8e/zf+WA50i6X5N+OLnvLClw6f+I//o8MTP/H/HN7/vvfEUJcEZkronmMhSfUqmG9gRZiW+VqEu05DzeskbHBbq6qMVtnJfG3FwsFpGNwuv2opWgSBQgFcUV5yTy15Exa181HE1VdQ5W8Y8hkPBEFbSxTOuBXI+dtQLoyX4pD+b0VtW2QxnPFMVYgGODUc3vsA4lpabcDxShwP+fScjmcUxcawDz1ua38VF/Q5tNm8AcqYz5TbEd6u2bTqO0qsDTznHlRp4J2h+JkrjEIie0qNLiWHcud7+wAQGcVL7KVX55cwHy9Gz1wZ63cvyQX1jI1C33weVkfeKYxrlOoo9q3OxQOxw6jqnVhnM7QlxoMwnSqSqio6v2csjq1UVoCb71jxd0WyKix5fgVl3gv3iOJaxSJjXt653OZw0/+PvXeN1XW77ruefT3n7ONjn1vi1I6T4yioqFQlbZobQVElaBEIVIqKBBIfUIUimrRBLZRCU2iTJtAiyhdQ1fYDgsIHCkIthA+gRoUKRChNldYJibGTOHYS2/Xt3M/ee135/35jjOed6z1r+xw7dmsrvPY+a63nfZ75zMuYY/7/Y4w55p4BL39j8Z7N6FjosaYrZ4TZ9J4BSXLqRAY4z/lh8zRgC6AJcAXkM0YN8Ew5zLigJ/iH3OeSFtr7abZLf5NArPcNhN1PVHXfiYFn5+T+CUMaY4sZxiAeKdiQR6zQIW7IuxZ92pLrhDMBqg256nYASKhqIZCDZ8SzkfLczEG9g+k/TpqnzciwaXyRhfaINWC6gbcQAMu+uAGVM2Zm9wNApqzZR0UZlGe9kMk2bEz4K0DG55l7rRvoN8lby/UYKyR3TTIAvCRbQORSx9r7NYKVe/gbI9WEVu3PMT4YOZhT+R5dMKnmfR/gNPXVG5QyzNbXYVaMBYswfUW/mDSiyZlrAZ2NHiIjYddzvI+z56ut83sZjI0JdBiDJgkdokHX1SGWtI352nqEn3qRes56rlrpDb3fvNN5kguERrG31HmLvLS3yT5GL9dznMVz071hHEbKfseAfzYOZ96dxjvzmY9+QtLz/Nc+kaQ2t1NswsYCfG+xXyv1L/CZf4ZAogfTT0MO2kCoJ5d6SNpTNl4RyRkknP6MryP9fot5gF5iXY03XrtTrnOvQK09VqcB9Le5j5Aw35XnEj48IX++A7CceSuo6ogAHdgYnOgV5TJ18vuSRb0lvANQbAKKyBrvh5R4zk3aDJhnr1x0pfueDIdH3IgQCNnqUDgzpUWX3Y6ssqfmIs/hJWH90qeTsi9SdzwilxP1EH1D6mY2++MhuZPxJR30g3iOAL3Iw23maXQY+3PI9ub+HOrU8xQPDvt+Mpq5RjIDwsQCKONhJ93yLcLeer64F8PwOWSqQCggkXA53nM/WOYOuhn5QqZSX1JwkxGVvUpjhKA86kd/Q9D4EDJW8Cntpu8yD1R1huIWKT3N2nwSXX2TtT533o9n8eLbv2279Qf+w+0i3sTbvW8P8nSZOVrEhvMFCcWrjF0uPciGJKvXTGvQOuUaD8+c9SL+qBmyk7XVg2Ax13weRSaOb13vk8TT33hCev6uxGgIzHw/P/WCkWxCA6C9WuOxvGwNqVvJ0nF95r5HtWv9/thj5EiOYWYhUcfhd2/nHkcHlceysXyu81LN13t/MDcz9+awWeTQM3gk8LWvB4LjPXitM1dPMQjAidQ/NQ53o/NeeOGF7ZkcA/NVRXoY+YsPfWC7/4Pfv9198aVYBkbQkQrEAjCCSPeCxYKg9yCTUO/P9HovLBPSRE9r/ZuQDUAKIJGiWNw7lhfFjacH8JdMSmcvfjrWsZOE6J8n6iSTOuD8+e/7ge0dP/B9xsN+tX5QeBdRsh/+wT+23fmx/2Z79/NPJWPpk+bbF/ChVAEie7gIFlvAHos1i0z6V48J1liseoCjXujplH1BbvBA+AILGuUB7IYwSd8ZQxZ3rMcrECkree1JaQJhjDfSDjBpoGiq1CauJlloYmEsf/4ZizyLdwMY5QaQW231ezelA45YdHNdLwjgCcsmgkIdWr7c18MiC6mCLKTfTMUKkCQbTxYB5BJQComQJNC+3D8eFUNA0h6s/nPeish2IZWTaWs0Ct6yOXR0PDuAT0DbOxOzTyw7IAri4eZd2jjqFIKTOr2DBAOQtUka0CSN15qViHmRZ+gfyMZ+TkTPM+YI3UD4EMBowpAYuzlPZTyzk+CCvpg9SqZjTQGedt4ziHF1DFFiXV8t8T0+gF7C6Ji/EAYsxs75cp/XeVv5GDqV9pOpiXsYEpM1AGrZhJ9wErxzhpVhEWdcAS5pN2NA+cwBxlVgRRau7HVx8WXSNCAeryPtM7wS+SXUCLkqq7AfyQ2/IJO8Jz89UDGdTV9BzpDXeFudW4wp2cO4nrCjyniYnySpoA5t6fZ769qeJeceYHiAPjoSz0vqNEQFOaZdHljLfMg/6tdWtwq9pDzGvb1+Wt5S5mQA5B4s8NSZzIL8PZZvk8PQ4fnOPW20YzxdCaGiH5hnnArP7+5H6mtkkaTdzFUTjDBP+J7f8WQhyxCgJjOUOyFME45HYbP3ENllyJzX6IkOA1TXt46Q5ALu0Sm0ucC6H0Ajngj3/wHoIZeAydYtygLAkvqS5p/kC9S1x3eSI6CbZh8V5Y7u0nOYetB3entoa48v9xl+nfII6ytkWf9GN1Bf5NoyaRP9ng96Gws9QDvzzH1v6YhzNp5jVAgZ/vQvf3J78ZXT7fnnHgvpAUTfSsbyp0J80GHo9JQ9YafqMEgLep+5yfCW3nQu5Xc22gPd7BvaPUklJjSStpIO27TlgBXOBMt4l+lWWTIrmmSZOcJP+gUiUpv96ZvJcnbDSISQDDbkTyjhLlepA8VSFga2lINnwiQF6EJD9DB+oOdr/8oNZTUHgeJdyXXCxQBgeBQgNRdEG6TvSUSgdyNhphgJbpLtLnPuNO2HSJEG2ibD+6I33eqanrnbiUZO2ANK1ELrjpuE/iF+j78jXVZrDZkYi+RAtjJyZFaLd+92xsnU0tyT9fK2ZP0sqhfSE+9Q6nkSwgFRoe7lAamUwoDGuzHeWH/O/osh6EG84HdClm5lHE5jiLlJaFzedeLBxYQUQt5SD1Jfpx6Er/EO36vKOpfAnCTk82Ywkef52OB4FiGNKYN3v/Zq0ld/67dvd37gR7eLpEWnDMbFnYoMUaNTgXWHujnfmIJNiEqwW9THOMD3C1CXl+sxmwXl6P6jvTU9WbrP1zdc/671jmOiceydeRQRmbDGg9eMVr65zqUU6eMm7EdtXUnI9TX//O059ug8yvO1kq03h7T1WYAaLmCpC07/PJVa++rYOzXfXSVdS//Mni77poim6atRPexZzxwlXTWHkyYc7Qvpmre898sb3oa+/fG/up38x/9ewFviV7EItBDc0l17iH3W+oz1Qwu7Kxzd0VaCtuROaBOTn8mElqFDREprWxtscwkw36fVX+YsnLOE3bz+2ln2jD/cHv+W79qe+wt/frvx3vd8yTv2LXv+S3zD6UsvbT/zB/7g9sxP/vXta5+7F4x4L8oVwEffpD8GGLFoSzQhiizMTUAAN+5LacAVZWrIj1nDKi2mCxjjt3vici+HsBJn3Za2Ahy8D6DJMCIEQ0j6eRSa4JCUn7w393JuhxbTBmiTvprvWbwN98l3AiTAaNd1+hHXPRNmgMSQaSxvguBOu80+JsDxnF2EDAGO+qBGs565SR4gSOgO4LHDfgy3o11tvZxwGOowBI738fGUc9oOgOprjAN10esEwEw5LC4mLOBfvjOMEDDWz1MPFnmu6QFgHHIP1l/3S3Rs/gD4CUkbo4Jgct4JaEShQQxpImCQ/ScZj2Rc0ror6IMwtFfBerRRIaEdbsRVOTaYBUSRRIJ0xU8kXM/MgTQHItQky/AwBgewV+O+xStyIHAAZzxoXVcPjEwZWsCxyAbMuD+ggaiAlT4IIcWDRHsc9+wXjNzcnP1ShNgZMgYoAnzlnkmoQJ96Hks+WN0hhIZ9cZ025t+ETZlhLGXNYZyMl7LKODIu+dt+yLPc6+nxKYI4f+YBnifHGnDD3ICg8Xcbc5Az/s6ejINOZHx6AWLe6dHKT+qKx8usgADGlDGb402e0aGNNIGQM1NQIz+5AFA1HXjvg0l79NbqMaNPezIhD+mfG3Nwp/VE9mlvA/wHWaBCuD2wVWNJeUBNcoCn136sDHHWW6Dd/TrekQkRxNPEHElbPEFe4M94NilZUt+XFw69xbzAOwkRQM8g4/RRkw/kTINJt2kWTg0fqZ/tyJNzttV4gAzJg8hPH0NSU8j0oeQIY0u+10DX3vTxAuFxo9/w8ui1gghM/7IuNRGgbvm//3HvWht69NSCnnMfepRwLoAl+tUDo0N6QnbOJJVvSHpeeuVse/aZx5JgMSA7YP1OvLk3SRRgqnz0fcuocrfMf16vLu2EEpQPeScZypwRhQwim7P3DzVlyCATFOKBTuNa6ZNzvIwA9LSBTGmGgeppg9jlYfdoxqIOgWswbzUMe6Vc3kdhkSUMdczLyKlGYNQpVELPLBnH8JbgTcrf7jdNdjSNFHhD0pYYOy8yTyAkeDgIvblDCJchNQDz8l5RT45DhFRSb/qM8+8gbpfxWuEpgXiS0h3RvhvSXPwuVur0iweVglWieyAL1AnQBto5Y28LGTbTT3eyN5AhB/kIEuXp2asTgw5gE9JzkdDZx3KNAzbpnwcJLcRrx/hTJm0X2I4XqsnFeXQdIWnMIe1vzCf2K0UGIUh4oair3kkPMYUAZb9Z3nWedWzA6e30G+F4d/IMY/ng/suGSt7e7uaopezL+vbv2rbv+6HtLMkyIHQ8V16OA9GRCLBnEcNQez5W8LsSzj5DvQAAIABJREFUifH+vDmkq+d/T98roWmUmUbqKWAZBTkynkckqR9904+VaIyH51FkQdXS5Gy95zqP02Q/mxdeR6g+33t4bu2nR967EIZfa73XdszvV9tZi0KFvBVBue6Q1OmnevZA9KZNztX6ozw63MXckCgyF1hjKiSUe7j2+JP3tm9479dH/gejPmpEv7DrX1bSQ9a28//xv9oe/Kc/mr3UUSRpFI1hstEB/E5+FAZaewCNRqHhDkOR6MIgfpZFLg8INhsQCghqRSs3bSwkAvxW8oYgsfjENRvLFG9gT8/5/dNYLF7PpryT7Wv/8L+7Pf79358NwVjtFwz2hfXhP7i7la/qh5d/6qe3n/nXft/2zRcvbs/F0+M5BW1tRrG4cI41cQ9hSV8BiA0dywIO8HETa4MkLKx2KoSDePASyFrEADENTvA0jAdBYkq5+ec+glZeLooo3OprgS+gQRIAAADU5rsJAalZ1GA2v094xoDW+R7Lce3+7XrRFn7HStmpo1EStBGrIFZ8ACokZ/avDIiZsA/Kpm7uE0mfsD9pJyupE0TaeixhShCjjoG2z8wmBECiat1PWnBTppb2BkX3k7HNOZ2/DfurBdb+BSxJMAE8EIXuZzwQJnugDRAJuqAW67K4Yv1kHFhVm0SZRY/+pNxBgi26lG2msHxHzLkgPu/E8+IeLAAecfv0bROH2TO1bkAjXM9DAvO8njfaWgTRABo3xuMtYMy7j2f2oOwmTNHU4y0nADfnOn3BWLPKkbkot1gv7q2+28OEZq+W3jM6p8cgz3DiuIdPYhlmUzDleX5TA3q8AIw3gJVHAe78nHlCHwD01D0AOTwi7V0wA2KTvkmSoCy19R8vxXgqtf7X3JPUFVOsfqe/8gzhSYJBPAfO0Wq7oaMkqOCDV1IPLmCfOjcgHS8Z/e8+vU6yQH+4x2g8C72fCtnp2H3fn7pqyKAd9KPyHNKbOniWV4d4Vopf5hohhT3vhti2F0G9go51fxdyS9cBXNsTM0cOjAFLrx8AlPO0YnSh78m4NbpHxJl/9MW8w/ZDUOhGiC76DJDP3C2Q3IJQMukHHcVcIY1uhSqVbmvZY6GnbzvMsDIM4lXNuz0cN99PPzq3C4xVu9BpU0/aM/fSR7lHL2/uQ5ZI8DL7aCZMdwxMVBNwAJAEDGD7P7kMGE6mL9axnHv38usX27Pvuru9Ew9CyNNjTyZldUg+1n4SjOgZ0djV9RkDi8MASYVNBNB3hsubeBiSOATitKeezx6782Tyc69QUi0TNWEIG6FhpE8mzbQhvWDteBIkaCXLJhzgXQ3WSbUMGDeFbfebSRQIEXWvXsgB1l+JUbebZ/Oca1qeFTiFYCSwKB4WIjsKGN1KGaepE+8g45qfBom38iynv99hijCV8ALhHeIdWJolPSFG0QcnqRtkyQ35yHjk/iRrDaTgtmGXTOV6lnrS13h0IFa3nF91/h9t4b2cdWNoXPqaRANWK2UbvgbJSrkeRJp12KxvwUgcFvqAg0NZE9TZ2bMTUnoSj7HAs8MPb5B8RG9uyxyJJWg/qMc1lnYFc6UMnuNYCzEXiTQAnMpaqpwyIM2SoZRFnU+yXt4J+ARD3I83//RbvnO7+N5/fzt/5tnKHEe5srfCG5VrBaNJZ+my6AK51ear2dMOIL+A8nrv/tDb+IV2qB6HFF7zzNrWqQs/V8J11TNxKGQlBCOTx68YwK9BvsH9YQ/SwctxTKKmT9bn31R9o1NQnSXnq5fluu5Z33FM0I6/m+eHjNiXqLJe26/uo6p2rORmxsywRFRMk/rDfSUTF8hhBqmWwJBxlmczubXcgqfa64N++Nrf8HUbB5R+VXl6ID1nSWJw/8/+0HY3AAWBdDtfOo0JKcvXKkCmE+Joe4MgzB2AAkHCysJAj5WcLmVAXKAzXGxeprSFDao4mzEK1O4lLjBnF2xR1JwK/uD1k+2lYIDnfjT55n/3P1f1+Gr9sF4lI93/+yN/arv8q395e3/CHJ5IaBT7eYxhVpfAogG7CFcdvKorGkXK+TAoT8IBcgkrVQFylCVgMuUQrmA2Jjp8lFN3mHHh/TsDQzhYYpxvYLmc9+7gP9IuYMiCKDgDALSeQ/GyMBsClfEw5IxU2wFfvEDrOtedMQW6TEEN6G+L/ez7cYFEPpqgsAmeBXBAlkAp7yMjlhbhlDGkykxCLDDMyAZNlEf4AyTOEB8IRN4J4AbMCWZzL2EeeH/4fTaAz+Zv2iBAqj71o2cBwsFeg3x8rsMsqR/7oyb9KyJ6g/CqvBOwBzlMPQ1L2bN29ZhSB/qVd0M0BoC4qZe28w+QgfLqucLa63e1AFYcPSAQLZa6u/mb3yEMZIvLPQOG2efDPZNB0dh4wHnun703dCnzDAD7TDJLkT749QBZvDCUCQgGCLbnT1omoM51+6JJHeAR0iIJQQYYV8JJ8oR7z9Leqa/WfRH24R73FHXoldnyun8mgcCkE1d2ATdNPD1gsduozPF7g/gOC7sMuK/N1/QdxI7xzvuZC8j1yK7922FGWtoZJ7xAXS+JDXOBuQFhIltXxhl5gawTGqjxB72YZ5G7OYQXzwC4XZ2Z58l2yHEAQzZnDvClMfm0k7pR1SY3443C4ymwYi4iq5AEBaX7veWLvu8DbZUdx6vTRSOHc/YXT+JJ5XnPUMEoxXhBLlr28uMy+xRc1FMPk0bgrZp5RPgt4zen3DtG+RtrOnrf9OYuHiXHIxd42yCz9h31H2LLHKcOkGfmZf527RCmF2nS6zMeaOSudaCHNLMnj72j0VPsvfK7BdhJ0JCJJh1tLFGHoE9jDNw98XN+1ey1MeNY3qe3tRKwIFekNn49Op9xff2zL20vvXS6Pfs1t7enoldvJbTwTsatrPtlaCB8CyJnKBntG6OHYVVpl3JKPVpvkkKZdNB6I/Mv4aWAalUKll6MM008ANG38G4bEtqkHBkjzAyjk2nuay13faGvHCf6o87l2A8SHZJDema8Ma3Xdeo5pypb2u3IzAn7hthvI4FCHDntnUxsNbYCtcwR69yG1Tu0BU8ZSVjy0O3o/4uEg51mvbrJfiDwR94t6Hf9Knk9JVV+hwiCM6yD+5hKVwIOBbmGgyXrm5iG+UqoWLwoGC96vwjeE/Uack6oHv/jO/dRVepm6u6+H8/TqUQId/PMg6w/d2MEusUam+dIgw0xs18lbkyT3Nv7gu5kDcK7Qz8SymaaavqiMwqeZRw4K+iCc840tmF6aU8SCTOyHp1BWJMdFDxxP3Jw9q3ftd35/h/d7r/zadslWqD+ILvUkdBIyU/rgAEHYiyjFHp9sd9ap9uLB2JUE/fqZwX5PDUZ3PCksWd3vA8D8I+JyQD9Y0/KkJNJH/0oMrF6cR5FeqbGkiiNxXR39+fe3ib/fMWcGD3Vf6Md9/DuvnZdfxwTuOvu8fX9jmOv03y3Ep0iO4dxKHk57CWrsoqw794Z/mhCttbBsurWXb+5Rc/MbpZQ5RCqiH4gBBVs2u9/MgbUb072tsc8MuZRrfvirn9ZPT16v3/q/9he+5P/5vZEMs0oUGx462xtTFxiSR0Q1vAIPgPOgl1ZPZgYnZvezbKMQQM7AVH/znUXjBqkw+mF+ROlyBk1iUEV/H36kwnzeGDk0hN/5E9sN37PP99A/4vrwH8gTwkg680XAQCf+iv//fap/+iHtxduP9zeSTw9hIeJJ1gqcFibTtO/+9k6rjZNNFoZuZ8GYtGExLAWwFtLr+GJfcaOYAngBBBqgtR7P9wIK+hq8DHlzPhRpqFBNAILaI+te0awnIWsaX1vgmNWOazJvbBi1QKMaN3PdywknvwOKChgUJmLAI+AxBxEm/fcLCZ9tV77KeiA2KrOnmGN9wO46Ecy9QDud0t+JxKYpAZDCkaRC7hHZlMHyMerWTwZD7PJAaYAXLyUf/Q7IUvzXBNAPAFZ5FSEvGM2PQP8DKkCUHOmQoeKCowA473Jnr7HWk67c6q8aaklM7yzQaukC0CUvxOTvieFMBa/98vgWXrXsxX6coc0kgCktC9hTS6YWoXzXvqIdo9X1vMyAH7cn3+THYo9NwKt/HN/A94gwh0ZgAI4Al29B8gFwJEuwwPXIVMCiAZqhgYi5Ixv7mOOaJGKniBVueA3//Tyddgn75XwYpXO/WPVB+AG3F/mvCtTdXsfRAsyRyWoVrdJRNbziDGRaBMeSXkdbtUJBnwXWbJmf5L7p1CSPf/osyH8VD+bhfnoaQPsUw9BcJ4xnCqVhnjNeSi0f/ZvTHiXpIl+KyNCkUSu0R/MYeQj/WE2qdwHedIr0XNvJQ+9uV452dOF0/6U21kWq8KpI0BYkk2dGefc05vPfbfeYDwBvKcth6TM3UPbaB7PECK5eMjs+7yTMCyANmMHWJwQW+SUdoxxwIyDeZfhgD1O452BqHmwaY/b9J2APO8gzA2ZoUzmQW/ctv6AazOStbeKejVIKKLa6xBlFsKt8EzKJVkFiWToc72UyFWPDX2kviQEONdM7iLqlwABYklucJ90x5lvr37qs9tnXnywPf805/TkUO0nQ3jSX1rs8f7iwWo9vGdInHnBu+l/MyYyb5lbqQsZ1l79bIWc4JEhTEqZI+QqxCNzFhAdiK+nxMMFlcuau+gDMjkpCv1+u8DQrxASQlIXi39lLMbTQnID5i+hS5x1wxk2lFuGToEUxARCzdLP8uPeTRIMkLQg+2owBEEyKC/6AdKAF8nU1Hm+wG3Cx7oOeKs86JNDgvUQkco5nhbOjomehpxdkHyGdhJiNqE5KRNjnOQqZRIOdgKhVgxSnxgiyLpGmugd7HH8A/2XtuBFuQO5Y+M2wWM383xSbQssI/cXCf8lVA5vFMkElCHISt51gkcmz9zk2fTFuaSVrQCFie6S9jpk9jS/P2Ga98hN1lQs6rdT7+lH+pb72Uh+N/1o+yJ/JHe4iCsMUqT3L7gJ8vwghqqz3/Id243v/Xe2+8/8Bg8ynQ38ZWMuUCLpMdwY2YMQNsZrDwj3XAfarxAb9ewBgE9mt+ueXT01jyr7mFwck59j0mND+jPE6Pjao7xC631Tn+mX4++u+3sM/mX0rzuuemcqlG9t99q+9f61Dcf1X8dg/X31PJW81l7CKXeI1Lxz9864VtQZU3xUdWBBDAIa3KsxhpdqcIUslxGGsiD6XOf7b/jGr9++Pl6em2Ngejsd9zbv+bKTnrPPfnJ77U//29vjH/hAlEoNFMoJgUZZ7qSH67iUVUqHjVUKS68ZVwVnkA1FVWfq7ZkQHibMdFg2d2pZezoen+SX3z7xCQHoxe/83dvNP/THsuhzQGC956vmwxqUhe/l/+XHt8/92R/Z3v36p5LNOLG/nB3QAmqo4HjImD2zKVUA2gDRMBFajZLiR/4gNWcr80OmMoBneRcENVqFKQNL8AAogGqDMQluMzNPgR8rD8LPirWbAWrhNz6eBQ7AARlgRVus4eO6d0N8AbjLbGJnI6mWQ6zGEgbaVtm0KjsZi2KDvBEZF3s6kAWfd+QxFhYIBF4KwVrkkGxJfI9cAQoAs4Jd2pJn3OuBx6dAe6/C9RMyNJ6iSfesF6uFbAAf5Zy3gjcxRIMlxor3Em5laA7tbjIxFlrClrCG6g0CvDcRpI5jXecMH8KjJGU9HmORxYoC8HYzftpCggriy6miYTY9RtzvWPY+DdNcYx0neQKADXDUZMWQo9Qz/amXTiIKSAT88W9IQ9/vJvEGmTwnaSnl6T9+ME6m7kUR0NdYfwB0/N6EyAWyZXhkDzmCFLjvoBfQkUlDloowMrbmJaBK4zGeTd/j4TRQHtnCy4fMN0DUet7EZ4jayJdhfMg7uqjAmfUWPLeumnq5YHCNcrsdnkED4MnftH9Iiq5uAHEnDKG8yaInWelxHsLhfKee+cc5UYBX2jljMZvrDVHNvzlQd+/H8hTs9ZIUsfm9Qx9pf7mUi8g4D5mKjCU6gbpTLxVN6Q3mKHMLMjfGETfQtvybSrn1id6/IW0VWnSQ5ZYVxSpAlU3jhkvkfsYdYqIXqkmxoXPsDWwdg9EDQIhxzWtdfxNjxHiEwcGjFvAE1VCrC7C2x/N1iZWZKrQl24xpGGXMDgchS3mOCSE/GIyYK2Xtd3oB6A13HWMS8sxchWQja6QeJnQMkF2HZT7I2nVOmFKuvPzJT5u97dl35ZwevDyJbLhN+FIDUipdB25233tWGnKOhz974AilYs1NH/EMXoXbkbva5J/7Mg8AI+gGyAMejAv0CWQGHwqgZtbnyJkAJ21TGtRXeDLiZUh43OVFwu9iKNnDZQDBeEPwnOhJTWgXY0Z3mrSlU2OzXEg2ao5TP/a+4FU4w7OZ90CQOFwUybsdsgrwop5DkARvHhxKKBqHofdZVBhFnXt4Z9JXkKSUfIbRIwoBsH+e8Xb/AfeNx66t4ndDKi54N6Fx6TNIFCFrAv3IEFnvSGdtBqvIHaH6RnZmjOlB+lSSlPFFVVLP29Gbp57lVmCX+pKogFA3iItrUt5xnvIuOWNQNUlZIUCA4dTDM3uyfuK5YjpUKFpl0HIfT/pGtcS13PBY9qCR6ACSNe89gxyevx6VGEKW505z3+lv/rbt4l/5g9v9Z0N6MkfxwEEMhRppQ2Wxq/ViPCJkczO1dfp3JUaHCVXtXj97+urGg3PvdWTp86W4vlIo0+0IWz7q+/X6gPy5NmWsbal7aDPGuzL6HhORz5ckYK2XnjOWt5Tp/rX+rN6s6+p3TOyOyQnPrORp/Xt+P+7f1UP0ViRvJ0G95B/Xcd4hDGH9cA6hquuQXH6eRP+cxujw3PPPbC+8//1Femp6fsk+X17SQzWjNN/4a39lu/xLf2G7nUQCnLRtPK9uvCjYKEQng7ioQJadO9Z/lBJrKpN9sSRcEQqEhMwwCB2hGqB4f1pYAWgAIov68zmHJ4vJxcc/ng7NwvpH/+R2+du/66vK20PLLl9+eXv1x/6H7bX/4s9tz7/29xLHzULXbBwVKDnBdchiCpjG+lx9X5a//OmG0e4j7seqzeZw+tGhADQSytBMf8obK0zHbE8ZEkcsbGWzzxhgZXVlL9A5WUHGejyW6Tmbh+uCabQ09QKYUY2yHFQcf1trs3HTA+ZudNgR32tRblDhpvEGmZTr4Z55lr0NEAvq4s/8PyFtYk/+gxVe0A74pEFpfyyoNziZ3ix1XQf2OWXhJdWo/UuoHEI5h/lN5i3P4aByedb46m5HxSTwR4EjSBdtc38D8t/12wkBxCbv1hsBCsjv7L3C20GhA3oFrnkhHhhOo3fFWwCuYXhtoQY/EqpGn7TbWnALcZmDNqk6VvVJCU+aZqw5gBkDeAHf3Vd6rTo0CzBrNjT6vYmOXh/IVANBQrXoHMbHM4KanI6G0yOAoOYjwIcctcwqB10uumLuAxDQl+6FoX4AX8YU4oh80HcMI31ZltlK/T3EHHCcsoekUDYhjBLkhUCzqAGIM/6ThMUxAd9CBsxQxpwC4Ma6in7aSUvPtSGfkiVANqSEDdF4zppgK4dNWvAO6nnA+ADhoy96URxjz+hNwn/Vo1SIfgThMD4QDtoB2Uv79dA1aZIs0JfIGkAZvVGA3OeGkI7s2r8dtsQwITdmz8JT1nvEGCJBEGW7kvu365jGjjFW5EYSc8zeqvGUMD48Y7bEfMZLQz0nRNC9hRTYhAbgPN4TBoS/h4jZT8hRrhGuJ/lkjaBvqCPhWPQ3fdeyx3tbn3o/hBfvmiF6HW4KcUZPmk6f+cX19poNoJMM884mkcogZIrKN6PqEN4LvN2G1rFfJQZC3kV3R1YfEKqXenBA5euf/ky2d52E9DweMa/9KDdyVg962DTFEhVkCvKR33vfjWduIAOGUXHQZ6/LqRMeolskxKCP4o06y7w1HEwPerwG+RuQTfl4BvB4CNQM26oN+sgpJIO1BCKhqtDbUrprtSYjGwJk5z/79bo8SErKZt8O46FdiZ8CYfo55Cxjh88JoLR7ORUZNkWTGKQ8PP7Tc8wQUBYymTbl53kTYg/6TD3uRg5ZJ089AJRnS4YrXTZzqS3X9JXXQpIiNxOGR1gYYWd4WnCGe3AziUEIAst3E+ZPnTij54GHita8ZPwgmbxfsQvxIvQfr9A5XnaMYHh8qFPmNphp2ieZmzmZMrWdRAbL8wQhCYGLXOKBog14iMhUh2zUgbqFvaoPnsy4n7hPyfZlDE7S56fv/0e2V37v79vOnntPlgrIJyF4TL20L/Jl1resw5zho6omBG7BGeUFqrk2SQxWXHf4nTlRfbCCbbdCsK/wTSRpdOEkv6p14jqSVIrk8HkUETomEfPEFTLTuKaudT923Y6ffyvScCAYhYfFb0s9Jz32cf2nj45J1nX3TZ+s/bKSo+O+mDofE78p59o+sUK1LWUPn8uco4yx+RYMqtahE8ZbxDlk7EN7LEl9XnjhhTLY9JL/qPZ8ode//KQnNTr/3Ge3N/7L/2zb/sZf2x5LRiecWrVRkY3EOWiNSSduIXiqIARgzRSN/o7qqQmAstqxs9iYxAgsZJlITngm3VE3aFnMnYARFo/nvr4W2E9+fNs4jPR7/61t+42/qRa+t9PBCuSbu/oL8hbRptahjxy0o/cIPbC8/cKHt4f/3X+7Xfz1H9vesSVscA4XpE4SGhZ1wAQpOrF8lkXcOOol7EIBd3Nlue/9zv0f/TzkFBe4pCWjhtACtnD52+99DgIgphcuxxQi0vtG9uxK1qu9DUM6vFYgqIBZ6u/macgBIY/sSUJBd38PcRpLupvFsYbybP9jVukxadAr4KJdgOuU48KXXwylA9zxZwM9JyuTDBDKogphQXaoE7I1QIZMVU0cWFiYmJSf2PAqN/dqKaa/8w7DZnhPW1sB+3Mg76RoF9i1l2TG0DZhcWTRzDNYrGcTNnUyzK/rC7ZNpjnDF5GD2bMg8GbMKJt+bZA8IM8wqH43vwsOKTO/j7eD5zz/qizWBdIARBNCBxiijwHlDU7pP71ZDQJp06QVH0Kxby5n3NkY3t40gEqTmxuQLM8K4h1DeGhLLwe2g+rkHscaQN/yTHsm/JDxwPAh6UIpMcYNzKm7daUfALsildovJXHgAcApY5tyxtvpPhr2E9HfuT99XAaFlGcKcMgdSQnSBhZqwtVMMU2ft/dhYt0bzGtwGDInGUGeQ0qpO2UjX/Y75JWxYFyQzdaBzhE8E/QZc4Oxx5vB2HXbO2RoNyIwbhOGqFwiBy1XuL8sqwD4Tq6pG2nK6ZPd05T3sG8GOXUOdzmmPqccQCTEju+R3ZRHuzRyoAzRvz2Oed7ztrjXsaMNEFcMWi3Ls1F9FgTlqeWEe0QOzHGX2EP93UvTsr5HA+AlTV8G5OO9cRPvhLspL60jhgTOc+yrYn+aGR/zMb16jxVt4jvnU36w9pDqmPaoj/I9e0NCYnyfqfy5zhzO+9zXGC9J5t8tMpFlDB/myIVLZA0QmudefvFz26vJ3vZcPD334um5Scrq1AVd78Z5Pp6ojvgQ2lSeBz0fKf+WMfaTYAgxYa2IhZmkJPF2nJGdzGEPWNeTUKEprtFUFSMast0kx9cZxlQAnPcIhDNuhr1ETtl7o6GzDWRMIIiNHgrXfUQKD0idNSNxAIzT7gZK7ouB/GQcJSuGvWX/S4gMm+vn3Xo/moQMvugXSLLchTJy1ARn74/2uOq9Apt0qM4t1j/IPr2QceM6c/MWYWmobEgipj8A/shm3kEvEJpGf56nPK4YKsgywT4i3oEKYy+bapgw/8M+hyKeJKfgTKF8l/kkLye8GZKXsN3aK5W3Zy6w78jxYO3usDz+xjjMWqDMtQfQ/tLYwdqY1OfRxw8lkoT1hSylRQ/TzpN/+B/Nnp4/vp0+87xepsuuD9XgLBYzL1I33ea11qgTW3czlhBXsYT6tM50GS8GXhvKOuwJqmk8+OKqp6jL7ne4OlxDhoZMrKRjBf1vRUZqEtW7VmJxhbg/4p6aD71W0UdE0Cx1/HzEan3f3HdMbD4f0VnfpQz3u4/bQR3JmlY6ogjllHtdXddrs1dt2nncnkf9fUy0KiACWU+SloS+s6fnm77pmw7hbVZuRuLX9vPvC+mhN89++SPbG//1n99uf+Dvbnexjsa6Ttwtn8qdX1MERUEKSDuLieKkgOjUIuSEL/6zR3GUOkG42qIFQ3ZhR+kymJ1i1zUlb7mXELenn8vm9PzEapZNeds//S9s22//jgqZEjyNFDvjvuBevkKAdHkWefuiPq7dUSKx6p3/bz++nf1Pf3m7/fFfTFNYuNNbKFSttNSbFSLv06NTpyErxK77qhN+qf5CoQk0Wil1fxfzzsLE2muIWCtP3fa9SXesrAtp2Semcco8XIuuljtDd9pjw0VJQ/1diScavALKDR+rtpQybvDEPYAPQ036fn4CsCcRwYDtCRuqmIEWGOoEmWLTZtXHUIwBsciHGZ+6bPdm5H2Es6QfWaBYbKj3JZ41Aey0qds34VbWn35lhUt7rFctSPu+KTun5XwyUZUg171uxOJ7UEeRTcsccs+kAXgbygfYx1LKotMERMALuKfPsAiyMRrgn/uwVCMOHBwKMY7F3++1mhPKlOdMFpH7smm6vCrMR4A3YDVA9rVknvO8rAbTfG/YGF623E42MeRtACMAAAuy7abvsMKzyLZMAsCQZa/nH+BxPGczdwG97nNI9fFkkTmMvQiGHHWYqjLRG88NI2IO0489AakbxHOyB1LYhK8Rv49sCPL5MHbIH0qsPR+k0M2ehbJYIjP0M2PWxECwC2CgLOZjA3G8rRA76kQfc9AknkKTYzBmEACA4aJv9OAVeOjNAT3HW5b0DnUiBwA5pA1ZGznB89YHRTrf8BKNQQDZHkLDnEIWd09akxPnXusHxxU908SPsXBfHcCf9O5NeCXLFUJkxr4hRbSBcRzv4JzTRJYxw6REuyWfjD8yav8iX8glhCff01cAywmlsW+oO7f1GFtnxrXmyD9cAAAgAElEQVRltqwbCI2AT6/MzCcs5OzrMG00Q46hIj/NiNhl89P5BMlLwWvYo4aNnhfKexNajR7IN0S1whTLwQABZcHLH/EQXyYTnzJvOGuPNWalWPhveH4aWTDjecihwafxcDNXIQenb5xsL7744nY/np5nnr6XhHKxsN+7YyKDAS8e0NkeDkOpgOq0kXEwLDf1IQlA5B7yAEngJwbCx0hik5Cqs8j6rQBcDZV6BehrgqjxaFZ/Syg6ZGxOdDdrKLq9h6TWVeYDq4OWhAbjRY4qoo0wNdbr0v2VOc037O/R4o3MoG94LwC6AR3zEt8PD12kLXpQIuOsQabS5t6sS5z3M8aoCTGr5AQpD6Lda8+tztSmJ4whJkkCKqVD9fWa0BoSAdkX1U8TyoUnxv1JnBFE/0FOMGJhBe9DfI2K6L6QLEmoK3zR0ELEOF5X6lKEs/bvEEo5nx3UDlGjBI2XJWeKbB90bWILREAjFWt9yfaUS78hbyND1EUbUepy+lv/se2Z/yBRO899bcMNBo0xrT1OM1IHQlu6nRbSO3NArf3c46E8NTFwzNPB5xBj+qix4OxhOQbL+/iDg9LP0HvksmSyvGASKPaPeEJwHSKrLJKJ1OnWgJJ+bqwwbV8B/qE/DvftA3D0y1rO5yMmju1CSEZ2HvXMtH/KP/57qjHX17+Pyc5177iuvUOY17OJpt5vlzAe6nPwhh0SFzBeNVaq3qybT8Qp8Z73xJs4xqVHdfQXcf3vD+lR2CPMn/jV7SQhWRd/88e3Gy+/WCFYHMCYBYzfmRjD+Cf7ygFIH1pHbn0AKPHBguJMkuKpFFAyzN6WXmEK0ADu+dC/WCN5NwAsG/KyGSaLdnr7N/2WbfvW79y2f+ibQ4SS7Q2FoPL5Mnyo7oJt1jdUmBjfp33xjN342Ee37ad+Yrv8G+m3X/xQgYIBYUNYWGDIsEMM7xXSU7G7t4lPb0XGZsyb7N8QCMbCxDPE5aJfVRRX2b59jAoe7AVJjWI0uw9E8+iZXamoTwAfFVpAzHglRkBRQh4anM3+FmdSKaz902FXFVHTlvYmFhJJLbkpD3A11ixBFlnUuhTKH4LN5lja2id/F7kChJZ8lAcLsAUor0W1Qm5SGIsEH70dKE3IGQ/Rj7VQIIAOrWW2tVPrdh94iIfRDeyuIgV+IPNkW5Kc5L1kpqKvAdFayOueIk28u8HqjD3vH4BF/agLQIvDGAktcZHrwdNzle/Z3D+eP+uANZ0Q0AMZrexvkCnCeXpj+oRPGYJHHRvg817a21bfASmWt2e7A0yl6bo4W/iVAcarwTVxlYampbx5V5Nx+95DbONhMBwkMg1hA1sCgAHoq3XexZRhKRksMsk45z4PvGxlMUrjFqnIOZwXcJ1nDHvLPeyLGpI2B4TyLoif45g2cG4Knh0tmpTfoHYXZOQewgDgFd3ptPBjGJTIo7wNfCwX8gfBp/78TftrztqPWmU79fHseSHkkfp4bg56Dl0BUG8iaLu6Do5t98vUBW/kzCNNrLQDksH45OeERlpXSBAGhzIOaNpRDTMgjCvzpcnKeLSmv9JXnHivJ2faOp489wBBFKlUz2/lq2XYOKeRn/a+8n0Dp73LJ8QNOa346ZYrDBuU37qOOhPGM/ejbBhf07zPODL3eAckFHmlDpARym6SrAeJuuPtatmhv1iLPLCYPps2NOiyu5CX/HNzxszvGGS4hPrJ/GOvyBuvJSEL1zBQoDMiHy995qXYJB5sz7zziUQWJjwqaxvZvfDKuJZKYg4AFk8PSgtCAqg8d3M9XgOIZaIuJhRVj3WiCsh01oofPU/yBKcYpCsyfiuZ9iZkWgcC+49WYxthsCDm1r94EyBevEsvjWqy9WR7fowtoP8ZcpMxsH7nqdx8Fv04+0YMfGMqEZ6nHB2IgaSnDS6UYR90uA1ECrnF0AaBKqzRcIEy02/032l7mibUjPpIeuhT+xGRKxKpV8q5iReNKVTz+TSd5X4bkj70hOesIMt0rS6ypxi1TnQzN/0Cjch7JDpY4jusHAPB3dyrKYC1fMha+vSpnJ9zGrlgr9M6H26rQ5tIGj1QWehuZd2kfpN+W09f1tlbEst4zjxYlfZWP51+y7dvT/+Z/3y78zWJkPlCP93O6be1zW+3qB0P7nO9QLRkcfFaioH62m4Mzksg1EWkDmGBOyBvIkZd1s35laXv+rC5R5Giac/x95+vzZ+PQBx/9yjCcnx9/Xt+v857s3qFHlWGRHXxGI4BZTD7ShTXdx2IaiVgmPGf8ur70ufIH/8wJnzjN76vwtvstLcrIW9935eH9IwGmfcPwEex5ICrs7/zk9vF//o/b5cf+0jOX8ihiDkLw7SDbB7EwkOqZSzyHZpgB2oJarcvwNKOQhn0ah2FeStKb9JPC9TxsKiUsA6m1wSJuf8xFnHCbgA0AQ2Qn6eSRpfT3QEC70rCg29OuNtv/M3b9p73VijcbPxdOr8g7tFn2prLB/LCoJVWfXQIXNoGYAR8Yo39dELvPvRz2/aTP7FtH/xAZZ1j1Z1wHUAN/TIeAFzuHGimmxJQY1LqFrKyGl2kb80Vg5WqFQL9d5nF/wZ7V8BkASsuOmy4XMIUaOW4MvdJwxjRvxqUEGZ6Q2S2W4lqHFDyZQnzzAgVDptykeVa3EYZlCWUxQNrT5Y108ku5wlMyBIPdHprvVKzhwdDMe831pnwiAaRWvydbm47KZBJWCUbeJuI2ch1gAE2AKQhO621B4SreFmQm5DwKPJlZrXe+N2henvYDgtXSA8hKjtApA8EcfwDZAHI0pcSkLLKeQ0PE9ZBQ9hy7z329OR+LOHIBfX0vJSWSsPVGiAamtavsLzU0xAa7qFv8uVT7YUhKYThc2zwzvjp1cszWtzzi9m0co9Z+7jECt2gcPqGZ3i3P4vg+nrAFe/U80VIESES6QuK1tuF/PA9/dBze0KeGD/3dkCM8j7KYa4Ayp7kEF02kKeg2QOG7EwopXt9Oosb5Ux67baMuofFzdQQUurLvhSAVO41bSbgq8dfopfv3A+T3w2To58B6Llv+kswjwclP/Eaoo/mrJchfrRtMuZ5rhSekQ6rRFo5YNTQ3TYQDLnWeEAftXwzcRxHvJKgsLzLPV091uOtNsSUuqKP5l+DccN7IULtyVGBMBw9R/dQwpZR5MgwO8ax5nUZNPp5gW6u4bGhTR7CS5ncx3UOTnXClmdsCAZ/a1bHWMAY5MLInMiaNjKGvLPHpCxdV8dpxpb5MO1VWSH3GBzQBS1P7pVLmZJHZLKIwe5dnUyC1j11MAFKfs6eHuqIrLH3z/OsVAY1Fem+8cbxTtplWGntcbmRgzC9UaSbd3PAZ+rJOSq3koihvDC1OV0gmke19GcOvfKpV7bPvHI/2dueiO0uNm5CAjkbJnPLgzKbgIxOXkGHG93zDs+5UT8cQqmKGBX4Y02qs3VKt5umGqJCWmNAOeddpf2Wl3+C9j7wkr8hVBUKljpnTp1DTlxjWtfSTS0aeGNOM768gwNEfZd1qbVGT04bxlgvBVx0Z7ADaxz4wbWvllufWTeQj4fJ7/nOdi1eDca9RUpCQcgciS7wPrlHqr11q1HLsJzkocp9lRYbi3WHf0f+CWUrYx+y014gpgmkP+WRPe22HgjEFLlMmyBtfe8ATcgWY0CIuWo9xjETMjiHyLiWfstcrPNVql3IAGVaRsrdvSDjoUPk8OIpWzXecy4RY3yKBzZlnjXgvfht372988/8xe3us89Jhr/g6BUeMPqiVMGX4iNmQCGsHvKjgumDyUCmChI/FtjeSVOGB4NwzbXxPBQIn2tT7OCaAfxcv460XEcw5t2TtOs6MjLvWb1A885Hfbc2+c3k8FC/mUv8HOIyXVfe1qthfFfKaiy+EqO1D/Y6tkd3svhRt8rIiCev5pF713oM1j4ms+FjiaZ4//vfn/ub9HwpBKXL+PKQnl0yev5qtTnQgwsU/ouf3S7+9t/czv7P/327+NiHthuxYt1i42NAs16f/GP/yoQVsZBy6i5/34jlqM6t4ACxcpPWxvny+FwZEISxv7NaY9nHi2JKTJQmWjeLH5ZaDmcc4EHK0ne/Z9ve+75t+/pv3HJaUoBhwBUkibCiOaMFIenmqQSOSN/gjf0yMeMsIFjg2ZfxRqyAhBDFE7Z99BdDdn522z724RxA+JkGHChBpbHAYk5HrnS41R8Xnipd1qM5PZpJarIrJrghAqXJNXpLfcp6U1lpauKXm70yh0iSWKrAT1hwIZ0o/BVkYC3Kdzi29+tsjGQfEPiDMIYOr2OxugjRmVOcASG1KFE3yO5hg2NteIV0VQaamoQsfFQGU2cTRC2ZrBSlQVHc+llYeNzTwibN3pOkFyB9pYzQQCxdEDwqyqZe5IRsPbHeV2FVhsCwV+QJRZsQmtKe9T7BVIO9uT6WcP7uxdABmcxf7hWKDCiTZVktYt7tdX8TYI7nS8A8UNMQIMAT781FPTmtHOgPw39SZ4gGRUMu2rqpdU/ih5U+ZU+WLDftdjvN1EVfAwAb3PX+lGbGDawh0QU2BGuMlaF4bUnXwzZlQuSQX/qoxsK9E4SZzXyj7QB/SQugd/FUYNnOvc6vAc+zR0nAjywwVil77zPeiSxgsSfcLO8UjLHnTESXfqC+qaPtg0jNGBKGBtlIHdjLr9W4SZ/zECDTAJpnqWu8spZrmmSIAZ3P32zQz999tpLeAoCmQAr9A6lO2aZ0ptz8TZga/QeIJjxNT0V7EbQSU5+WPd4FqeDToX9FskExyFTuRUFNJr8B/CPH9MP030oQWJAYiZF7JzXjokCXHA/ZGlJIne4yDr3fj1vJnsk7Zh+b3algVhshm56f04QMlmDShtJHfgYgK0+jbBs8qeR4Z3sN1QcYyDrsV08ZYwmwbz1qjFJ0KHqcepBtEBBHf/EK5oVgcu5HrnI/300feJhyvmeMNEgRclUZySr1N+9LeRAjyBVjhpeN6uFBYWUy/C/X5xwoPXHlpZ7QHoFx3k1mrsfu5myZ9OWDhMudPDjf7mfdIJHB0+96wkQGj4Vg3si/8YYU/kXWS9+WJJdBidXhFqFeGH7QsT1XASNlYcXQ2HtwCM9C/nsc8PTUQYM1v++G6J2mbXcyR0kHrWiyFmN9d5iaOGfuuiep15E1I5XrOkYz9Pt4ea1+e2RYp+hf+r8/E/K1Z8xqfWT56FEMibm/zvsqALs/T5+w7hEq51rUKa373ZVVrbxQ4ynitRccuyEpLUJVLevD0a3vQedB3Pa60gsQkFx4zD1LicJg7Yz8sUrpAeuxqOU+rUKsu71IPakdbqWfyHYHuT2LseAsZU5o3m2zERZgt3TGlTppQKzEFhhemO/2Beuz52GxbwcylQx6IUF3Y+jhffdJ3x3jW5G6aPtv+e54ev7idue55/d2PfKXFQepSN76kStGYboD2XGcKKDGyJ9t2GV+rt8ZSd1enPkO3HitZ4exbINOgXVkvkZzwPtxmNrx32uLVtw5ZRyXc13ZU8ajSNNxudf14lt5iY6J1VrmdQTp7bSLew5BFDUuh3ZXnx/6t3TF+q6JCDr0aRnaz8jCGLl93/vea2KPtyM3by1Zhzu+LKTnWm/GNUQA9/aNnCh9/nf/znb2k//XdvHhD243OUiSTXaEvGGBiXATT1txsQdwjWh6snIDNToTxTHpC+twvskKM5lCaHipjiI6pRjXRcEB4IwJrLvGb7clEksN55QACJ/K9/eyDyj7OuJPzj9SYUfZGN/e5ElgVHHAWuY5NwUsh+Xy1eyFeJl/ITWJyd6yGXV7JT9fzk+sxrt5kBncwImqu4hSZwCas7sW4AYnkpMhN7jp7Z0iLGUxoI/y6T02kz3DmNf+cI0Dv2KzK2Wv0kFHZqkcCyUWQd6pFa4XC8tnVMoa6Gv2ULUlTekV6eS+zi5nPH9b9gFl+R1AzWJd4Q4dh6sSLzAnwA5ghhzdOGVZTahGg3/BRJOVsphhxaavGjTldxc15yogskN1pg7IBmU0edjJjV4ZVqL8kxR1eVryAMXrRwFtcEdHIWtNjrytwZuKNv1N2lizr/V48A48BYYn8RyrQO6dEC2KcIHu5yEdeorox+q7Ii7cyEj1d73nQHIKkGtviHudaLPpu1E2lYFHCyqHRE6CjGH4NchHbaYpBbJKPgF0zEXMsamL9eV6k7wJWQLkAhCHsOFdhYhRBm0WmHc5hEuiH5AF5FLSCIilfcxrSF+PBZ5FdI/hrpSTe8gwRnY6rJq9qNb4Ntkz7NCG5yf9ABiHcDTJmb0sIiU8xu0JNO6Hsco/PTwpE6s/OoMMedaDuqV/6UPayLhIfHvRoDuHLHI+jOdN8VzP+Un40HH5DuuY6SBKe6hlkRJDzjQqsGG7ibF6FHBdHvXyRDXhE681YRovIO12LCtlsvN6yKxeLf7ueT8GAsWb52gQOmvmDTITWWfvFuBLEIOuYWN8EyPkR2s3j7a+G0/OSFu/X6KiDNYcqGmF7mW8lnou+x8qyUj3p57I3I98uA+L53pdIJTUUOL2xLiPp+Wavp73zdlA850ZG9knk6Q9jkeexytrSCkkP+Vmf05blMIYIKSRBcl8dDbEn4GNLjDle8ogxbFTn9Cj9B1npjx4PZlRX3pte+l1UlY/Hk9PDicN6TC8rc902XWfXdl7HFqfFtCvdaSjyewKra8AdPRmex7MmtVj4flvGCGaDJCIyOmN0bLVQR1TefAcCXAYpfY4uAURMXPcBjBhACvQiVHQpmN4ixypgyBQpP3GUIfRE+No18u6Gd3QIVzMa2lXp9ROCfQJSSEmnE1SZkRDjfceBojKmXUzHVP7UyrpgF4nX8V1TGwhCSROyPvIBKeRNs9oS22DHfU4wUPDWkdyAsLQcwNNZW6SAICN+sgTz+kMcQoyJ/M+5SAyQGjf9C/7CtFfPQ5iJe5vXTRpzgnTY1/RGIN5BvFbrf0kR6B2kGpChCFm7Oe6T9RA+pREBheZYw+zPt36zt+xPfUjf2678+wR6elp/ubF4HCFfp6U2coOazqjn7rT39Rt/vFeeh3PywDlAc1QRJcXInt6LVIHTJwg8rMQmDonaGTsag2PAffnqz/f7Tikb1z/PiYnax9fBfuDx5qUNpFb331dWc6LBQMf/30d8Tmu3/E94+mhrPn9mCCtIW1rqN/g64rYPhjPp5+uI1aDUee7KrvO9vFAYtRRR/Z8w/te2J56V5wQLfNvNTZv9/svOem5lvCstTkiP3ZQFMJ5Di+9+Nmf2c7+1k9s5x/66e32Ky9vNxNCohIMgFD5odI4OwVlymQ0nKNin8VtAqQGx/s7IU5ZBOJpKG9BL/waskQ8hQexBjRJKq3LWOSLiXGGCGmRBez2IsgCPxZOACVrFos/YUlalgF5/Z7dMsE91aYCpUhMgX8XH/Y4EQPNB4W+upBdJZjctLsWhxI2Foa4ognzQmuiCPnZHzeoMjAoxTx/qxerc9zdEKC2BpXg81rKo61Ju9nPqqTtrlqEmDz1XXuBlsk4E608SYfQhHUyVZhFbfpk8ZGUdZjFHCan4b7DTLDAmv2eBS/u0V2JtUfHzDr0IwfK4YEagjed4LA3eHN8qw9ZEHx/J2Zwk6dygGW49451G/b9GG3BwNLmfhW9bwxGgy/aJsAEdHG9xtilkxPS25q3A1TDRkZOeAzQ3IBwkjgMqNvljfuaQOmmIoQIwF8gad9TUEJSssjHPQYH2ajwtgK0+8cU1OkVDvWVPEGcSiYV+R1g8r4iUxIm5oX7jyANDfBnf4wmS67ndq3eeY4QTereB0xW3XOPYB8S1OVMxQTePTfm9+kPKkZbMD4weU37yqbvEJypA6GCzhvGljGj7cxlvKSdUnreNf1FPdhXgAFDr2V7XezLJqht2LVz9NzQvzV//B0PEOMI4MWqTIp094XNOKR8QK9Z59JmPXj1zpp0fN8gfdrv4a655kZq9An92N6eyiJRLREddN9MSKOLLLqt0VXPmwq54n35zv5toDB93aBuD/lyCnf9mhTtXlHqCYk0Yxv3FSgtEi4izE/qmHfyXj1tpdMcGzwo493R7E3fUd+ew5MSfLxVEsqlDMMOWxYNc8zzk0RiTyZBHQCKPVcnMYkhex3iZqgtZUeOIKvKfvcTY+K+K3QG5LTnnqGZ/X7lhP5kPCv1c6WPLr1tVsbeo1gZrZCLDo/K9fHCoB9PWs+chECfxmBICNXDHLT9yusX2zufuhtbXNIDP0mIGQav2rvoepifHFZ67oGcNc8nwQDlogNdCpvosz8GAxnlcFYZ4U8sSZDm0f3nrFMVZ1fGJ4aN0FDDlutv9MQxSOOsF/Kb7CfWL4SnygAAY2SoDfYT2kZEAhiAvr9JWuteM1xTet3Gq4IHCpVixv/082SKsz5NZux3pggipVYGfHP+EAS3xrC6iaMwyquj4xvwLMbAM3JYD3dvRBuVKpKispN5fs94Q6kD/W0mvDI8zFo5oYuOTcaZMLX2/yofhKkZ7s1+5g5zJHuah71LoEqXGfJvv2esNAhCUEd31f6uCnscJMlaDqmu9upAFlbhbcR7X0SKZp+m3ne+45/a7v3wf7LdyBaAIb2DQUquGpcwfq4d9RN9Nz9rmVwicljjGUZHt8+4yZhC8PX62W8MSLWrY1B6Lipq1r3m5lt/xiu43nlMMq77bpXlMiJffd+jCMnx9fVdU85x2Y8iPdTrUXVdy1ix1pD5eXaM4NNGZdAhKX1/XL/jv+ce5s0k4VifWwneXB8ZmZ8SdnEokKHmCPPC87XiQSW87YX3f0O81x15M+L61sP7lnd8yUnPm96opkFjXl+XnSSxJtIJbNb86C9uFz/1f28XyfR2+ZlPbjei5B2YTFaVWhafC7KlcA1rVE/g2shcioXJohLMi1GYGu/UolmcrAuat0HUWCENaWoruVlfmEuz8DegVN1WfO9ucXfh5XuUTu2rKVCFUsp3s+/GRZgKNtiR1raFdCz2Kt3pLH42kO4q786BDvMCSCh8bS06PyurkUSG/kSQZ1PobNbXokIYRomsE09FfQg7OChFVU5jloOnbZ30k2pTbJC284TvBve0xXA8TnvIXU8wFz/7D6UNOJgFM5e0yPJ3bQWl22ay4K43Xh2F6f6dHifejebuPqzvOjQu7ddVrjnTVb6eM0UtCqwUZ5FIxo44ab47eJkGiBU5aut5g5b9zI3U2QWK4ZXgtAdhyKrWZMpnUJEVQFKD1NISh8mye5JaZvbvKDwFQBh2qz9l9fNauvO7lmzAWZ/tAulh4zneHC3L3e/KOSQNQAdYzzNudG/F3kRoJx1PBqRjrQaIkXihw1wcS9o1Fn+9HZ3OdxI3TFslRgAr9lU1gdAb021tz9kFe8H2+NGeL3q9kA8ylnUYIgCbZ70OIch1rPc9lmUdKTJbHlXIBXXI+Mw+oOn58VTpXap6FnBuQmZmNq7lHSZFyIPM7wETyK1j1aDe+dr6xjFOJ7HBGiCZLF32IampeWTJ1FdZzVBe3N/GFuRnQt38rudQiIMJQ6i7Bpo2qOhBaZ2S+z03ZNo5/boTaOYGYsnPrq/6FL3E9DRYuHTKxDYYuons8L7RVwXCKKO8McztNvRIZugw5sDMO7qK53suCOJ4P4CLNtHXXafD7NhBqqnuJ9zOMDzqxzhDYCAWyAX6t2UT8ilmbMba+84sevYZxXBVCTKoLgQu946Bg/sIc3YP3RgMAHm5mb1gtpEOo5mMRfRK79XZPdoeRMv8jK5MCJwEKB/WD89fact/eWtyrWXrYUjbWcIBTx9ebCdJYf3a/bNYRG9nS94TOV8lHhCKIQUyYN19Iw1G9ergUSPEqeLpB5j73lkz2uLuNWtUEQTo6lseNI3NjgOs0W2xuwPI0zceZwDkHt3uqlLGSmFA76swLTXvbr06HplJXlDr+kEHWi89jA3W0eGUuhjaquOYaxVON+SMy4aUMTU1/OHdBUeg9okyOESBsOsDomRonQsV4dtkn2v9n77c00nzuq4i4W4VYcA84WShIkny7shf8f2Mccb6lokJ2nuFeEIC855Tkmr0ninBPZ5CDEndZmcJ5Cahu2OHNdzcEO6QWjK7SS5qfuMVAzi6vqUcznSiLJ65nWtEcxi6p4cIT1UTsHznHiTAZ700hiNC5lJGwOj5t33Pdu8P/+j2RjLe2lcaJduwye39DrLl8TEWxLWlPbJXxhW8wXhcxXD0Jvd7FEl/ZgvDkF29RBgS+z37jYy38K9wX41//Rxwfyh1faqXrQUDDAZaCcSUc0w8rrvnaulX59feZ0vdFOEehyt4ZsU2LYvHhGtk5bgex3WwD3bCWzJ1TFKO272WMc8PeZnv1r+Pic36PvXJ8v76ro0m6BfxYtXr3e/+GhMahKQcN+PX9PeXn/R8UdWLaMc6ev6ZpGj+2Z/ezv/WT243P/pLsZi+lO5BsdbpypybcsliMcCMb1yna2FGcaqQtCjGoq+HgHsGxJaSLu3Vi98eBlSxsFe62wWyp4yW2prM+2cGR0CyPCkAQgNiwSIcZiyyzsRSHJNFiQoKxPOdxo0GPM62BqAoG0gLHod9weV7wHaFGNwwhSThSbyzTmGmuij22txapGzCDo4Fe4D/Pgn7BvHsLGo9QVGeZyx6LCZXenL6oKxpynsrvXWf0Q5Q2gqJsqoFqfq4guhoEwqSzZO1eJcRvJW11kqAV8ac7DgsqsqCK47jIdTzPuTisGgqL9zGYs+CKcip71flsm/YYwVlUQgQUmkAZiZ0yAUz71OciHtv0jOb8R1brN0As+nU/MLCoiUZcEjFAZL9veUBXMejhEyIZFQgu+doQvSQIe4HJA7BXhabykIHgCcLGu8DEeQai6TrNp1BHZDZPnTRpAP5xx40ym/PmKmKBb39zhEk7vEskrb2ZaV278+iwAWFerV67tmWBiGS/5KaMmLgVcsfD6lz74OQvKRPAGLWbbJp8Z6UKbmjz+knNfMAACAASURBVLrf9ASFXAiGJ/ytB+GKd4P56iSqnxKLFNMnoe9emwHMQ4jwXOkZahBMHSCWxvijZygXjY63qMP5DH9rwN6HIUqm+Aiel5lpPQpAy5U7hKi8xQp7ZaZkT5OvhEguS/yM0UxSFUJ/3x6GXQ3a5903lI3FGCPJeKX5Th3X5E5PTG/ylkBSR/quZWMIwK7YGNgmIqA4+6nk2WchpMw/sn9RxStys/TJ/Mr+ykmGwLVl4/jeDo1RJVcTvrnLgUSZOqX/3Nc16wHvRpZTH4wLUw/GVq9iPpN5sBRsyfOQHgnoEO3MpZ70u6HJoSZ7WoAf7yCEC53Re5Aquq1Cf/BecG4Z1tCT117bzu7n3J7XH2yvh3Q/9c7Ht3tJiHAnh/pJdiRu9CH7c+pcmRk7s3ENicACL8DttSX1ds8P+x8JycJQlFoLqpr4uE+SsUEXUHs2y0tsMKa1octpEx1M+BaSmj407AtQYy/U+1YQRgY0ZMLzbjQBF9nTK9C6Hhk51LWMWPsH8BwCQflmWWPlyDtP3Yt39VN7WfnHvtGEimHKBBcYOpV9LPqAag0453y28/zdsjhTTX3WoTgVglzPUw6haBIvpyXh+bXWqrJZj/WOtcEyc1pixjrC+9jDxJrUHuYVS+zrXdp1JzJP2Jxnms34YRvIulTGkiI0bgEgWx0edkiOaq0US5koD+NAP0DE7rLHBwKULKY3b+b8n9zzBuPw3b9ze/yP/OntPCHCeBDvsA7vSXmqj93nlOs7qW01+qZB6AvqeEIT28Bch5b0JvfeEM+t+9rcv+v4vU4v9DPUeVT4TsSX0Gzl0JeXN0mipWQuc7/rqCZsbLZIXOG3o4ZdR4hWIrF6XmxXk9vj/lkNx6yLyqvVuIpLjknLdeWsBoJpy4ptuHZdO1bCMuUeX5u/d9l07QCjNZlBf+XSbFOYcqbdyBsYvlKYJ4IoXmTa9L73vS9nj8XTo9Wg16JHCdEXcP0rlPQ05kAvMvGyWfPi539+u/iZn94us+/n9JO/ksl7mv2ymc6Jk75pGEidLqxVFIU6yjAKFHc6nU5HYvQ0LI5PZs1NF94GeROqMZZWFr4xq0g4ABesPL04zwTCU+Ri3WhitOI+EAXSd0EYUKrEZ6BRlgDNkoxSYDOZl5k+mzJnijo9hwcJ/qlDhbaowFMW3i6z7/C9Cwf90+yeRUyiUdZzDWG9wJW5sAofcbsycV3mBpF1wgIxXROpJp5O0p5QErVWtjVRW9VouaNr22qUv92bhYUTSyspSQWvNeHXz0rAysNWC/Qspof7aUvvUxoLGtZTXPYeKV3PQeCuKCHq0ZtfK01GWe4gTWUliUz0IBzc7l3PBhdX9hPpodgHrccZoeyN37TBMJ0OKdM7V8ShslY1kO0wDOT+HJAL/cUT4P2QJDxRa08howBtZDjXAfCCO1bl+s7+n71DO3mLjAXcsE/Ae/mHJ03vCJ4eZAfRb1kQB3edCeVLqJpj0B67fT/FjOMQActAYAG/TQ6QEYwEekUgEymXbG3jWaCOelzaSwQAIHTD1N9Y+NsDZAV7ThkOWf3lZ/oRj1GHpwhusX4ib4zHJJvYDRDoBTzGqdf00wB4+p5QrfLbt7JOScom/ZyfJmhgPNM228r4NhCXrKCTZmwYn0N/mIhjVidDMJGTwwKz32vbkOuDEADJnH564TAQiMBKp2mYQVHyHN8NEW3iqk4bnVDz6ArRB2RPWCbzAmPThKIJ+ken0XfoUMaG/uvxG1HVoKCSrno00CjjD393n6rGum48u6ObASw8v+wF5J6DsmxSwrU2QKADp41mFmx5dn5Qfo/16sEcbyhtmb1xjKvkl+dqoOqwU+YA/dBzGYLovsQiuOceA4CnoUgtQMBDNSGamU+TsvpGDiCG7J7ljJ4Hr76eNNYP5ViQnrv3sgH9icdNO11kcYA24c6kdy7PAWOhLDR58f0mgXkzmJLz44lVjujPLgOaAGFm2NX1jE2uEVrNM8gKBkm+Q4d2imfFcnnPWOOx7lM/+0vwA4EpPWqUAN6+JhQDBkdkak3paI4pu9cS7pnAiT30CtlNuYahIasQzV7bJ1TNekgAC0sYSoZGECOU/tizyBmxUfLClIQs0CcQMMjHRdb3/awe1W+RYvbneLiokQLtjep1bz8fzz2dGTu9SdHRyE179vX+Zb7cTeg9+8AuL+9qGb9IWG8tMePFwbOHFxzymDabQCYhc6qGWgNNzKBqN51PHTIao5VrKamK8v0btPMf/13b3T/0p7bzd7zLcVQu6OvWScd/2ye1YNacqF7M/embTvgwGsquUFYWT/QMMvKmYNVzlSSpvI/e32FvxyRozV646/yWsb3o5ZfCDbWhfv2oapDLFqYxCq/4Y/arrBjlCtkQox08LeuzV96FR68xzHr9mNyMR+U6YmI/97vmvvXno4jLipvWuj6qr+b6tLMMBzXG64dxOtNwwhhmBgyJ4/c2Hs5+rjmbisNJHzdz6nVv/+KvfcWSnsPs6MalFy/JCpNN/xe/+JHtwQf+9nbxCx/cbv29T2eCEgNe8fAqyShbJ21/PGk4n4k/JJSJBWG8DR52NhbMK31ZQPmKpUk/OdfHmtuLcbv2y7o57+a9XcbxGPVi6oZITHirxaokthYRlUUpH5SGi4gSRfaVOmDP8yTHgtiubRcGtBqKrpXDjVirDm7nqqMprHk9zUJRM+Fi6ZIgcI1mYg3Ek6N1ChlsQK4lrK2GEhoWhOoXLHwzaXDrk13uPGPk4WQz+bWldRrtLFwy/v7O9+DRSt2NzW5v1W7tsIadchGrHZl0ArzmUDQVK+1ZFM0oDbu3v3d4CLPAQ4Sy51DFReFUfdqLFKVrGQ4AdVVNL0oSstF7QzrMp7xRWMgb9M0mdTqXw/+0Hnf59l/P8CbOpN2W/LHACMQWLwLKGRmo1ar63nvyLoE7e8s6HIwx43BMN48vgNbOmL9L1oottwybUasWtn3fD2A64WF6ZZCJ2U+yWsdd2EkmkfLnfCPaRn3c8wP4b7Iy3iiqzvvN5FXAwI+gnHsJw0hfdVZHMg7dmLOeTFzRqta9KSXDtbGXv3mnkll7iqwHf2MswVtUBzraxilzDB6URTeOJ8AzTFoOhvRYUWQbwkedS87rQFMIEuaESs5SgL7b1gdE+owZ2PCMZO4QpiZRY3J2QoIhApKT0itKrfWmzAJPpTson/b3eGpIoU7ICSCEzigDSXlaG5SMDMXLNACgFEHX19WfNjTJGYNRkxND55wWeUbXRJ6jXRPuO/pQg9KsZtMfkC3qT9gXstr7gdq4IqGtiXu1jRL5apukkJsYW+/jHdSX3/PrLte5YU1uoChAdrinn9X7h2e+CT+E2/eg85tQr2Te8V/WhWmjoY25rm5Gy/T4iJDxMJG0BUt/rV8VLpZ7MPgYMs0ox8CX7wlx41DKixgT7r/88vYg4eAPTu5uz37NO6O7bnpAKdb9m2QlRGvoxUGvt+zbtAANupxN8hp7IGKRJW0VJVd61Xs+lfe1dVMTktHt7BXloE/P34kOJpFCeWmYAxVqKYAD5NMeDVylb8gqyTkwWOzH8wIYKs3OGo2FuDLIMXduZl+VMQPE/isC0L9ak/AnsTJ17yvTprzWklcelqrz4fBKPTXjVWJfkF72SkSAt0QwRv0B5/YVeqj04oBf3lni6LZ7PSRDrpgiJnfIdxCJu+wTw9PSRGEHthpS2/BIm1JZxtmsm63HCEm7MKQ+L4/OgD8whkMEzm88SJ1DeEkzvR8WTR8X8SqyW8cG1HSuUD4xfCpqyBtEE/KDyhGgMk4RCoxX+T6nNoX0/DPbjR/4oe3iqad30kO/3ASrSH5qPA5zmxfMenmVTBSWWff6HGSuCuHJq2RXuekSJ2x9l9MxSnNPr/t6pweb8FzasYZ0WV4bc44Bf31Xa/6E5+8Gp3y3EuS9vrMGHb1rJRCPIhzzPo0E15CeecfcN3I25R23a63/lDntWXHWlDthtPb7zP2j9qzXVzx1PF5T/7nHmA0MIvYl7WP95e/Cdni3K5glRpzM72efe2574YUX1GlfSi+PfdL7YWb1ycuXVq69/JXyO+SHKiYU6PxTn97Ofu7ntouf+0DSXv/Sdvm5z2w3Ev5CnLauT8IEEPixUKcNbITX8CCJKPU6glyKgcFhIerJS7vHwusCbyHVG7Pgj3W8pMXFVq+KoCKXAORoK11OBZQLdTew1DLfv+sP5yH+X1aHWgj4tEcFZcEtTYrsD/erJAK5cd+cUWTYAQtpK2bbbpx6lTmCXgtItb+KgIRkw2UrRp67Ev+pgsEN3xnednBcBFKiUM0wbtzTp7EouYggeL35svurerRDDhgTJj51aqJVk4dwCWKjGRs7sBYyxpt4a57ne4iLJKMy2DnBIQ603bW7nqu6xWrq4lwU6kBk6OOkiuVgQEoGsFCfhKC4IKT8MkgXuBjLkGWzMY/sQkOmWBS6vw1bqZ5vANQtoXyVb8ndlX1KjLP9lDSlAlTAYG1aBfi7V43xEFjlebI/GQ7W3qMxwwH2DbFs0goQz2GWNwDebLZHjjuU7pJD9giVHMCze3IKvPVqWWVlb8FlLNAmHXHfCc0DMEC0Oj00mcoAAJA05w2AnAnoyu2c8zs9DiV/5RGgMxrK6FUqIFJzp981gA4gSijKhKa5XwIg3caHNiwAngEfjgnvFsjyntw/XrZl8b4MablhRq186EMJQP6ZjAFyybwBxEOwqCJ1Ixwmsuk5MwMEeIz28d4CXDXY1T5lefrWJA4Ia09o65m/CRn0HTw/CR9K53Qh1bfcT//NAZv1bdVTQw5Ajl/RHfzN/ZSZPl33rbQX0PK4Z9WLLatFAgCM1S37T19YBGnXYLtxp29c6y3Qr3ZIXube2R81f3fo107ujhbm0uPUZchG940WeeS/+3DeTfncQvkQrSGy9AcHaAIG8XQSbqhMI1OQSXRIGUyufPgeOXk9B92OJ90DNsd7g8Gt9B/61c8+7/C61LktAOVJqYyBy30+hC5FRk9ff307efm1vOK17Y2TW9szzz8Vq+jtbPFjXmUTfMb9kj1JAv/WeSLlFgMAqoYeQnoIgeN8nd6H2mJSxh61ZOlMiJmhrw38lXn6YlI9l7cIbwRpZ01r7dg0kZn+7pAw9qEatdCyZ5SBOJsEAinL+0teNWalTzgH52Hm4r4uIeM7mKrDVVdP/b7Z2rbWOLk3qefqnvp4XUu5J++ekOzy5tdz7H3RiKUOC81pw6IW7JRxJ4Yexs/kELlfbw/n47H+9FpWWSHGY1ZrsP2E3BCGpiGxdKQhchgGNV4t/Zh2zn6eWZclMhlXs5wp8iVbnu1DuJ91qL8J6bvBXCAkPhfNbBdD2eAFSa+pxdvDlPJOWZN/xz+73f43frjC28BSrLuKiBMob8QTQym8uNeyGfeZJONdXkOgWtVVNHEL6dVZdfhreV6soXw27ujnPZKjhX13Mh2FXJnsoTGEYfSW1fMDfGAjFozWvw+BEUMc6Z7jKkvsuv3XkYTr7j/2SNqVvGvx8k9Z1xGo6wjLvGfmxnFd1rbw+9x3TL6ue+64DSOPs6/uUMfBfJzvVe/gX53Rg96rffrorOeeeyZ7et4NQXmUFHzR178ySc8snm+jWYBcQty2pL6++NhHt9P/JwTowz+33Xzx024yZeEkvAAvkARHq2kv+E7SIihjIRrgX9oRxcNCkRHZiQ0Tua3nDdhLuczk6ErPYA0x0gpYyq4WTGYn/zreuGcmg36GonP2VRz1uOdL+GsSVfrRUjSV7rUUjCFa7SHxAkowZdZZOkUAKjCtQNech1ATuRa4faEi3CJlo/y5xkLj9lrYud6yxr481dpiSIXhCF4DvJYC3y18KIJWlCja6WtqNRtrnThUEeXlvpgmei64NRGGvNDmOy4obDytpcqscem7siZVv+wYbekf69tpWQVZhp2A/Zo4aZWAVPUG3Xw/SQpclJsoX1WAh8UJ8sKyQT1UqXnhafrmjvLRcrPLUctOl1nAnkNjOfuoAdBFW+ZrtAtUqSjyFuquFQ+Ug0Q3qOfvOceFG9zwzeshMB1yoweiwSLXTdfdY6P1u4G6QtiyrteAPmChox/7fdatPSm2gffHcj+LmRb2AsMF0Lv83QjAIzzTHpV1EVy9DmMokJGnfAF8p9zmPkleL6DUc8Kv7DoAG/H6ZO9DRlsDzHkp4+2RPOB9yfNtlb+yDmrAoL+7jeftDah4iFILQ6SGnDlu3Qer7pj+k7xNvVsH2SUTjkq/i8Kq7yXr42GiLr1QKGPjTeM6AHHAU8saAyeJpJ28q0Csn1GKc8+QoppQJb8ShtZrQ7aQvSHqztMOd+Q+5WyIMUkmWgbsk67T/FiNTVzT21jythucxiPYRKfkkPoj2y3Pg/RLOZUcOjbdxyNn3p/rhBQ5rxR27ytCmnrrOUsfkrxCsN0eX/u857Ptz9/u7Snvznjh0E5uAE95A8gFBQGYZ7n/NvtvNN60zvK9gAX4F+eMRVpjeDl99Y3tYcLbXs/P109Dep55bLuXg0xvPhGNGZJ+O//QoQzPSSz/elOw4scqRji1dcf7AtFgdQDAC5bZUcF8Zl2qc9U47+WWGcBKts44uwX9nL/Z8zO6z70/1D1lu45OpEJ+Us4kMGhnyQ4YDQtW12PoaiHoOS8xtP9mDyeqhX0vRB70OtBL64DblfTsBi5AFlWi/Yk6oH70PyTJaAgORSfMzXHJcPQcwvtRglnkttZGCsI6zXW8aBW+Z88RbjUkhjVPtcM+hRjP8DrgZWMseH97ViQh+d8p2CT9pA0FGemw9H2OQCZ4JoTFxAgeXF2Av6JRJuS6ozsg5YyR689M5lq3aZc2lHyLEfQqiG68AyEiwoOU1WnTCdP3e37Xduv3/wnD2+bMvQH2O7hvQlcEiPWXuh3ho6Op7kwzBJMurUiAg75762fX4q7zYuxzc7+RNpcXbj6S2hVsLYUekwu+uu7aWo9HkZyVlOzRM2K6qyTquIt2Ak9fLfV+1DvHuzPfvxVBu44sXffM6sU5/n7Fp45pt2kn/H1t+m6MC2NUn7KfiJEU0kOE0K8LT89q4Lwy8E5uFE5dvXKf63AmB6fd5wyc01/48LZ98IPb9pEPb2dJiHDzjRz+Ge+QuIO014aNYLmb+F7WQtT/TLByWxegUefVZ0jMLPbr4nll0atyrGMF7vJwFwEALi+Qe0O0cNULDPVHHXNqbS8crvFTLV3hFTvtQsBdWSDm63pLKULiivfQN5VOESRI0LBwPScodF/fdZZYVX32zGe0wDWvY6x7khafuYpWUHCkOUXg7xBjHGVunGb6zHhiPD9ROKP4u8bVV5Zf1kkP1x6rUfeNitQJf1CE9I1UjjpRz07dCdhw8xwLs2Pbi7LgkYWTLixlM6TNbDJYvtwvkd/xULmI1djgdaO5ezhhi8V43brTdkLmgoC1uNOEVshe2RxvGkZWxEI52MkEgGss8izIsdgG1LvEMqC9IF8ShojV0XZ3CIMkhhC9HMLJ2LhQ9gIyG+yPD4nsLFu+kwMW4/VRKY1lrDungB+hYZFPQnGoOGupIWQNfrUeIpvx8FAeoRb0f1u0BTiOX0Y/Wd0IWeWzLyATeiZgbEIm0elFe0jPGkZEARPGRj0Mb2PhpK+oS4W+LWHlPWpHPxq40q+TspznBB9zHs0OvBsgG7o0wJ8Ot9NLZ/CvAcUePqtFn7FtUso7BdUUw+wt48Uu3wL/vndIwN7XY7ZvEuWYLXPRumJp5vymni/TJ7MPYcAIsU238KIxKagM4Vuphv3NnMDzR7/yHaC+67iHAEIcB9zzIMSi+2DYk3LEfZQr8lqMSYw339EfrWyZ2FfKKD1XGaG6ndYHQIyXYYCdE6rGXoTZY6Ueb6LW3gZMKaWDYRWlk8uFW6GCJfM9JBgeIJFa4+mnXDdjH/0/Roa+WaWkojAzWwG48v1Ld2txacMM+roBgt7NaocAAIOPKJg+r9AljVAp8+EbD7On5/72ekjA0zmn5/EnQl6SXOFxDihF76Cl6JveT3OLTf6Ae1aclLt7vnsN1MJuv7VxTDVLPcsiOwee1nkpKZ/QbPQiJZqRLN6p9IX1Zs6g76kD5VOKaBuyUl5q97lo1KqhZxyq4Zl/DlvJQS117N2oMT8QmaqnHn5vLWEBzNY9tV/nJntm6QfGE1IBuXEZrZBop6t6tXOYOo3Hsj5GvzFAMgfSFyQfoDrxkuP9ZyayTlhvSGoICeuw9QrL0w6leaUSUniQOHWx9hXC5f6UKqj6QSMCRtrKxCco72xte9QFRJj1kjFgLCYEFP2aENNziDT1oa4In+HbRdwdQ0g74ZCMqUYN+qlf32vj7WQIZR05AR19z+/cbv7+P76d3nuXGGHALOmlR4cbpYFRFCNkZKRwQxEaro8BczxB9bZ5Z81wpGpC5SRMacC+RkgsXUHESrybBE57GU0IaPNki+W7q2S45+vy7ip/0b+LZ2it48jgeGRGZR4TkdVL8igPy1ru9WSt7hhiOfevpGG+P67j2h/H5MT50DpnsMxKulYSfB3Buo6gcU3vTS8hirCkpwy2ax8cEyefy3ow55E9EQMOe3rwQL7JGPaohr7N61+Znh46C0XUa9/basu+OPJwPUGM9PnLn91ufOzj29lHf37bkgzh9OMf0yt0h6xUEWptjm58rgUGYLy6V0vNduFalkuB71YNFjPJCS8sl+j+Hff1wE8bitB03HmUWllBags8UbOeZJ5r5VFpgSfGHwW1LOojiGWYKDIzoTNrHRCmu+3tOQhvg4s8SQjC1JeNZnyc9q5Cqu3qARaktoxyvwpMVlLWLBSUCi6LnySiLYFrxo55z1gs9Mm0YjFVYU+WfcIBRARBHSq3AywAEsqbxsfq6KniVfeDYkx/UZfUu7dm1qTrTtWVLVmsxcRntfjViA+ZYwGtEIUiRyy8FQYHGaLLSyErIQJYfhlLW13fFzWeIaSDfqSPAMTUm3C1APNpN9exyNep5gfl5MJnM0Uj5ZXqULrZoGqYI/Ugk5njXlbW7pwaXS3d/Mr7Z5NyLcRjcS0UVkDBhU2LLm0mPIhxA+y1J2YAqPuBarzKXJnnID1MMkE0fX7Yp+F+Bd5vzEUWd8YHGRdQ9k9aS3pp2mUnN7A15AlEuWRm2gF/vtNaX4v4/hkr8oBmw5Qqtri8Sk007dvFAzZeMIBwwpwEsCTW0Oqf8hkoUU2P/15Wv3m8egjVntygvyu0W+1ycGesum7IAs8bp097QGvdJsBlvhMcuIaL1qrvGGDGwI3xaqF+4RCJQzk173h3e4WUD8Z3SYQgICqx2z1e/t0IacjMdLbYENmB8DZo0bMo8jmMybEFeOmCAn2im1bB9MmBTK0Lc1UMvdbzY33HkCi/GqVauqsuFShWFrmXEEJ+4hVTNri3363clYxfZv+K1W+Po2FwrgU9dsorzw7RHy99/V1AHCVSdYE0EOJK8YSS0SR1BaCOEF51R6WBPk2mupP7J9sbCXN77eHt7emnH9+eeMfNEJ4c5qdjEvNdtbUs/UV+bibz4U4A8IsbSkcfFADmbt5hBk0375fxYBLQeNSB8oeuqGxXZl5CN3FZA0DpP8+4gVRAiGgvKdpJuuIYHAZ61ooiQWjXPmtmjDV4v1rOJtxvDuWc/ZbWiegHwDHEjuGbNRTAvchZtR/Cuax9vQ6uAA+vUFxBJausJfYF+1cIhy6DI/qVj/taJAwzHw56fwxSvNfs8fTZEByflXrva9fsSyUBAvuu9kiHJdpE4so+J0gTfS7Bg2hSXhvCYlBT5fVcKJlT8e/G8woKqDXDMdPIWHtF9bKRATOhj+zbglacfuc/uW3/+g9u50lZbfSsyVLoE16D3BzItnOr+92oCObbeOe6HjVb8SWSWGGMOM6iXWMdk5oakMNn9YAclNRhXvuOnve1RhdZms8x2dgxRD83z3IuYa37jYlGbwjsR78e6jVz/Li+JS/V32vdHlXG3HNMfLh/DBHH363PrO2cd691OiZEQ2iuIz5T7+O6XkeCrm33kTdt5uiOCaOP0EmkW/+6r/u6LGVDQq8r7Yu79pVJeo48Om+raWXWfuStxAhvObn68pXPbZcfyTlAH/rgdv6xj2yXn/5UvEAJj0u62JshQjUncecHdGqtrI12egQS030Im2Lu1CZLNKzrmxO1PEQrKWEzpa5/ZXydIGVxqg+ToBQmi9Uw4Zr+xOKKHNNErHEsMK2kVJbFpndBp0qAId6Wut3lHIC0YXGSldejraoVjl8hFJXS+dCPVG+doPw+5OhOgy4W7SydFS1Ff7FowpFQyfRPk6V1Eq3kZE7gdSF0n1C1DW/L+c0o8mjban/1jxOMJS2gbPZlqFwhkaNM8pAHzmUBxOu09/LuBarvi7m0a9m9LtKMkgEtZBVm4B4xwcjaH2VrMtMQoQtYGGNFExMJ/OmPAqClAKseVccCO2KavsaDWEqH6GAV9SyFRT4MSfFCe7ZqVevya7HbAYVEHq9FW7X8rknP3iEMflt4m0gVaKPMXM+enBuEUcwq1AusG9XdhN+yMiFcvMM+JUsaC0uTgSHNfH/Fc9EkpomY84e+cX8RKVbHgtdggroBDufMk2mH4DjfAVipV/4JNvRu9fgfh8uNnM+C5aIMaKtYdy3Y9LVEoknQ1H8PAVPQ91dIBCUxTMIGyzJoCEXvpaJNs/9HgeadHTK7S2r/Yn14B4IypIH64MGsvhdXKEQgHsaTPp5+r/4d59OOJLg4XpUeWzycEqhl/hdJoSzGtMdKvEB/90K/p6VeKr97pa42aDyPVXEmCu1a3gmBYKpLeLiev5t0lo6FPLNXZRI90K98w0MHa+9Obmw88pR3BXA7prWxoSY0AFiQzafnAv3hwZvUbVlTzPTW9bYL8l7Kdd9Pja2Zn3ysjGP8oWmF+RD9cpZx5thJ9xGS4AVLvbqi+hbPhyG66Au80Y9WxAAAIABJREFU8L2WTCQn3hMTGpwkmXDWrAev3t9eDSB/6p33tntJYXzv3uOCT+SL9NVnkGXCzQgvQ7wlIMzKesfh6AAY1iGT0tUEMBhGSi+fdxZNh2+MXq3bTGigqwMNVt7lMaLoYx/jgaqvdJZxDiFDls2Bp70gotfrWIFe2/BwcD/vwNhD2coKerdk1O8NBZx1grWsvV0Q8Na7RZDKyDBrtQYxs5SlD0J2bkNKeuh3UpxxBvpzrg59rJP3Tt6ds/HQ7WYZjbFlwuQ8zHW8U+mr85P2cihzrdXzHrMcRqnXcVoVdaHBIGFs5xqZMlbRXWtyJv42TJmQMNby1pt6bdIHd5OY5fU3XlaX8q45zqEIZhl3JiT+QBRYz5hPHcpI6C9p1LN/h0yCJxDu7/wntu17/+j28J3PaKxiL5geH0PZyrujbLSq0KDY63JN+f6i13Lf3eFsoymqv4noWIxQ/eV1YPuqhmEm156ida2ehAkrEbGsHTfU+1bsM7+vuGXHZYzhNUTHKb+QmZWMrOXN9SskeSFmxyTCenebdnlc3n9dvadfBhOte7/mu+s8UGudpp7HP9c+P67rEJkx6Mx8OCZ53IfBpJbYMZQgy+fbU089dSA9b4Htr47/W//1lUl63rreX/wd9nAmE50dK9nFpz+ZvUC/sl380ke3y0/mX7LBba+8uN148EZtvHeBrFTYYpsoV/GEQLOVg5M0IqnLmu/actiYYLABi0LlqOz13ImDgsNqhrKD1FC9xVqU627mlzhVLC5pKbnngvfztvxeTvIqg48Wtn1fwID6xZpENQJ6RmH6kPsb8GqUACqki3eFcDlc8gKeVJy/qSk/x1u1W6xy7U5AK+EYPAFR4ifvm71Ix0qFRbn2VBXZpH61AGTRjvI1TIxuxupJixcr/nhmUORYGPlcCUEbMuTG+sqIxn1DMObAPqag3q8AkzmUlPMTjIPHQ8dCFgAQ2CGAOA+puAUxEOBCxmpRmX1WkzmGpcdY+Xb/4uUglXjJy0z63NP4lnaymXkCF13aIFf0eVsoB0DWJlfw+kqqygNZ2HzZfxVZ0ZOkoJEyeUgH7WuQh1cHUgHxIDQMDySGZy2JeMZiRQZXe1BnfuksWJcT9mPnl8xWJi4AacsNlyZUoRBHAbxZBAXt5W09JH3oOUtPkQlt0nnz7mWuXK8UipFYX08wr3ES7fiutvgNIaTDJsGC+3pyz1jy8WRK+kS+1aSdOO0IqcumP7vZzhmeA6Tl5wHBHvqlRvDQBNo2ZJWrQ7aGqCj7mnW7HvRRkweR5hDZGv8iTDzD3OX7/BtisofQHfcg5BcwT3913ei71mtFegysKbCr/HMr90N6+btAXMkD+kQBqPKGONrWnvd7HyBwhGN1QgPb06RO4wiFrmxz6t66c8aVCYbxan2HacpS/hrmOQBCr1Q3kPnQez6q39q44HknnfAg4BJP5B6VsMovawbAegB5ZObccEcMNvRc/97zWZ3Q3k+IjeFMdF3+czJ1SvmVkvhmjsh6Y3vj1QfbawHpkp4QnrukIo6uVBcAwknEEpB+JkEr0sNKIagWjFaoEO2bzGKjl8+5J0qZcOg7ZJQDTDJ0iA511sOT8cn7XCsoOwSGsN2ienkf5IL3ko3QOVdyxBlAldkt0gOwHqGaMG/PuUmq7oTbnmcddkRaL9BzkEV1p2FTGHd4W61vWvF370YRn0OimTYCoF+MUihZkiwpA2XIoj62iUN9k5BkPo4l2IGxTZ+goyEJtNPkBawzGFswTHpYcK1ZGIBWwO07du/uzN0ma133SZxwAQ4hc2Xkgb25Q5hMM47nTsME+4Ey7nj4JrzPaIEY7DDctXEMkjLrh3Wd8Wg5K6jRY2QUQNqXg5OJmjmJrJz8tu/eLv7lH9gePvt8IphJFJN3skfKc+Xay8MakbLNyNcdN0kD6p11cULohxgpF8yLfmgF8o4LKkai2gXso1Lr53zeRGyW+4YArAB8yPJy21v+umIXyfQj6rIWtNcR2VmIUYl2lbD+HPJwIDnV7vFugoP2PtTgUkaX0ov079V+WvcsPaoPd6PxXhcEwpq0AaKw7bxrMPCUt5K869ol7up/1L+SGNQcdL9he+CefMc7thdeeEGjb1mPvnSfX3+k57q+YzIlBegl+35efnW7+JVf3S7jBbr4pV/aLj/1ye3y1c8lnOW+St6DxZrs1IZZZGzx3rBQzBRoEKzQDDHy9rYCIliKaA86igL9NYtgC+1KdA8TlHeO1aaqUQLL4ny1kbWTBVDMhChwUve3skfYFsEq61BdmKwoZS0CmHR4l9i0hd8iqwzOM+B9/FeADP7hu3bnS5Cm39pwXTGf9RT2dcIHygpTxIP+NTKIqZeFnAPZIGfjlZq+1TG/Y88CWFrbYhVFMZkNCaWqTi92Me12UXBs+z25qQ74ywIKp2g3/ZwVUaEihwVmBz2U3AuL4QZ0Ne1w7lamEgEJlvoGvxPKwtiwiI7HjyfKpQ5WSFpRFvQ9/Wgt5pPj3vGdSiCnNKTT3TqOtMMMd4wkoWIs3J7IUEqtF0WptXi4QzBNpEB55WmY0JdDOIwNVlYk4hBUBsHzcHIRcEhc7mSO80Zqy5k6gEdkqJGUY1Ly6R6pBiO7pW3C0hrs6r3QE5T3m7Kb/gkQaIC4n2nT5Ko8WDXjKo00oKaJzdxjS2YCLSTEcbSTnQN1Pk4rZL15eWYSNCD9LM5YVYdTjZue94w3Q9SGLHSI6G4F7fe0d1cAxrvlCk1srGd/9rAxrLRNCIac6HYQ7RZpmHosIKFi42hfgy7neI3JeJBnUVOTLB5VQaZzqvcvtEarAks/kTnKzfh6spdYfffbMM4HXaN4sNeh66e8WTeEckdLHc7HOLQO3tvT7QdIe+aTwrx0Ft/zXA+M4XIYwWaARz/2fTtJLD2kAcA9YoTk9D6KBvSlh8qzsJ97o94sXTW6Zg9X6vFWL+gdz7xsLwbx7RKRnYTVmSymuc9+HiIXTrJH9Y2XHurpeUf29Dz5xDty9m7KYK71p/RPeZT5qX5jbtuu8nCV0aRBzRByyR4aFzJU/aexhPGhnTwYz9l4udXffUjlZLj0ZohNngt9ya+1V6dkuddMvW2RCUNNc821r4bVbJD9PnUmQ0IsnkY+frRFHxnj/vZKTsIEQ7/4ztC7PnNGa37NV6vRAGzfaA2gq7dKWFy/EsZ4nroJbSFB6qalbi6r5X1yLriG1T5SS6LKqb5Rkui2/APMHcLvDmRn3bvkewydZv3qsGU8SehTvCwhQ6S2ti3MQ81qbeAkPT4iO+t2j0XVpzx/jAskeNffeddtD5otA+9O8tnTExk/yXtPfuu3bw9/7/duJ+/8GjN/QqyRW0gxoZm3BamNC1rXWLfoTQ4y1ZC1Gyup9wGkF3kowkQtxEl4wvR+VuTHeGPq4PJWivZyfd4E9I+A/3rfjMUA/euIwNx/IB4HXbI+d933yMJ1Yfsj01Pf8jIi/oeyp25XyVCtjx4srISW/L750wZGX4DQ1TpmHdHFS+SNZJ/wxJbnSc50jEHpf+V2ZscRSRsP2C6zzIVl/k5bV1I0xGmMts6fno93Yux4z3veY5jb/096rhniL/UlMsJpxSJ71Ysvbucf/5Xt5sd/Of8+sZ1+4le2yxdfliDdYBN2FiDjhZmcCamZiaAlTZcvklm5//EglCWjvQHj7m+wV/HBb7ZkjMteoc2zbsBHKaB/URBtfQJcuDL0Iu/ajnC6eRpQxp6QCYsq67pKhp8766EOKR0LHgrfFQhQzKqJBZHmVNw07xnPCgRhYvhL2CuTjECUtL2EZXV9tYgVSt/uZMJhx5sFYrK2CXhzE+wfS9INQgjaA1Wlu0w3SCjQXgscwD4WrvMCgLsFAspzI1ZZkXi1t4ga2XcKdM5ZEaYfnYWkvUEeOSIeqomvtbQVtGstYXTs/emFD5m0LgAHyFeHadnPdyp70Fl7Smpc6aoG/AJWsviU985PL8YeUCeIIdlApeXEkruDvyYE9QgVqz00LEg5P/tgcUdmGA8ZziGLzRp+YL2GaDj+0/Nq0MO0swOq/wUu9CVnTKhsAZ4OdhEmFkXkoxcjwwcjl7e4Nx7M7f5rErubCc8hg5REeO+CGrPyADHnUhahbJSlB6XDmwyNYjE/9F11QvWrC0F7p/ZnrA/1Rd471OyxpNkmvKRBX40D5fSt0wN2S+qESX5IjQKQaxqxKZO/+b7CnOog2LKUWq8B9AMIKBOFz78H2dNkiAuez17AkO1xE2JlbcJS4zIk5jBEvn+8tOvlQng1zvRq/z23OK97wRMqM7aVAUQ9NIlOap7VXDYEmHmv/DDWJZ/7XJRoRE46zf7sQ1M+evFFV543iKXFAyoMv3H+Mpa14O/gAyLfOq/CYbm15YB+2wF9rs3vkkIfqnuVYerX46wXoTyc8r32KDCGYyAo3YV+6lcqLwfvatUPI0fpwdG71e+E2OJ5bqt6e7cNN+4UrruBhD5Hx0Qn4aU+yfEMr72Yc3ryunvveoenl5Oy+mZAapHQgx4b70SdWVcg64x5lt+K+KSd1q3+rn0P7LOrgzF3QxXjyHcZmwn5JrVxZTCjGzrEr9cP3iV1gmilTpNFtPYPFsB1vuV7gZZgttYVvF3cDyHSqt1EqVRHGfhsYa9p9KGZ8dA5hKd2shzDpx0hQuHKQzQec6dFC3sZ2kp2XRuUx9xLooL2bNFHZvM0nBcjT/Rv9v2cJZtfhffVeuxa2xELho1a9zIKMdVukXqcvnQOFwHfAa7u/oOhzy9bXu2vMVyMDGPT6DZYjkRp2euILGIAo770Z9fT97GGzxqozhyCXiWium/dezIRGyfbw7PIwu/5l7btX/xXt1POfEPGkFMJT2GPY1B7yNpWobOlA3qeUn4TfzyipjhnxBtz2Jb8I9KF/t8zqFqzAvY7gUXftBxcF8ZlW3pcDRlf16+l73Yd9QiyNLdOWVOurWod96iyl9e86f3rM1cwRC9ho/92ktOEeMpcn582zLW1rnv9u75rnY7btpazJ85Y+v66Zx0z5s5b/ctYMaYrMdqX1ow3ZOe9732vUU37mnu0Nj3q/W91/de3p2fVeG/VU0xUTpd/5dWEv728XXzupe3iVz+6XX78Y9vZJz+xbZ/73La99qrgln9am5uV30JRJiRBC+kIg8HalZd8V7IzEV2AWtoLrZQiVaBKaTHp3XPEb61M3Ei4xDTzHRNxYpkPSQUqhI2QAxRy1cHpyxvyuzDjsGfJ91YHVS6b2m46RKmjqnYCNVl2jL9uRYOuL0thLXJjhaqwgukLrKQHcOT7WvkUAA+ZiaXNOONqXPVnLwIDLHZPSpMJyY+hJKx21RDGyDQWHaKD50PrGwtp798w3CNl0M+0uKyUE8pTC6veLEJE2ltGthEdCLESegJ6CA4Lmwe/sabyn8XyUpWp+mklIUSy1v0CX/Q96yLPzp6UvubZNgK/AgBY2wCFx2CgiFcr+l7UBaHIVq5LMuyWhdQ0ENR9bdw44UZUAityXbM/PFunD29seazBaaBqvATeFMBdJ07gS6+jHNO47EVwmJG7nGZf5Lk8MZXowKUvf1cYjfWecKnVij9eDQoz+1vKA0DYgfk36ZonvMtKjick3+9lNaGaxZeFeQcYAJJpIe2gDMgk3ddfjHxyG2PmwHeWKBFPAei9u53iFLBAl/FE3MvGdMrFAGN9mkh2aI7zq/dZFVhgTGk749Rt4hE9CIgY3xtkWjLRoYZ0kT4VQWtmd7wFN+4+WeA5ZzDhGbsBmM7p76eQVEKa0raLxyB7jF/KxYoI2ATw8i/hPTT0Uo+Ak8K2mIEqf1+E9N8h2QzgPgd/3nh434MnzQzIXhSSUWQfxK3sKTMajmYgczzLJm7avljTJxUy3a44YVxBWpxf9HnVw35yb2T31wwn/Szx6ZTuqsPxAiH283zuUX9EhzapKgt/97chaOVBqvGpYmoTfush5wf1y74eQV3aivd3gCghpNSn2+pex8jRQ8SVwzlTPqHDr7z06nY/h06/6+knt3tPPpZxiSym3+9GD1EWRqM9dFTgXaATQK6RQhJTOnHIwJ3M1bN4aHn/eebPHavRerM972OtL+dygVn62ZyOrDm9KKxHLkggen2aVaS6vvWO9ShALOhv4iaBhoDk2jl7X+g7RMmwMrxqRY7Y+G+GtCZHReBTNjKCDLTszHDvPzUaNkkgPNr6t2EFHdU3mg105lGva7W+8Y65i+YPGa+QZDP1sZaohnJ/jzN9ui/zysWqWGqu7kRo738Kgbz8f+y9a6xtWXbftc45932rblXdrupq03asJDYiUhAkUoKCCBBCQozyICSIJA4OCSRARHhGSkSEEoUAIjgI20ECIcgHPvGNr3wEIUWJnYCd2O1u2/1ud73f93WejP9/jLHW3Puec+65t291113126pb55y9115rzd+ca87xn2PMMWsPH9djlruPbc+rhxqH+snLOKazbm9X9dE19uTYm3tqyabICbf46/L14BOJM+LX5//8fz3d+NE/5bF+21Dv564jWcRb58jqzJ+uEY/LKU71e4vULEfZLPquHse6h9E4Vhtu7+TsYQgOPldx8s82WtRe/Lwt9kjX/WgvtWCb+4g4qO2PPr6PcdcwNKSMJFk8IdvCazlnTnhvn9eninrNDXWza5rbhpiUoNNhYxnz9z7nGMbZtJfj83ZTLI7lcS8pr2+td94WSeO9ZjmW6wwI/OtpjJdjlhA5vdfeo97AOOsyn/VL0e/84A/+YCZqmD2D21d7sr8/3aLnLGY2Qs4BWp2njUkN0OHxOY7dsac3vh0C6PXp5JvfmHbeejfee2s6DiF0ov2CQjBpEO8H2wOPDFAtjvQDmikkNbuflb85++NnohtbzSC1K1GGhDLj6JXZxVL8pNqWmzhnttzkNRDKWHecQ3bEKqwNHd9Ti6A8XrN6R9HhaWarY5O9U7gGoTKkuxPPfEHqLNMG7MEqH6Ic8NRV2L3qGbMc7BJ3zZbmKJpGomfIko/u32totCBUHbhEhc7X4UYykP3U6eoZVucZQ88yy0zuheI1O1Tx+pnBLf1dvqfe16XuX+fqcBSJuO6IUnxm2JxPVR28ZsZnERt89dBmx53hDa6jMo7tstd1W9g5JCFmFfWWxFTFg7dnyfXpOosDQkzFbnE20MRapVZdq57yHtPz0uz8Xb+7dEyZIlmnqFlmQ5OFo/PqPw1Cupl4W8ZULDTOrGYyNqOrLOGRoiwNtBZ0LSbzAtmW5/VDvkYa3c6w1wvySwh5tHP9ZZ1UA8677+eyjMONcK0WLe3Z1HVkvHgkdbPIn7rXPkbfkTDSS9d3cga1q3zLZbK1ojfiXwuLvr8SCj5e3ikNCh1e1At09Z2eGTAHecHKyJpD2nJ2N/cDk1DS7HcPqymIk6HqJg1pvyQ0apZV9+hn1M9OHFOCZooF0YfKQtVhZjGLtns9drfXz4id3r12bTp66da0F7usRwqw2FIpZqFDbO3EP29eG6L0RO1aaXq94Uu0MYHUc20m5Wn083Z2x6kSaBLBz4cFRD+r1U4jZMtZtbThawig47t3nHxmRz/v34n92GKzz/C8H9+9Nx3Fxp87sabl5H70rWH8K/W59mpVuOKeN+Wsa8k7rMkgr+2R+EmOfi7Ut7hJiZXeL8NY77XI1dNbz53Wkfi7Pkcc68RmnY1QVaSLxsRJtOddCbZ6OcxFi9892VPPnM8jc0PhQdo/J9fQtbejN2/2XWtGtLwXbaAo7PUgUsvffTfW9cS93rqtzUmvRFXHHj3xc762JrbsZdGJNo3C9Pro1Z7vNMY0o+5NnuthszlXxlift43FnIzRPeYnc7sbLLYWPqMRt2lYxrXsSpfgTc/+LLKqrhwqmjF6vk4a5Vr3l5Mnomlj0TeivtlfdN3PkxkKQ3RTzTHWkQIlXsZxQM/TcdRrG4E+T7Vbj2n1XGZSoxB6mtyqcbM9XnvOHCrjNUVle3vaE+71va79vJ9+5TpV33xeU12h0JiveuTM8OpwwB4LBmO5xWRnJJ0n2LYmpFwOCSd3b1EOPSeDm1feu24vev4P47nSCGrR80f+VFRAeZN1WzkbWA1grqK5TOf+shT91MNGNr7UXF8DM3GKz+Q56Lpt0dOiqL0K4+cdSrX9nkmPdVK/d9+WtdO1tNx2v+/2We2kw8ds8wyhZvmtRYB0aN84UPX1fC6FOErY1uV68sJM+r0WP76/jOBpb7v76bpmh5Od11efV2dt1/Uxc2Y+TdpafA8JZeog11v1d2O500b1YJrjgexTZZQMe6NFz7m2+MVa2cZRn07RMz6kp0Hrz7eP65a+/Z1uidXqve7ioxiQP/xgOnnvnenondg49c3IGhei6PjNb03HER43xcC9GwO2ZlB2NRjWXjIeIPS3FnipQbeR4IbRA3Z6ezQLLpGjzdvceGoGyR1Z9UPpUSmPUD+IGkTV0VUHMnYmeq8FU8441ADh3/MRk3BSilLNhR1IcDm0KWbbNLvYnbYYlHF2Kc6hwToHDhlmmTChJ1qdAc+vvKcdlatmKtvr5FnWuKZnr3qQ04PiUTdHBnde1QM40824RkLX7r5ZZbSxpkQEmRwgZ1t1ngrl8HqNPG8bSr1ocFfl1SAhw8nCLO/f4XUql8RCGX+dfciGTxkG7clx5zEkXdDfGlrmELMKcUhDVpzH88qDJAFry2tml6N6GZF1b2pJ9lQFe82K+l7Da7LXhrRQdXdqkeEjUnD41wzd8i7p7Rm0gScDXMeV4ZHqenk67IEYjPUcmRZPx7Z9bNtlaLg6l67RYaBOM1jiVcf5HkqgzEZqncPrsYYHod1lurvxPvX+mGLag3nJ9pyajr9bFFU8ep+rPUgqR4dTuYEq3mRzNM/U0vq+2lQZDL6/hOBnY45Tr/PpedZAIgwOa43v1V5L86BsD1Lcn1LLRjjeUaTUnpRZ6fnr0+7NW/F7bCL4Qvx94/np5Lkb8X4IGYueG/7Ozo2rmcVR4Y9Vtx2LPk85LjWa96pHx6p4uwK3DrzAn30KN8XRahh+nw3kfjZlyEdY8RRG/xSZN5V0ZvooRFH0t9N778WWBG/HXm0Rlhz/YiObWFb2YLqk9Rnqa0vcdCidq8n9Uq583O1QT+dvyEW2qVdlBC7hyz1YWwjZg9QCQu1LhnaGjvWERxqw7XVP77QnTjRxpn6k+ubOquY1IW4ftfDXHtxlTxZFDB9EWvq7b3043Q3Pzwsv354uX4usXREOorj9tkklImz4q35rLPB5dS8yisQ9OiavPVDT3DDwUgx1X5ZtVPXUz3S24057b8NKfaCahsPdlBQmG0Fnz8pz5XltoFd34A1UY+2MtZ1vKseKNC/r+bBoU3eUqZ891ijcr8c3C/30IFjwK7xNfaC8cgVkJ8SM67Q2801PSPZbDj/Uvda40WFxXqelUbTXiFW7tkCMGzosw81HycOpMTxubRaGMYFxoomMEimeZqtHfzE8s8H3mNxjSo9nnpRUO1MUiSYd/Kx2kobFW9dZIFvUJPtsm+kdyvY5bxqqrHDq8nNG0+18TmvdbSFEj1KNK5HB83/xr083/vC/sSl6isd5P8bu9wKHP/oQt8O5eWy12/zMyxTOmITp53f2FBnLssh+/F17DPaCe7+vqA4Z57Nxv6xDmpNj6HxlH/QkZ64ryyyCaZvkc7SIlix2mlmVibUnv2vyNSevo/6cJbanJcQhswxn/eXEt89RwsfPlN/XuXPcboQNu8X8cr/L5MPYL8whdkMt9fKCZVKn+sOyyzxB74c3Fbzbue1G2a25FEQvsdZ71yNU94d/+IdJZPDoJ+ETeEQZ6V7TESEqRzGDuXMnxE4MzAdvvO49g44jPO7ovcgY934kTIjZywhmzhln7xuRG+F5Abyaac+oVUfrAdMz8vp/frhs6hmzUF4/Uw/XMNPXpGazxQIoHgqtn1FnoeeoGqkzlMnMGUIWNKOlBrqjRZXD45OdTBt8Olc9pDaGc+bKHXJd2Ath63CLGl3DG6VlaIAf4DJ89Z2Ml5ZkqgemDP6+h3yeBV0zKx1OFxetmay5ExyEUnY0YqQRIWc1OxTOaUwdyqcZyAoHEh+df5jsmj09nRI2ZsrUz3hRv1lqENZanJzR1CA7D4qq37BiOmyvjRLfl+qsNtdTJzGvJ9Kg2twUUmmRluFj2a/Ja5j7SJhht8PqRB9au2PxIsAtVNQpRdtRtjt5ISVuSySn4VPhH1m4bE6qC2VI6wQQ9oLYkiphJItG91nHtwAaH9t53YWVRPyzhHQ/nSFEdX8tetyuVL9xP12F9YwkCF2rjDcv+K8TJaS6cpxTGkmep2qv/sz7pkhsuuXm7GoL6cUeW94rEdTp4o1EnX2cs8N95mtK/Pvq1eY7tCl+akrA61x0T9H+vHZGIYRRF7vaJ+jmjenk+Rcsak5eeWXafen2tHPr1rR7+3a8/3zE4N9wnL0Tl4QB7PDPGkRnwZI3N5JPVqOg2/x0/qszTZ7x8cNvj6Pr9kjbRz9qIqrr8jShVef0PIf6TiWniP5TG0Tu3Lk7HcXm1NO70d9q4klbFMRElLYukCfpUvRhl2UUq32re5XocWYzaYF8vz0FDup1k1bfrD5CG0cuQshe6WrynmGtfqLD+fpZdnvoLtKPTxm7es6jsmejvfpJe1SjPErg4mcivqwwX6Wj/ijCqu/GZzdfvDVdv3ndM6SXwkhNXNFv2aOWUxp72ifHBtuQ0azGhO5nZcilAbKEovTC6Z0Io4sZNj8jSzKGbEPH6tMCjhh2eM7iScr+yIZi9K+XFUasomitaxx8yRNLJWiKm1p+ptN2Q81WEp/1vmFqBj3z3ZNhHh/EzEJ1iVhwfxocJHgVAt685/5T/XtPrDgUTOxqFr6NQxuQcb+DIZ1i1aSznXR/Uv2hQuH0mdZgaSyTOMrwxnzyU/ioX1UoY2d+s9/RHk+NsbqGJ8vq9ww5W3hESUFiAAAgAElEQVSqb/Ni/xpQZ4Fa43mX0WFmHkvFWfDUD+aDoyz/ncjQ9RQfaezw+K7ohquRsjrskP04/FaInut/6I9nn7fVfVykPxjFz3cshC7SZ1zkpraPGQRVi6Osr5wAli2m0FI9f/p5L9ZcmpXrpaJL6pzOyFg2TGezG7F1xkDbK1FZdgg5oqcFcIUvDuJtXMeUbSHF1CzW/V3d63LPaicdPjaLLdlE1vwpknKZwTJ500JnWSKxJBpoZLkv1tIm82lIw8htqWyn5ug+1hVfAlP32qyqj9DZlMTg+77v+zZD284aOx6zjj+dnp7HhPSow12HZ818blfU1mDnxi2BEwPwyfvvTUcfaKYywuLee386ej0yx4UQmj58dzqMtUQtiBTj3vHlkjx7YVi6z+2ZUBnH7tx73Y1av0KnZATnehoPXKW408VdMcFaQCpD2bOXmskqF2nNEszxuvG3Z/TKI+KHV4OAf8hiyNnxfFZT1beZ16mmez2KTUoZgSXknKJ7ePXD128ppMGmbsdUxO89u5ihBGWk6srlhVlON8wgetRJcaXXLKo2HkK9n7Oi3XktqV0zttVRXhrYlKVN6ynslYo7dKSUPFvladEDrwFN62C05sJOhQq3s2E+NI6+YQ1+cVxF42Wn6DIuAigH3whB2osPY2ZXscVOZuY6zBml2RiQ8V4xxZqVdEddXhsvTla70Iy3p8p0P8GnO7X27rRiVRmt9uoGrQ5sMeSgait0qEuvo7D5lUz9bNTg60uVWnFq6RqY5zh3GXJa1yLYdY32wGjDU6dM1e5Tw2xlJyvwnitxAY3ungHTotu6L11nHoXaOyRRqsxyKZbTkk0W88v2jL5Yez2pXG5PKayyJnPNl7yWNkocVqfQswyBsohVm9DxERJ3rNSwMVO/Z69MhJ3JG/PiS/6380J4bV4KgfNcrLOJz45v3kyRLOOuwkwzOWMZe6PHbX5wdLGxvAPK8YE77/dzBp5RDD1k0JxnoFzUo759Xxcxero/0nfVB6p5xKST+tkTrcN8W5NOvxo/IznNu29EX/tBhCTfiXC4aFPVv3jdjowBWerydqppyjiu9mFPgNd0aC+09O30JIEzyFnIZxY694NqZlrXpKavNTc1CTDP3EoExDUVNmU7RI7WeCbkFVafJ/NK59p/cDh9EGHUd2Nt1PO3b8V2KjdieVy0xxA+u56+T4GTIkrZHxXWHIZ7CCZhsEDUvVe4cePMibRcX2lDT8KuwvL8DHi/qWjHLr/EgMIJ1d9psXmOG0oPb5GjNO9xH50xzmKkPB5p2MkrEueRJ07353uuMCUJ9+CaE1I9o5HPoEN0yjvpNTOa5FHWzChtb+Ka+9Bof5z9Sv8vcbD0s+7pdA82OLUWM4VHz/733IyvV4ZhhwyruOKpMesovCCj4edjpQlKwLbgy/LqVpd+JCf2cgzysNmL7ENkOAy9+qYWqp4ArTFNvcw87vnAHEs85++xNCcws/9ekgiM/ZjHNHsd1TdX3yHucZ6jaOu650uRCv0w2p7a3fN/6cena3/gj5a3fjTfL9qBbB73VEXQWbfQfdYpw+v2V9o4b4HTf7fnR5V0qGdd3rw26AOdRI9Cfz0da+P9jHU7p93j4PmYu+pqhyLct90b2o4Tt+pPHCSrDXNl31WfdaotoXOVjTH+nMWNBJ3sA4eRVpvwz3wG7dSuKtfz16G4sxenzj+ya5Hofqu8OLZh3EZr2k/Dazx/zz9/M5K8XrPN9P3f//3TzRjjnkRYP6olInoeRei7/XnZJVqIvRu7bh8rQ1x02icffTAdvR1hG/Hv+J23p+m116bDCN84+PC9mM28E5upxjHVqNR57zpvfzx84UFQhjQNNLl6psSCZyvTOO3OPbNDZcP2WhS1yZO4vh7w6Ng3M3ika3V0H7cIGWfZ/GC0QPLMnXr2pdPvGbLMpiORlue04aDBt2bserM83X9+rl2glxh1ve9ZsRo0lodahUhPQUdl+Ni+l6rfLoeMcQkY37NC3iRIY6pNi/X7nJ7p1aAQd3FFiQCcySln9HOyP8NVfJ14z6a4EyDUe2ntbIiJFo8epCxAF5EoDSiDJ5MmVB05DqQNd4XuxLU9U5zentzPoAY7M9XGeUo6II9IzubkbGl1cmojnjHsLjbFmsNAFHqperQXTEZCXTcra3hC0jDJ/YP0ds2W+oieOdX53Aj1v3w/3WQplvrvnLatNS4lKNRuLKbiGlpXJqPNBkutYfD9yOzRom+darg3G57xZre98d4tVOqe7E5avpfGgIy7Sp6hdiOWZbhk6Iu+s8zO2QiL6xyGKMlZ2hA0IWqUolvhZEfKBnX9+rRzM5IUvPjidDX2vFBI2hReG4Wj7dyIz2KdjZMH6Hsh1tReN6cCBuz8+lgEZkPLzS76jJitlQd+716szYw1mNqyYHr9m9PhN74ZYuiN6SDCkfe0cab2HPNzoEkMhcZGSJaMy9qLLEPc5E3ojIN6LsvIdl+bY3g+Q3pGNNMqgV1hYuWZ8YbA6s+lI/Rg+L/0zqgfVr8uu+soIgc+evP96aMQPy+98kJspxIhjeGN3ItEBgo/vizhFILEEyIVRtvbFnRiFfcDgyFko1pCTckqqitIm7EmJNoYqtCZ2biSkVeTMT3L3H9nCGF5y+ucLapk+PiR86NbYWkywh3loD518DB7XY/K3/1LGWGa7PDkkrqWTLCivvJAjOPSekLd52mSQd4u/R4A/bNeme66wg2rT5d4WGbcc+a9DT2t+dE1HM4stlHP9gJ6vqbCgnRDWgKpNqAyuiOvvkzXFUOtUbWbRf1LegsU7t2blOaYUZMoYhXlH8e4jjDQmL8Xa+5Urzl2573nsZmaPMVyRk54PW5Ou8/9nYSOjXx1vfK0iZGEVIhoGfoaw2791Z+crv/IH/Z35ufoIpMPj/WEqr242I/36qFr+Fa3z1HMmo18jsIedWMbROWWgPDa6oftitHOcdVpHN4Y+5Z6n22JqgN72cqjOp67703PmycItCSg7t3CQc/lcC8uQ4vvoYzZ7rPNddsbf/b99rM+CqJR5M3ip87n71VVdOa88RrjeZaJglyXqCUanW59DhUMG8XPXJVpFo015t64fjXWJWqvsSvT94WnB9HzeM1/XUf34GPFnSEOXnwema4eRAz73ofhFXrrjQzj+DBS/r4ZYXPhITq+G5nmYm2Rwz3kftXspQfaHEgcPqcOzs9WXqQbdccoeHZS13V4XZqpMiznrDxhgC7JF9q1mx2uUnlr7qP3Huh9ZHow9IOuifdyCWccaj686XVJd3zHu9cNOtzHm6i6o8/Ztrmz6Ae1OoDthpCiQZu2pQnZWdMypt2Wd3Z6GsAk9jQmaD3LEMuWjo/sGD1rNyzc0/k90+gBRjOcaSzkuCDu8jIIZKUx9ziombWYnVVHUZ2pOw3tu5CTqeXVSgPBZrYM/5ohUq2cxIh7ohlYXdXeoNyfQt6fvcgu5mxSuitvftiGRM1GOWQjs4vlAFkhIi06PG2ptUMyOrJzd/vQqOGF9xo8s+7mv9szovfaY9KVIWbqwJ1AIWcaE1IJi2qLm+uDNDBZyczCJ8VS3cMsANUSNMwsa7GMW+3R11CqZa8os5HTM1cd7jEbLJ4VX8INvGDaA32I3xJFniSIszp5sQxNT/+mUJlC0Jw897wTA+y8+rnpJP5dipC0KRIGnMRnSgMr0XMU6xi8eaDaux/GJwsb2W7n/P14BCriIr9koRszmeGFOQrv+87rb0wn3/iaE9Qcx+bVJ2+FBz4SKewp65zan/ohe6uViCH+jokSZ5mr9jlPKrkNVn8gj6+OlSdXx3ptiQR8C6BOaCNjs5/XaH8lotSvKOW9RM/98O4+95lb09XnroWTJ/dE6j4zzeUKcas+MQ22msGVwaUyVxIFbzBqL/IyJhiJ+3N5Ger+5wmcNuIzSYOeBm0xNBph895kxdZjTXnDdW2dN4PHFOqWZewoUm9MGsdrj7JFYJUHy/1E3I9CcGXca32KuqXuc2utofv2NgzlvfBEn/rBjJjIZ37JfOoepNKFWzC523DnGFfTRIs2BE2vmzwqWafLBI826lyiLHJ80+dOTCNPmH4f3Eg5WZjrbY4UHq3JpuCQyQ7EMqhW2NG2Ee91YjGJYv+iftd4qLYo4TfUkcuhyRO1gRrvfazGt9owWaNo938egz3Zo25Z03YKs92dnvvL//109Uf+4FPPqHWhp3Wwg9zD19+zwV3t1PXiZyvDq6x3KwJA9dIiZH5GitMy8ZnDm159ndHA1/tzlEmFL/tz2Q3DPXSZWli0jTJuTDqPN1sA+l62hVW2xfYmLaGq6oO21+Q0l1HYuA0P9+q/h4iZh8o52lYlVrbvbRZLw7EpJLOPGT1BbnueOCnAQz+j8167fsWTN6/EBOAtRTd8DC88PR8D1I/tlGonZ8x+aNGeH4jo1I+0r0cs9D0JD9BODM4auHdj7dBRzFgeRTjH4bshjiJc7vhOLPSVByg2ueu1IpmmWQZ6xQC3K3d4MBQj4sHJHqSMJVVWGUdmaxCI72uHFRlz6TnIcK+xk8pBIgeE3FQthMggdPTQZCiExoMsW6fIVhdce3TP53UcuuJE62EaRZORWeTVAKZY1uGhm71PCidQ5zEwdodR127R1okXNKPvjGkug3YJ90gzizxdtjOvdJtY9ipIgWGj24NVDpR6qXztIfNg2R6tOMahhwoj6V1Yh04jvUGV1ln3VY2lvVqagZ4HW9WzPDvqmHSfSic+z3CmcLDIaM/Q7CYTZ5U7798dsFP8xrHaJ6oNEZekDQEJo/BaWiuluNrxSmQZEimAMuYnB+6EoM9UZ1JwdUxPCc+iSJ1nhuvlK0PL/OoZVbUJV3+Fb9pTtAzuDj+LGdI5tMfHVWa6ODaWMHgRtGbOdZwDf6Kcx1p0fSXC0G6HZ+aFyHqmtTUvfHY6eSnW1NyOcDSFpkUYmtK9yrtz4ixrKni3hNN/juEe5x/Jp09E4Jw+1OfrsXispzIStSbz5MMPp93I1Km923a+/a3pIDawPowNrI/eC2/7yd0UMNovRrO8cXwnTugNczvkzKFUbcTVtXoPNXsN5Knvvqiej0x6kgJGhu1+ZG+89+03prvxjNx86YXpSngIL0e2PfUN9izYm1Ez/52uvSYW3L/a2NOaQXlNO+Y/b6o9CE49XuXPPjONcQsnT5bkBsrpzck04vlML2Fk3e8vHpC8RvphUjSOxl0eXzPwNUM+e50cNiyPkFLZZ+Ice6+UXdSzQzlRlkGGNfmmEFS/IzGaiQ9alFgcuIfICSxFS5iFrqOw5Pio19F0ezM73708vhIGcazX7SgleTzn8b7qz/22+1kVUWNg7pXjcEWVvcdsTQCFUrRYUd+qc/ZElIWqvBASZ3kHDlGXl0lZ3Lz+NT8Y+472RHgcEcMQNuq3NEGXIZWqP1WVGkpWg6Xu4JlyLehjTfZE6NthfP+Fv/KT06Xf/fujuz7H73zaM7bYuGc+tqNx3ob4LCaCgzx3XmGrJE9lVI/1PJ5423g3nxo3egNOTxDOY8f4e4qaUZDkROjwLFSkSN+zzn+eUDmt0PMEc3Ou56zr7ixQPQyedc5+f+P85XXqz+xVqomE9vqmwEtPTTaonDzsdT5j/Zwr7sYJkeKia8mec2KR+l2XWLIMZxvuNXsvv/xyhLvFpOEjxsszG9M5HyB6noTa9/o7Y6dy3iA+DFYe3jQrqcEiPERHSgMbyRNOwkt0/Fp4id6LePZ3wzMUouhkPzLPRXa54wcxiGtvopi57Bki95QxKnkRac2I9l4ZXqjfbDRTaiM3hY1nD8dNHjVoxAEpMMrzVN+dOyfZwCV+/ByWKz49R3nOHHhzdjQf0vpV4qtCktJE0PNTg3Z1aBqcbfgPs4h2YGjGqwbC2YfkwWd5Ar0cx7ckX5YEgudG88GNwySEOvwsh/YK3eiyDmEF8wxTuR3sO2jjYR6RcpB1MRXqolms8d5rxlJl9sywvcg58+esU2EU9KzkXI50Y+WsoOMyemCQxyi9Lt7PSUbMfL8aHVOgZJtQe6i1MiVkyx1k4v2yOLZXqJIDWACIlzrVDOnzyGuN09bgMFNU7H0vMqjKMzVfQMJR12sDwIWpED+Jlb1rYZwpvE+d7jKbnoUMlprtDLe6wvkcihiem5MrsT9FiJedayFeQsjsKWHAi7en3c++Oh2/9OK0+/yt8NbcjNC18NIpyYE28pTXrtek2VrUfWygmG+ZXz4ZBNpYvLDg9IifIU0SQsexNkghcUe/8sXp+BvhDVKCmo/en8Phcj2lnskQB96raNkM2MZttUlNP7jvq3h5JRLJtT/Zq6Y4T4Efzp1p/97hdC+8UPfjuBsvf2a6cj08PZHEINtfZpnSy17fFjhtOFfKf28O3I9i73fTj22tZbPHW3MdHk90H5mh7CC8IZc6rFPlqLVBfqRq8iMnVZRLXM+5DHVNHih0rQRPNYH2xOg4heF2LHIv4m/PuCeNLGY8IMRx8ZyGJ8Jldt+giYlMBz/36xIj0T8r/MziZ57A08RQFCzK7c1He8ZfR1VigfRYqTwV6uYTq1+SiEnvcU4UynOfHiuVLM6YY60nhdQNtDdI59L7mehmFj49hHlCpv3U+btDMNU1ygskb5D7tepnvL+QRF+u+XImUoW39V5YEjfB5ZImaTRy1IbYCmVLj4H63hRVu70GUvWtECWJIkc3R3hkFGc/OL/4X/zkdPl3/r7F07MlZkYR4PHBV8324N/jZ2ZJ3Qzfmr0PNeOYI3a/sv3b+6SxdR5XclxysphhfN4WPKcJILe+efLLM6uLAEo1OF+9zPH05A+vh87ryIHlXk+7jzb6NyZdB/tj4wJV5vG93rZk4br5HDWnbv/992i7jB7APm7bozT+3Wy3xZb+7knuPs9Y/33tUSy1YO331KaXas51UtfD0/Pqq6/6J6Jnu0V8av4+w2rqUaiNzeJx5uDdp6l2tkyc52B7HBsEXtLmkPciqcIHWtAboXJKAftOeIbej5Sw77wRf8e6olgIfHwvBFIM+B6UtGO37E3vhaFXzt6dyPKOgVeLatUXeMmdwrBqo0sblxZONetQg2+753Wm9pRkylM74GvQS7Ej0TO7uj04pyHtNT8asGJQ8GxCGe/zYFyDUXqH5J1Rx5kdoa9rW7yMhvhbMc1zfLQGEs3O9SxaDabtTZA3Q8s+U/BJ2GVIXe+LkPFnGnByoaqvY0GQIWS6g0VM1Oc6xywpS8gMImwUbhmKVh4fDYI149nrUroT05qCuXOsTt7reGSo2Bu2zGx59smhE2l0ZYYn3dHDOfldHomPmgn2NUog5aBQYWzxm9ed+T4qHfnWbFqfK/VRxqTnbHNpJpUu6txiSJ+Yd47WzloWYuZkN9Iyu341Axun0T4gsdGmUjzvRMe6d+t2eGUi7Ezu9Fhjs+vEAZHqWYImQtLktdmJNM/Tde35U+GJQ99jW8sju2/t4ddjiB57WHWGrQH2lLPy1sdI4DwBNH+mSndEbLVhtXF50MOTfhweoJOvhRfoK1+aTiIhTWQd8GTFZYl+Peexj8+O8k5rEqT6pvY2qj/0mo4KsZpDpWQoV/uytyd2Kn3v61/3DPhzr34mvDwRNnklvaLtKHW/HsawFt1LA2nDZL1sSLulxbrFtu/ayzq2bT9xaVSOGdvUw7r/y152CBPLxq61KvNk2Dzzm+tqOgSr1/mIQc5zLOVrL1JO/uTMfvdx2RUsaxjk8eny9Ji2hD9poq9ClqMvyA1rczLOabV1XiVCkQfI6kZZE5WJLn51iLBEURLLkEB5PbReVt9bDGVNNnmWWiiqP5i9bL5Ges7Vr8rm7y0VFGxl/EpDrfFH/VSFImtix+tza6NUawWPJZqEVOKGbAwtBlTHszFtMZAV6bWnmvTyNhLZtYxeif5OzsRnOeZEGupzw1utLGX7V69Nt2NNz+V/7l+2QMiQzBjV5aWqtTB9P3No01nPaAkYT7gN45jniErYa1MMtS3V9+wFc9k14amxP+vSAYZD1tI2qEePSU+enmf897h4mljJcUUwH/YAbYy9VR9tH6j4/XmfI0tVk6PDgNH3e5pIm7nmL7OQbLy+d43ZY5jKFvvO+tb3pJ/9vHg8jTIugjI/6zW+o5gZQ/76Xptd36ffr9C/ZJ4TMd1W0zaK8Tj6ON9DtNfDWtukY1566aXpdmQjRfSc9QDx/qMJeKSoHs+tfvj9tG+7A86HXDNhNpAjocKxQjxCDE0SRREud/DW69NxpN8+DI+Rss/txb4YBxFetxcCSskVFLIhY16hbg63qHkwPQQ24uVFivvaiwejZwEy7CNjpSUU9FnPiGUmoXx4HNrUbvZaIOcOpsrjrsGDRD5Uc39gAVEdWBnTy2xGGf3uWDV7mQJn6byGdK8eJLU7fSxUV3x4bTDbD/6Ykjo78pzO0+kUs73swK0ZogzPSxGUVSUG3cG4Q6wvL6EpNeDFwKRkFUqwICHZwi47mpSA+d6SLtUzmMOC/Y6p324KXfZ2vthAcsKJ7CA9SI9JGhzumLxcVx1WJk+Y1j5psFLnOgzQGtByprbDzvLnnPzB4ZMS0Xo/OkpXaO07IkFtoDEbKbYOc4lzXY7wMiUN0EabN2PjxghB238u0jzfujldeun7Qtw8H+FoL047CkFzxqsQNApBc5ifenslD2hh9ejHy7VVQuxUg3m2Nh7x3F3sUhz1hAQe6c15VL94ynUfTuGtPi+eOW1IHXux7YQXaP9LPz8d/vwX7AXaibWWmf0twt8kEKLv0D5CCltSljYnL1B7qkkJz2QrA6ASLki0lOf1MCao3g3RI2/NzVduT5diIbA8jtovzeFZevb1ULivzLUcTlIwhoDKW179axrJKRIWQy6fb3mc5P3YDY9pr2E6ikmuXU14+Wa1abSM+TSe5gmfU9cL5CTTWMZOl5tLBBcPgbMb1n3lfnAVmmXRkzP083nk7Yh+xhNGdf5eF5oGZWbE83qrOE+Hui1CUmuHhED9WnrjlM3SVGq9ZxqBOcLkvj2Z7MX3ZaMu12V5XaeEqfo8hy8vgmR7gsqpwJX+3N1OTNDIy2JBUWXVvVZyAt9LhdNlVtD2si/GdTZRZWHNLJ42KmPslZBWUhRFXLTI7CxjHRXhPtbCTOO+1Jk6wb0YpnemB9G+bv65/2y68nv+iA3UBF8h2vq91prk+K3+MEd7y+ISYF1X7qv9hzyNKSAr3i7H9q6/+lwclZDD7bPK17/n3ngd4pyfphiqyTk9P9VORmau6mpPddI5eqTvs8+ln2rf3a7dNsrW6PO0ELdlo2NLmKeJsayH62tt/9wWT+M9jMcuoe/ZjheBv33GFBrbr/H7c7m7r5HNU0xcD9UXdMhbi6OelBi/P4q1UQzNdd7XqHtuYa3nMTeW1SRE7okkL88P/MAPnB9GeRbIR7xPeNsTgvtufO3MAfoJBubsCTYNrnONM3UaZcRtlLUVhT6vRuyOL2Ytj7WWKDYLPPwgQjsiocKJ0nBLICmMLvYfOrwT3qEPtbN6DPqa+VTonPYtUrx5zdooXtudZnRUl+MGnLbVg3QMLoq31v4lMt6963o+oC2IbC5U7zoPjvPAWDNzcV51Epc9gKqAaaTPD7VmQBWE3R1iF15rn6rzzjSrijPIe+tFu0t8sAbJjJmfO3fPWOUAlQt+a9Bf+noVugb1ZL8Xs8LHMauYaa+rw/V9qUMPAykMfW10Zy1bdbHMKmUIhr7r+7OYypAC77iuTjt+epFxCRMnsvXammWE8nCh76ojt0dOi6Rn5CnjJBTkcTM2HROzlhK4WltQXh3VqVNk10DQ4qfxOu2D9nyywK7ZZ4fX5MzwQYSQndzQWpnYHTxOdklrZWTk3Yp1NUoWEKE9O9qEMzw2zooWe9VMkQLzJPYu2VUazMgKsyNho3armhxnF0dx86TP1mkdQmribM9bz9Mjje/vRgfzabzG06jfrXo9F2P3l+ojP/hoOvxWZIb70hem/V/6xekokiNMyr4pkWDvd/yMPk79mJPP6JmQ4RHP1+UQ78f37sWMu7weMcGib3z0YHr/m1936OaNV1+O5WNXIpHBEmrqNt4z44Pw6cd76SOX9mkDrYYJ9ylqwOVp0QfZV2oeS8kb1ElluNGcrEAGTRwgI11PfzuPUhRUiHD1mzacup+tfqG9Su4ny4heQmvzuu6idJ/6juLuJDbUL6lLLmO811+qZD1b7T4oErt4c+kygt0c3Gd1qHROpmmMkCdhL/ofZVdrwzrLoZO6Q831MhVu1qmnnTQmxOecscsTddIEEo+52a3EWU5y5aSc1n9ZzGjdjQGLlYz/EnXqF10xKbAygrbGIIXz9eSfw5rjer5+Cr0Wdb5WrSvK2Dr13SUAJb6Dd3rJKwLDfZbCdq9O+9EeDxQ++Sf//Wn39/2Y71njyDjJOE8OVjuZn4sWNN331wctTHq08fik8VSsNk2Vebwax69ev7uR6KjOrTL3uOxZxJ6I87iag66+38fls5IPa5930Gl+P9cc1zE6j02PDPVv0dXPVDaRjmLY7CFGcbAxDpXYGBMLjN/Mc1d7b9tri2Vf97RzbIuSvvb4fntMTzt2e52TrrVRloGd+y3db7pUNwD0d8y+GLrua92RnmFlbvvc5z73sSTMQPRstsdP1V9nGV5nGmSLBb/ZiNUZaBgap3P8RKTx7/0t9NObBsqNGTukh+A5ikF8UihdpIpVNqQj/Xv3XX92olTd2mX9buxdFMdpZnTXWeh0jhBXlcXIi39jUDqJcIod7TPQe73ErKgWtzq9dA2gveO2O4Ye0B1OkOm8M1ijytGWqjq7ElfZSdRgoZlaeysq3KuER+4SXmtditIY8pAhDGVYDKFcDXQWI5ILEgnqr4VOkknfjTu8Ggb8/n6EGKrD9QzmMgM6dzBDnPMcIV4dfxsKnZ3MVSWjQWUfs0fpHXVMZVBotq3yngexS8EAACAASURBVNXCft1jeEfMPeOZe6fv3ofHWe96zZWknkVMeGvUlmodzM7lmD2O9TTH12MPGmU1C8/ZrjKfxZ4004svTMc3Imwnws2mEDi7EjgSL0qpe+larKeJ88TsqC6zK4OhxYyq6qGRU+99qh5xCvsoAmf0aY/62hN9Xtey1yT6tpNvfXM6+MI/mPZ/7uemndciMUJ40ndr3aUT4ntCZ1mvIONaRn8bCAcf3JnuREIFeTVvfD4SacSkwWVNNNTkQobfZniUZ4PVZ2nSqNZ7tNGy0X8Mhos+d9/liY8UCr35sUKaJCzSkM+wrmX/tQytUrizw7l87exdN176vr27NU7U9TJsSgZTbuyYs+qLUTSvWaquOL0o2Q+qbJ6R92RDT15VlsgyWLtbaE9+L9Qe7y2v22F15aFXtsrLUQqlb1a4c3mlvIbRoqHC5aqPUWh1znoo66Ym66JYSm+uLrH7YnuJol9129Akl5Mpe01oZlktz7P6aAumS14vpMiFDW9cTWLZ0OyMmu0tUSIHj0sxrkpYa8NijcntbauoC08mWiBkmzNn3VNMGmmC8sHNa9PVf/s/ng7+pX89EnXk555A062Pk0j2fpWY6zovgec2N3TD+n1DSFYlnNZNj9fQYT3+9c8+dwuP2fDWvdQ92ttZnrpu/9vP8rwlQ/Npb9+2N6nFXJVJ52khd17/sO2ZmScf6jzbE5hnnWtbVG0LlfF7/dl5wucskdZiZ5wcPo3dyP288m/f10boaoklJTFQiFsIlIue6sLHIXoujIoDnyqBnDDZmClwR6uBqQY4ZcRR+Jsy0h3v349/IX6UhCHScOu9k/uRjjsEk+LjLYziM3mUPIjFuiPFZEskKXGD4rB3IqOdMyCFcaGQudxgq7L1SCTFSwOaO0sNLDWQ71pU5aDR641y8aoG93wo0yXsnrhiSjTgquOv9VJDiINjp2sCZJmRKcGlUxRo3YfvU/clb0/FhmfnvyRK7fCyOZQsv1GDYq65ycmunM1z5zaIIutCGUPxvmbH9pXavDqb4wgpUErTXXla9hWepmNrfZUWMcdx9rpE1iLZa1N4X060webVG5GOOYywGDCPY3M7DZzaVPOSNuAM0aaNOOWNufRc/Lx2YzqJePHd+I7SqnrTzTYK2jskYV3lfqrtkJNB4HtFQH2AkhqEB+joi1+aDr/w89P+l395mr79tbA7H5RoSCPb/YSM55pE0o+DmCD6KITTFOGbz3/2MxHWFk9vzbLns54eGKewrsXp2RnoPXk9ozerGf/2zujjXP+QHoVeKzFml1RnsmGY1V5DmnzyBsAOf61jnNxAyUuUslkhY5r0SIHk/l79km7JvaX6XYW+pcfGRrc7FXVPWRZnP1Nqanuey1NSPabKK2/8fhxzKcSfkZUXxuVSiJS8E+qj3U+XgPFkzxLGrDpxQK3TrslK1j0kE8+FxbHe86z65U7j3excnkq0kIkMjpzbVFk/5QHrCTszUt/qeTONHwqJy3HIws33qMmo9N4oiuFSeek7dM3jQHmGtOFxSqscVy3aRKSuq7HKWecsrjR+eReevIaSbdhjIQWaE3lqS5pYOtE+Pff3p/sRLnzt3/3z0+Hv+td8HZdFx6kd6zQpLbyeK28iEwW5PPL+pXtqFoLmVRN34+/tacmD9cowrXmvvvLKzIJp8Kh0cqPR+9Nmc4utMWX0eP6+2mkCweU0t9PXsPbztoiKvOfTvClGYHthMei3BV1eb9PgP0/k9Dn75yhAzhIzY3lP8ziNHLbvZRRP2wzbpunrjueZ+wUxUJyKPZPDhIb6rWgnEj2f+cxnPpZJSkTP8mTx27NIQOOX+gbNgqkTV2feWeo0K+oBQeIn/mlwrkw7XmQb4kf7F9l7FAa9Zgm1GayyLGntkmZePSMWYXtaXCrvk8IQ9N6edkePmTynN9UAqHh7LWTVgK/r6vxKIa3vK8REg7XCDTSIxlyd00f7iVd6Ws1ESU7lQOfQCnV4FQbSm6Vmh67wAyuYmo3rdUI1s1brazTY9WDh7FAa0DQwKcOYB/n4XJ4RmRoxqO2F6JC3xV4ULfyPLFCexY33LimLihb6h0Fz5XIs7r8WKZslTiIZwEmsh9HPXa1r0kJhGVPa10EiSdeN62lmUelkVT4ngxjDydxL+zbyNf7+LLZH7hkCT0JA7T76FgmZk29/ezr8ZWWC+8p0GJtQTxEifBJhwF7rYWM1s7cdhmV8IC/53Xen568pvCv7kV6MbEOs7mVeu2AjXhsjV7qw8vrMqWO9QLxCU+zdSW9FZ41ySJaSysioVn/nhe9l3PWEj9aoVI7p9K4ve8fk7aRRPK4LmI2qsqDtH3KUlzLf7XohvvryNJIljirBQnkS5NxwkoH4fN5LqK6TWx/UPbYXQyG40f/mAvlMLuB7UNlljEkoeN4q+q847kCTVjGxo1TkXhsjo1XhvmKjflJctaZyEFlZyPCGa/hR1xZ9s9f6OONahsZJ6BzEMaoz6QNvxVAefmVgy3rRdUQkvq/kBT1hFR16rtHKcGkldNZJcl1Vhukl61zfo/JJNO3HmHc5+mFl3nuga6gpxOSir1XhdL2eSP34bqRBP7h7f7oXGeBu/jt/frofoueKrlHhbb6mPfoZRq0qdB2dMknvWlM91XqfrvcxpOy0IWBbCM1Cudb8jI9ce2r6GmP0wzzE1Pg53uKSne3hdTCnPdLbwkXHdCKIPr6FUguA08RNH3va+S7SlZwnrEaRoXPZy6Q24SQcKUjzudlcR+intEMgfUwfayvFx2+LmfFe+7p5TCeayJ8dxuZnNdrvvJZb7TPa5dVIGvTZyN72YiQVGiMznlZIOKLnIq2KY54NAmfF63cvms/tmT7oefZSnYIXzvQX3AWkupLDx++n8ZEzY9mRuNOyuMn4dT/43tRVP2M4U/qkmrmUd8ovZ3LKgSmUVg7ONfBm1qFIC6s9ErxvR95Pe6N0Ow5XqVldzwhqZlH7ylyOv2pQ8t49SkeqmWDN9sXgfRLiRrOM/X0NWNp7wd9v79W4F4MGCYewaUBbMsNtNAzdTw16Z64HO2UgfKhxjfX0bLQ87hICT4WAnxt1BzWporDf6e0I8dW6yPBsn8jDHYbBbnh3diJN9c79g+mtn/obsWfQl8Pkldnba/k0waA9Y7RprsKacmezeYZWfZX6HXktdM10U4dBnptNdx+XWbL6gVQftyycd7hVpO/0+hiLoHq4KyzIQCSA4rxH4bly2FX8rY0928vjLlB9irvbDqkKA79S2WpNjY0kexIkFJYOpNdMan3nbqxvnA1jiQSvUwxxUQuxe/3MXP7qhztts8LVvEm2jfky8LK3zXrdMgrnxC/ldfAxmt9SCFRt9CoRcfhA97blDWmvkvp5TXxJaJTQyWDALKN+z2WW6ZE6CG/Xnte8KkxRKarzuPRwZdIfbZh8HJN1nclr7st9jE6aiTJ6zJCYamFlwadJM7UvRTUoKUQYoHrvKDw9B+Hpufwn/ux08Hv+aEYF6Dh7isRN30tUnaZ7FiYV1tAbq3e4pMdUfSnuwVtxu23pBOlZc1bVrSQFs/hWUUrIeW1IjJFaV+Nwu61wtN4bTyKo17O2CPFkQIcg1vke9mJUE6jxd9uDkZ9uHrO8kx6f047ZFjlnXbe/O6/r7SiILW/RxkXOuJ/xGptC5uH7v4io2RRAKWpOHFZa9o/6hVkgZXhsC6LMDRK1Vuvw0sO8O12LSJDb4eWRp4fwttNqlffWReC7MdP/qGucJZ62SG8b+BY7Wy7p7MTdB/jVHZd+d6eXWQI2PR3dYWU4+KmfzbcynPuhmaLhs4eOn0ek5d58T9temP5i3+MF2TzVRvmo+nqqF+NkEPjeEajpj7JAzrkP27vH037ssfbmj/+1afcrX4zlJso+luFbue5FgqYX2+dEjV4WC/JGD/Hy8looAbA3GlYmRHsyNvdFycX9KQ56o+gM4QmBYQ+6+o+aMKrwtdMXZWeWynD/+p7myRx/X+tyZHB7G0p7QOaAotpwucXOSGfbYJSnQd4wpYaevSXq37yBs/byqQ1Re21oTer0FgiXa/8hpdR1WJu9ZrWBa5ynF/EfRRl2FRlQ6aM7rbdFUqS3Ty+SZtbl9c/kBV5/eBxiVOdW3gINEIfykvdsewrQeRJOs/KWBfIGZT1K+HZK8NGloirtrFhHkYq7Q/KcHTU+U5ZP3U97ftxKMmbPONvwtGGqCTB79Pem/TsRQn7zxrT3R//N6eD3/slcz+O1nkpAoyKpbLnlQm5nsPmaRVgIIAklac4MsVZYoYT6VthYJVQYzzKOnX2/c3Ihi6Qlo5q+t90mOvTN5ZRQUnvLJ8JMT7vv7XJkPEa/HvYIjdd8VFjZQ5C23pg9qPX+9t+nlnFLuJ0mcpxq3evMlsmGs+5l/P5piQzG743eHdtBql8nGjHxWez0cS1gx++1x1nZ25TI4NxNcB8F8IzP8fQ8ITi+BoGPi8A82/sIr8jTcvde+Dxb4uPC3/u4QHFeCHwKCJz3nB298/b02l9P0XNVhvlhZrXc074vZaDZqHBorAxBZUfcC8+xDGJlYlySoPSMqw38sIicySte7RVo42TO+lj2nwWSjPIw3E9qnzTb0V5TIqEkb1Mkn5FxaaGVoWYO+S0jrffu6aQyXuE4zGTnNRaDsz1DNq7sQZLY0iWU0a02Qy0PuAVH3JBDh+fONRuORFCG3KrMJVB0mg4rkyei1/+0gNHnIaa08sfe/k6bXx4Di46414rwS8+WvfYSjPkd3YZmwOdMmgoCcKhdhRpZ/8gzIYGwzJr32qpRnCgO0H4c7YsnbhXKJ8+HjxtihORt6791P6pzraH0WivNzgunki7ETR5qKl5p/CWYwmN1eOP6dOlf+SPT/fD0aE2muCk9uhRstxEZ0hLeY7uxl21LCG0KAoVPyuMiA1ltNcWTPZDxv94aQaJEad3Pez3KS+M6d1tyw946Vd7HtnDp74ztcfT2dNn7ZOeFsD2quxo9W9tzlhbqpwjK0865XYbTQtW271eZcsdMsF3ursuz2I7X35jksOgpr2V5ycbQtozUz3WD/b1dhddH+7116xaenkc1Fj6HwKeewAU8IhcSKmd4cy703dPu4QL39amvOwB8ughYFcgCe8TMxhaV7WfwKJIgvPE3/8Y0/dzPTFfDuN4J94bS3MtPYm+PQ5byJGlEDpnQhnNbKIWx20aJMzv2zHmFrmWSBFnsGd56Elk4e3+X0UDK3zvmf0gPr4Qw+p5jttr1vawfGoua4kAJVcLoljjSOZ3hQAZ0bYyqECuZ6raxUxIpPYOTN9g/pETgO1OkYsk1JCXwjuUBOQlvTxlieyUWxgXYOuNhGNiXgkmXLY3bZTG7Nze1p6IX9FdiBV2nsu+lZywTB8zr+HVde4Li7uPN9CaVyCsIY6ieyqGgNK1xctnaWB/q1huE616cQCGZe08nrTvS3mW1tjXD0fKfU+SE90nhjBKDuaYnvVLO1CdxoAyosa7z6F4kEorZ94Mf+QMR3vbHYvuAyKKp9ZqOok7h4yQRgwBSe+r9dpphHqPQwyrHliAaw/E2DHdXca5RG6SvWvVD/cZ5HpZRuCxfrHVT5Z3ICq+wxjpouZfx/dOvPbaXnGnYFPDbz0oWbVMcPFQolbQ8M+P3t8uq+5zX51X77nOdJlqaxyjU+rizOI7vb4f6bV7j4dC+7bL3eqLx2VMbvxFJjsjedlor4D0IPAsEnlWjfzvs7vHss2ehZrhHCDzTBI7CU/Hu3/qfpv3/6/+croSQ0Po/JVaRl8GbFcf+aU5kEkbVcRjGSi9vw6OMUxsdIQ20WbKP8V5cuT+aXp0UYVy4bIPac87RIcior7j9NmgeCpuRUawsmV4zJAuvPUhykyyZJG38OdJKmxfLUFe2SIV+5YJ+qTftBdbZ7BwZ7GvL0MuF9EqNvR/rJ69U4hQZ8PaOyPZUAhmFXymlcpzP6b/LUeTCzut8Fu9XGmOLB8BGnrK+xf1p2ZG7yBI5EhRpBKa3Rvel+zh08gnF2i3hRE5w4z15tHInPTQtSmfP2pApzCIhRKP3PnPoYYXAVRihM+Z5g+rFEDcbVZG55tqK9OLoPh8OUTT/Sp5wqJg1CakIBVTyhKPIfKp9eg7++R+J7G1/eNq/9UIsEY1kN7UZrjNrKwxQHkYJGzGI72eYpQSsGuQygMyip9dMmWPJma3QNnk/UrTmPkLz/juiVmJRMk0eptNFzaao2PagLOGSpxvp2x3EKAq6zZtdiaY59bffTNFz3us8kTamtx7D8/q6c1up5+C062x7ns7z2DzOsX2tPl8/i+P7fT49nhnmeZaYzM/7XKqTl19+OcLb9Fyfi++xPyS87bGR8YVnlcD2LOmFPBfuXdR5PYVSjx6UR53zUZ8/hdt5slNsrDq4+Cm+k/J8J9+9+B1yJAQ+kQQe6qeG50HrCO/8P//39Pb/+j9MN3rJiMPbpDMkcqQMKtxLXZmMzwht25MHRSFE9knkvi/ef0aRYs7QpqQsi5fIaydq3YQzVoaxOadHroXIhqeQFiVs0ZnlCdG6/iFkyIaRRE1l2mzgMqwPtfm0jaK4vtbIlP3eoVw+vdVLGv4K/XJ5lNI7rKqQNvH3YvRbfKWeyIx1s+Eto3xYM+Ooqs7IJhWUHrHeFFvlWbLbpeDxHm1ZYEdJ+R4V/ibx6NOlt8R7GUkciefgSciMnEoas6wDzf1jlMimB5vap6fqT1npetNVSUintK5rjeuvbFxaQMjTI29UioPMwK2bybTgztjlTVIzrbjW6MxrmJwaIYWyBKW2K9i/eXW6+9t+x7T/23//dPzibWfs3L0aZYh90hTqthfJc1r0WINKnsweoFzz0+95DZC9iSnA+jV6enoNyehNSGG+Kez6u7MAbq9Jt3fV0izyN8PXVO+ZgeFhr81pncF4/dMEQntaeg3TWK5uA9s/x/ufk3Oovbh5jUJx4ZT1vrSdvq/TvDDbx/bf2/d22t/bAmm895HPKATn+rHgy9T45722z6nvK2zSa3qcBUSF9aP2VF6InqeCkZNAAAIQgAAEPl4Cpwmgg7cimcFP/cR06VuRwc0ZtWItR8VSaYPQ3OkrXr2GpoxwuT9689H26MjezgxM6cHpPVtkiHiGXUJGhr6MEKej1ivXiXjNgb4i47zO0fua6UIOv6oFzWnA5zqaiMkLh0wbv8tMsDwgSrFsh0ft+aK1NG20pdBIi0gmoo1QiaF4Z99pnpf1Jf0d+0fK6yTx0tmj2jh3KJI8L8pMZ4YpjjwLrUx2vkamqU4PT6ScVjjhztX4OxeH26tlLRbMKmxM1/f9OlmZ7rY2AtWxZZDPoYWDoTt/FsLreKcyfkp+KitBhTLtRla3wwNLlNqou41jbd8Q96iMbsXHUYUtlrpd1DYHvdYn5W0y3b2aa3r2796d9m88P93/3b9/+ug3/tbYd017qsVWBVeCe3h8pLKdna+SPjizm8PfMuGBwuTagPd7EknVRnVL3u+t02XH313ufpr675FVh8ppzZST4BXHx3kCt70T26JqPNfo0WjBsy0K7EEcRNn2vfTxY6japqdn8TZti6pU71sCojMllgfFuqB+79DCUZCM99tio69/nsepxdw2ry7fKFy2r6FjmuvIcPzuzEVp6ePf5UiVLtGjn349JcHjU2WnsZwyZo425eTjtCCOhQAEIAABCEDgu0ZA6fDv/r2fnT78P/73ae/d18Pivx9GZuytVRtdOjxIhntkVvMaE4WwbYVyOTxIiqpTRGtxfO+gbJOgsrS1R8QOgkxxnK8wxrw/mULl9Hesp9HamQ7DsoiSpSE1kOtGvCKnwl7sqdAaHoWfheHcmeLas2Fbrrw1WngvL5YFm7YEKJGQSZtzvyJdo1NxtxfEG6FKqFhFZXpdpzquhfNKBe3PNfOvEDgJuDhVZ3Rr4y038ZSikrdsWVzeXqzccLU8SQ5fqwQGsenziTK6KYW4tgcoQ72v1WuWpGdklS37GFXCB3lGDvRhbvKqfXIkfNKgTAHaCSg6BEyf2YMUZZJ3Tb/bgG0rr/YVsmj0cZvhRxI9onoUoufghZemnT/x56Y7v+bXOYnDocL8Srj4nlVvSo4hsaSfIXqqZXiT7VwAlBvItsi0iK81Ud7DyIcN68BUphIzoxeoH672li1/y4s1przI74+v88TReKwTXHR7b+9R8X5YkCxXGD0wbreDR6b/3u4crJUH03sUJP5MQrzWBp3mMeq2uZHgoq49iqVTPTI+LtvVGJrXdbst7MYybPM5rbxj3ShstjcWnicTalJBbfmwvMadvS0TZWzT+s7+RvR8Z/z4NgQgAAEIQOB7SyA2l7z/1W9MD77wC9P0+je8ybI3iJTBFRsn29ANkXIYhvfuA22qHOtbvElmCJD92vRU2c3ie1NkgNPnCnXShqA2/msPDa+RKYN5mbUtr0gZiAKh9UTtNdHc9CUJpHFDw16vUp4bG/jDdKvERC6o9w+H6805HyqbmjO9VZjaaFjaU1HeLIXA9WvOTOU9d7T+I9c+eSPnUeRI1EQSg9R8i4DKLGLxnvb+8RKi9PzI4N/V7LrvVx6MzgKXQtFZ8Xrhvq1ChddVoeLP3Acp0ze3cHLY25zxrTasLg+NjMP2Juib8phkWF0KnxY1Tsvc92ybVkKwMqXVueYy2mpWgdOLpzBHlW0vkhdoXdjBvbvT3j/yg9MLP/6/TDuf/wFfp9M3t2g5zbh3eXTqvq+Ug95Att+zd7DL7jTWS7Y6X2dY69Gfdejb6HkYjfPThI6LeI436DQDfrxOf7/b01mekm1xNt5Lh0lun2v2tohTXWD83rYXZvzbv1cK9nmvrLnVn/JLZVWz9zaE3baH8WGRU+sAa6+qDItVW5fgV0KQjiHttXrLmrjl6i1kl4yN452NnPW7RA+JDM6rRD6DAAQgAAEIfFoItCU5llfG40F4SyQoymDWeprRSLOhZiMzUypnprMwVkI0aVNLbYJ8KYzcE50n1tj4/ThGf58cRNrp2Ax1un/HM/8ndyOj14O706TMXh99NB199N60E4LqJN7b3Y+9diLk6vgkRJT38AmhZU9LeAjkCfDaHK05sjrxOhldW7P0KZjiqHltiyzfTjoQewiFKFvC0iQOcj+hzExnU7rSPIdJNqwnGkOS2rBziJ2OiXVOnu2WeNHmzk7prbTfSq0t0RjhVyGAolQ5Gy6DT6Fq3odkydp2rH17HBqWoi8VYm7K6LLKw6M6mH/PdVc2xi3AamPVjDvMNTgOaepNRSuJgV0itWmpiYqtUxY8VN9taGeSisye1q8UtJkoQk4eh6HpitEGvE7q+tVoBwexT8+9aefX/KPT7Z/4W9Pe93/e9/NUXoPQ1flG4XSeh2Fs0/09G851jtGLMP4usTWKqlE0bTxKW94ZfbYtpLbvb1uc9X1t36va+1ax08Oo97XerepwDIHbZj3ey2mcxvvdFqPbYmr73H38uedVu5zXQp2dpe008TmKy77GLOJL8F6JjIGvvPIK+/Q8lYeMk0AAAhCAAASeUQIXTsAyJk55yLLZesMejGVh9ManqSP82jaInNRAoiAE00l4iXbuhzD68M50cieE0YcfTEfvvTGdvPnWdPjuO9Pxu29M0wcRJvX+O7EcKASOBFYspD9ub0yJAWfoCvHga2mPG4WsRXrs9KzE+w/uW1R4c06l0S6vTnpM8rXMnGcoV+uncR+STj7g7G5TnN+z1plNrhMd5EaO8uKEaJOQdNru8O4ouUFlY+tz24Cz6JJU6kQJ8qKF1lEWKq2pqv2AfKy1Rxxb+/D0fkP9WaZ2LoFUZVJ4kO5vz4mwdK/xM5IMWOpIOMUPh7qJVd2DDU/vX6TQL3mJMoSsvUB5X8nJoXKlmxwqd/O6z39wN+r01/3w9Nmf+N+mvc9+Lu3d2fX2PX6QthXEBW7nNOEziqMWML13lZJs6NXvj98fLzeG4p0WAjc8SllXg3d0+5z6u7O3Zdtasp+1WDg9zK5ScM+P7cOi5LRQwTxnfjfL2iVLUZ9/16amWivmdlKemyrL+Ozp923BNbI6TVzpOmqb8vS8+uqrSyKDC9TpRQ8hvO2ipDgOAhCAAAQg8L0kcJqHZ7ifCwuiM8rwnX5/Pm0boiFulKnMnqMQRvIITW+9Oe1/+1vT4Te/Pp3Ez+NIxPAgvETT/fQKyTB3+uPy+hzHOpjMCqdwvAiVk9epwt9sWDnmTMkHwmNR6zk8S17rV+ybkWdLZmaHW9XMusVRJRNog8+Gq4w5eWAUSmbTblg7VEkdZpPQHpYUabOh12mW443OBJc/JS5ysbs8TBmCliFwbTDPWdwkeuIA76NTaa3lIdPv9shYLNl0Lm7ayDQN1OSiLVJTgNm7U+VywoFOHSweEnOXck1W3kOtxVF5Ik31Tnj7Hty9Nx3+Y79h+tyP/8/Tlc+Gp2dxKH33n4ZHPAOn3dC57XqOJxM0VVj9rBON9dr1q/pqkaTf9e8gwkhVr/33tudnDK3r9TKniaTxuEXUPCxc+vzpJVlC0EbxkmJY7SiTkzgMUikNh9TRowAavaHz3lHDmqjFM7aII1/Pz1W267x+hsxui8QZbXnSGrfW8jgJS/y7du2aNyd98cUXlXTgqbcvRM9TR8oJIQABCEAAAh8TAdkYCkWSxfAEBuB5d7VhHF7w3GcZlIsp1tZj/vQMr9afyNi+d286fu/d6eDbvzqdfOub09HXvjodvvXt6ei1N6bjD95z2Jm9IQq/kv0mQ1/hWHMIXIXr2X0Rn9lwXxbr61qymzoETtfXmhInbdD57AZqI21Y8zFnOMtNRH1seZTsCdJ5ap1Te2PaOJaxeKBwvDlEKklkcoElRXMKFmVvqw1P7dmKJA1l5/VeNu3xyfOlp6nFzih6xll1ZxGTUNQ+TYOQcZORAPQ6oEyL7FwEuodaRG5PVpctsmfJo7YfoufkN/6m6dX/TMUoRQAAIABJREFU9n+cLr/86lKPg0F8XjjWRZ6Ex/7+nGninLNfsA1f5P42jjnHuzSKIXmIWgTpd/0TZ/9ewmn20rWnbmgjiyDpkMTOKpjeOr1OS/zg9lrrl7Quz5vNWgR3yOT2Wqllb6lljVZ6fDbO1WJFz1Vdvz1Q9pjWur1uiy0O/dwNa7PmdUT+oNas+dcTZ2y7ffu2/yF6Hrtl8gUIQAACEIDASgmcEsL2pN6aJ/1eWsCyss5mPJ/bxz18sD8PI/D4fnhx7nw07bz7rj1BD778penoK1+ZDl7/9nR898M5+5z2qJFR7yUzmsGOBA1ei6TzaBPSED821pSWW76OOk6Z3SyEFC0kkSRvjmVQJ2yumJ4w3pxpSnvyKNRO+cpiFlrHyli1ANvI6BUnLBvRokFAKkX4vHjdmydFkgglSvBGmp0UIo1X75ckDeaNOJUquveUyRA4Y9Y6nlC84VdI2FovFVnStJdQhyX5/cvaEFSiJ8pT95niKe9dF1II4VHdh7Jk2Xkmr5XD9rRnT5Ti2tXpKOpEiQx2f/NvnT7zV35imm7HppFl8FqAVbXn+qjkq+QOlysboL0DW02jM+45bKo8ZBd5QhdhJyG86bG4yPe3jzk9PCyPOi8061HXOu28D4XPhQg4CPEjD5H+Hel3JZuw52Zzwf8sbrcuvKzPynbbCQE2vUXLujMds+1JOivUbSzDGHrXa6ckobwusCYVZpG1VZ+nnb/vY2Si371XV7QJhbY999xzH4tHEU/Po1ovn0MAAhCAAAQg8N0jYJESRm2Il+NIjnD8+mvT4Zd/aTr48heno29+bTp47bXpKDxBlyoszOE1ZWxp/Y9Cxo7jpxIgWCDV587ILG+RkimUsTam5k0PTqV/dlrp3DBVe+44DXP8k2HmCLHhmjb4dB2F9Oi8gwBoaF5PJI9KJGnQaxY4lchgNxbq7HtfpfLGSGLVuZzmW3vhOERuSVE9hjU5A56+q1An3aAy8OmvWXGMqaC3jeowYCuTl9caSUSFALp0/bk0yiMN+lF4evb+zF+cDm7ddrKHnTj+stJMy/JVeezLSoE4rqPKQMMKbKrsbKHU4p3Fk2CDvTxPLaRaQ7s8On+JQB9XXpEO39MdZJ2kCBsj1LYFyObfGTZ2lviRONP1Zq9GVeZ4vH6fha29gOUZHLxgyzEVjuj7TW9bX8NGv8IXIwnIfoSCinvW7+kZz3Qrm8I7RWcLn/5uHzeGvY2hnPIEWaT2OrEx9Mxli4QetWfVKHbHzuAhfpUhrp+R07Lt9X31c6VJCK2Vu3r16vSZz3zmY1nP42uyT89YdfwOAQhAAAIQgMD3jMBZCRjkBYn1PDux/uf49bemg6/8ynT8K1+c9n/xF6ajWBekNT/2hCjMRkJCoXFhPO4p5MbZ2VIAeAY/9iySopiTH7SgkAdIUkGCRutmKi22/CNpaNfGrTJoM2VceVhCENkDk+ti2oC3sT4Yt7ovpw2vvWiWdL8L7eW7uRanM1ttzryHQaxlTEoQJzF2ojC0EHlRjqNID661EbkfUb90TGUuC8HSm7zO96fQtjLe9Z5n4FW82KfnaD+8XgcPpqPf/E9NV/69vzTtX39x2rvknNa5SWt5zSK/XTqV7KmqbGQ2zCs0S2FMwd17I8mrpVC+uMcWZh0y2J6pDIPMVzMZF/77A3uRen1Jpw3f/NsCzMIrBHQJY1+rzj97ouqz1oi+vjPwxdGdrrlF0NZPG9ODyBmfnTkhxVYmxdPEWIu1FgsZ+lZJKdyWkpneOezkgDPjOfPAnDBDwkrl2Y26kX7aDJk8CqGbm3+mtzOFa29qul2mszxC43Et9jfaqrjLe9WbpqptVahbHzeKqZs3b04vvPDCx+Ll8b0iesbmye8QgAAEIAABCHxPCJyXcW68IYkXGfXKGvd+ZIn7pV+cDv7hz077+vn2m9NOrBXKrGgVziWPjzJwacNW76kjEZQhdV5rE4btkVNey2av/Y1O8dY4i1utwek1DDZUSwB5s9Ta1HLck8WRXjIt9blD2Lowud5nDkuqdNj61IZi3UOH0y3GYicxSEM27yU9EtpfSZ4u8WmvSAqLMICdPS6YaOPQ0DlziKAN6vTayHHj5Abab+jSlekosuUdRZjc/m/5bdPOj/1H0+HN5ydvGhmCRxuQOjNdWr72WmhdUr68I495z6F1FWIn+DZ4y2PjFOoO+1sM921PRTLKvZE2QvkapSs0wbZg2gyrS4HmtOB9h+0BLJHW99leQx3X+zC1YBg/cym3zpEodJ9LOxq/MwuvM0TS9nM3CwmVyyfvEMyH04anl2zZMDfPtZkEIUMksw22F7BD+fo+59YpcaI2482bNu9MXqkxY+L86bAP0HaIXLLJCYR+9W96btSutD/PjRs3FtHTrrttME/4N6LnCcHxNQhAAAIQgAAEniKBC4iejQQJtmLLbDoMT8dbb08HX/ridPCFfzA9+IV/OB288asOb3P4k400hcxpNYLC3sIvE54jZXbTK0WP1UkeK89N/DmndlYCBfmBtNeNQ8nayyNrdHPdisz9vUjH3bPmNiZrhlvXuqSwsDI6x3TaurNevzGGdym0q0OXtKlqhoyF6JiN9Ty6Q/MyqVuHnSnJQ4qi7UXq7Tloz4yNUSk/fVc/L1+bDmNfpsNYa3L0W/6Z6e4f+remk+dfiNOF4RyC6LLD3ELkdMY9rQcqETkauO3B0HsWRsHXG6UKnfENQrPe2wjBGjw0bfhLmKXWTKPcAsUJGHJBfbo2glWsj2rBouuPhv0sRk4RIAuTWgtVAs3nGJr8KB5GoTv+Pj4hmbEvPWFnJW84jPI4Lbk3ndV+VxW+WYKiy5H3mCJQ5Vf7cdusdtHHuZxDymuFkkWVZttWuGV5YVpYtqjUM9Br3yxg45X6J9tz112v0ZpDTCWgK5NgC6qRgX7f03qyuOlLkbhAGdtatL/88svT9RvXtw9/an8jep4aSk4EAQhAAAIQgMBTJaAZcxtbsnBlbC2zxKddR/sNTQ8eRFa4t6fjX/jCtP93//Z0/yu/FGuA3rFBqF15lPhARtuevT9hMPpnGIJaI6TQtxAsEkMKEJNNr7CfTkxgI7CMcImD7dlsG4yjcVq3be+GvBlD+us29uf0wPW5pYP0XBikWk6RTp9KGmDxlFnf2rjN3Yxyll/3qmv0vdnLpH1VvMdQeWVivY+N4N3Y7NWbxNbn8XP3sgzW+Chm3o8uRyKDex9N+yEQD//p3zHd/31/fDq6cn3ajbA3zcqrPPL0nES4mzLsdTIDR3IpaYTqTZWkVN211sXrecTP60TKkPZ9yXhf0o7bwB6MdxvK8mQtG8i4+ls4zCJRfAax0GnMN70YEo3htYu9mZLl4iE67brZzs7ehHNsh+0t2m6b296nbdGzkbZ8TmGeoW3tHcpzRDKNJJ935b2bKiSxQ/RCjEq4j2GBrvsW6y5ueRlbUDolZHqRNtq0RKXavES2U6bXCq1+BuL4FjYbSSnam1efb/NoUaRsbVdiHY+uKQ+PRM+ly+0t3P7Wd/43ouc7Z8gZIAABCEAAAhD4uAk8RqiLxY9e9+5Mx1/9yrT/s39/evAP/t/p4BtfC1EU4W9hBHbq691YBxMp37zRqteoVMpphwJpTUKIBplhaXRqPj33Eeq1Hg6BqtTXcwpqW4+5dkhhV/MaEQkifaTzxT8lSZDHxEbwbICW0bdTm2JKGwwz9RJDvXaoRZQyzdmU1XnkaVI2PHkVYt3GkcVEhcDFvfhvr1NKw9mz7PH50bE2gS0BEMbotJei515kxrv6r/7odP2P/ZnpON739xz2lMImQ6ByjdQYKtVCY0xRbKEnkZWreco7letx5EXLdVe5rmp+jZ40ey06REr3n8fO3ob6UoohGfIStO396TN2AoNKF15vZ50se95si66zmvemN2PZw2bTszbsbVOb1G57ZNxkqq10exnX2MzeOnH2zeYasva49P0tIi5aa9S1wx1bEOk73nR3SZBwonVeegY60cRWQZ2coddqVXvxvbrxpFiaE1FUiOa2F21mpGtXnem79hrG6S/tXp5uxHoeZW7bU/jl9usxnv2z6sn3zJqe8/DwGQQgAAEIQAACnwgC24bPozw//bm+F+FvJ++8Nx3+ys9P+3/770z3vvCz0/T+nbCCIsTNa2DCCAwPiMTCdBLHem1/Gt7H2u8mbDvt7+MF8fGZPRw1m21DXmmkFSJXoWS2B+MkckzIu3TiJAPp2eiwNC9Id0jbEpLUn+kaUgAd1mYvSnlx5pn1CiFyaFcINl3b1/W1UwgYWWV/8wavl66qRLNI8P1ow1R/TwkSMg221+ZcuTTtf3R3ur+3M938k//B9MqP/ukIebuSTAaH25Ih7uG1Ij54KyzLb+kcdY8SRd5KNW/cvztjXfyuH97LxYkYkt+y/4sy7MV3jyOJxWzU954zvoIFmr05+p6FkE+RnM7wRuh91U17NWzQl1CYvzfev453woqGorqq9Ux1wRSp8XmHDppBCeDB09Thb3mHi3cphYz+To/Yw68UVbluS6F/mdJ9ER/FQYK1OFp02hOo4+QxEuP2ei1rnxpZfiKBk7/Z2yi/oh6OrKh8v9ialTxF9b389uIddZlKwMpzKC/PxqakT0nojKwQPac0Hd6CAAQgAAEIQOB7T+BJ9g8aI+Ba98ybuUqI3L8/nXzly9PB3/vp6cE//PvT4evfmnbu3rcRJyNaHiAJhqOD+2G1hRCI9MEpIppH/KKkBMqOVQvDPXvt9SUVDlT73jiBgTJuyeMSwsRG32B42xAMo/9SmNnOZTYY4gv9Tl28bG7aqY6dGEvJDOKkxxGW558yuJ00IMPe2ght71AvJk+Tu4VAhjvNSQIirm8n1vTs370zPQjBduvP/YXppT/4o7mG57TXaQbqo4xWhy7q/uRpkwG8ZPk69RrtHosPO+ubfs5rZCormFOHSxDquPrZm4H2Zxaq8opVuNy4kWZ/1j+7jtoL0yF1ozdj0IC+9Vko2JuWYmI+XmKkPDXb+xSNHq4xVC4FwpIS2/cUYlQemtFjtLl3T3rSRo9ePg/JRu3Na6IqS12Xdw5PHDYb7fro9tneJAufLs+cXrsF1lBmM8l2LH5a17bU9+50LUImX/nsZ5ckBo9qO0/YNSF6nhAcX4MABCAAAQhA4BklYO9PiJk335gOv/jz0/2f+en4+YvT0Yfve+b7WIvz5W7Rvj8OyYqMb1oK4wxwS5axJZQozG8tztempjYi0+w9svDIV4d29bogG+Z1Lq+jcSboXDg/Zz6rTVS9NifSPeu8LXS2hZbX88jwt2mZZq0MWkf0DEkPnKmtjP0M08uQsf7pxe0yZkOoHdy7P+3HJqUv/YX/cnr+d/1ehQc9oxU+KJGxPkr8LJ6iFEMtiEYBJGHUoumsn2K48d2s+Kz/um6LztNAjl6/7c+3P9teT9ZtTD9PC5077Xrbx6VAWtKFdKjhIsZTGPvaJfK7HcrH42ZUosr3UUkrxnvSdztte5fhypUr0+c+9znv01OuoY+lnSF6PhasnBQCEIAABCAAgWeCgITCvbvT8de/Pj346b8T63/+3nT05mvx3gMFAKWRZwNOoWIhCCKcKtf/KNQnUkSHGNkNVXK8k8JnTnBggZAGpALZvIZBYVIOh6v1GG0Qh4cps8X1HjvDviv2MsX6mhBeuRbHQUUlXJREINMUp4G+ZPxyCmttrOposU75nKmtLV1KULXYGWfxlUFsV6Lnzr3p8MbN6aX//L+Zbv72f/HZFj2P2xhHj9zgZRq9MS00+r1tYaS/taHt+FMbj86hjlEXCu1SuKT+zZt1lkjdzgLXHqlRWI3eq04Q0OuoxvtrgeNWWeLMzUDtqcRytoFMub2dvKEFsr1TIXjUttQS/aoMcA7DtG6q7HRbSSJm8aPnqULbVEbtzyPR89B6nqfs8UH0PO5DwPEQgAAEIAABCKyLQBu4hyFcwvtz8Mu/OB3+zN+d7v3yl6ajd94KL0tl+dKaidiwU6JHnqAdJRVw4gOtN5ExGHIkjELlNvNLWcw6ZM0LdVLYaCNTfzxs2jgv8Nb7EiwOP0rjU4kG5IHxzHvtmeLNQeOcc5au2tsnw/vKmxMGqMO/vOYi78fGbHxPRnanLJ4NYhutknqZUlj79Ey3Xppe+qs/OV39zb/1Y52Ff2Yb1Fa44lnlGD1IEhkSMKNIakEzeuHaK6IsZy2MLmufpCHhgdtXXNRJLCqcz+ukKgvceN4WSH3d/tkiKj9XM86NeFNEh2hrDV5eQYdkal2b2rPCPPV+tWWVX95MvVqzLJ6iTTr+PMpy/fr16fOf//ykcuLpeWafBG4cAhCAAAQgAIFnioA8I1orEt6f/XfenvZ/7uem/f/vZ6bjr33Z4W97zvYmt0+u/1F64EOvf4jfY1bfQkSCqGa5ZSDauxKW48Z6o9pnqNctzZuU1iy5jUedtxamn4RRedkxcLVmxXZlGqmRoCzXd9Sam/QkDAvTlRTBexFl6ux+qSjy+2ijUYm1E21uGh6eY4mjyKh1ePeD6fhzPzB95r/6qenqD/2Gj9UgfabayNO62RJM2+uI9LfqcD824NVPeYf0r8WJ2lYLIXmK9Ht7jEYPytwGVZ3DtSxI2st4yk99Jq/NQbRne4Ek0gZBlKm05SHSicKbNYT+WcwpuYQzp5cXqZR634+Ekp+hENgSc9qU9Pbt2wvVjymKEk/P02q4nAcCEIAABCAAgXUR0AS2DNC7d6eTb397OvjiF6Z78e/461+Zjt99Y9qNpAgyAOf1FTFDLkvQmdPkNZKxp5l4iSCLodzJXov3vYhfC35qMx7Phvt6tT6oRZHXUFR6aa2ZUIhdvPYsYEKgtFPJS3Nyw0nv5aJ9VXxOpTjOFNUSUcrslcnFlDEtJI8z0eW+ORJNCm06KSP6bmz4evTrf2h69a/91HT5B37tuur24y7NvIjnCS80u0ny+y2EjiWGSgQpdO6B9qUq0ZFhjLlmRkJoFkNXYj+cqNsWRvr8oddZ2RjGA7WUR032FO/W9looe5HqXnWfEnD6J/GmZ0KeKd2PNif9bCQx+Li9PCoGoucJ2yJfgwAEIAABCEDgGSVw1lqBitLZzrDWpTwOb83xvXvTyfvvTQdf++r04Bd/fjr66lenozdem3Y/eDe8OSkq7AFyeuEMPdoJD4rFTIueuMDRYWySWhuctsG4iKeMYesl5cvS8jKAlVo6ZskX15FC4CplsD1F6QHSq9eFeBNLpeWu0Kj5nEqz7T2BlCghXEax2aiy0u3F7/c//HCa/vF/YnrlL/930+XbrzyjlX3B237K60cueNWHDzvtPs5pr71+p8PlJCweRJIOiaEWGRLgDmysNURKHHAtQsr0s4WRhZA8Lx1f9gTeFnstFdQ2ujRLIHVI32GInrvxDN2NiQRdUx4eCZ/vRpIMRM8Tt0q+CAEIQAACEIDAM0XgcQxKFayOfyh1tt73GooI/7lzdzp8883p8Gtfj41QvzodvPa12BPorenkvXemnQcfTTsHipfLNUFa62AjVb97T6AQRfGZw4kq05UTJ4RI6pfW42SInLw9WmdRi8B7A1aJKqep1o5A2m+oNp7U8Vps7u9pT5aQOTHjrlA2JY3TuqMITPK6jc7Hrf2E5PmJBRuxnic8CPtx3//Cj0yv/Kd/edoLI5nXJ5zA4IEZ1+lI/LRXqMWQ3nO2uSiSQswshCJ19JWr1y2Ersbfe+GJkTfGr07m8ARiaGnM+ZvuTfejSYDLcZ1Q4g+lcv84SCN6Pg6qnBMCEIAABCAAgU8UgYvu+XPmcY/aDFVLfeTRuXtvmu7ExqdaD/T6r05H3/rWdPSr35r2335nOnn79WnSPkHh5VG4m8PgQozsdRIsZXkLMeP1FhIp+r1m6XMxeC0urzVDMhqdhU1reQ40m5/fsWGZq9szMYGSLUho1RoeJ0jozVcVklebqnoR/V4IsOvPR5K6SFe9d2W6/od+bHrpx/5MOIBOCYn6RNUwN/NIAhWu6UQHlVVO4ud+tMmN8DOt9Ir2IcGjNNL6d+XKtenG9asWQh0e1/tUPVbygWHi4aLP5CPLdcEDED0XBMVhEIAABCAAAQhA4JEE5rUcKUCOtbZHYW8hho4/eG86fu216eD1WB/02q9O01tvTpPe++DD6fjB3fAKRehcLNJRQoRcaB6emU5zXRuhOkF1uGpOYu2ORUplh3MGtrhWbkiZoXVOIay1P+FNijPGjH4YrTGrf3j/IycwkGcnRZbuVfsKKW9bfOfmDa3wmfafe3F6/k//h9NL/+zvJInBIyv+GTvglMQG7YFpAeRQufD4dRIFlbDX4SgkrcPjOrNcbqL6yeWA6Pnk1g13BgEIQAACEIDACgh4RnvZeieTD8S6C3l9jiI87ujD8AzFmqDj996bDsNDdPjGG9PJu+9EAoUPw0P09nTyID4P4bJ7qFTBIUoOtPdLhsB5UXnsF9TJDpSswJtEat1PbTrqEKb4n4RP78viL8eN7cYaHu87VPu1KOPWpfD0HEZY3MEP/fD08p/9T6Yb3/f5T7Qxu4Im8skpwlaSgl4r1MkIJIB6rVCvJ1I4nARQe4X0U0LIr0+QCEL0fHKaGXcCAQhAAAIQgMCnlYDC4+y5iZS/IWr2tIml0gR/dGc6/OCD6Sg8QgdvRbKEDyON9Luxhuj9951UYbr7UYTTxb9DZZK7YlFzeP+DSGEd55CukcdHqYcjVZyX7ygIzlm+wvPTs/1e85P7s+xduTqdPP/idPK5z0/Xfu8fmG79k78phFHsn8ILAkNSgvYKdTrtXiuk9zss7tatWxZDnxThg+ihCUMAAhCAAAQgAIFPIoGthel9i95E8mA/Eg0cTMfhLYpUWNNJ/DyWByhE0fT+nRBOIYjuRSKF2G9IoXVHcfzOgwh9U+KEyibnUDZNxseankuR1vjkuRvT7qufm3ZD8Fz5tb9+uvTqK/PeP59EPNzT947ASWUenO9Aojm8i/II9b/2/CB6vnf1xJUhAAEIQAACEIDAJ5vAOSmUNxaADxnmtAyo91DxBqXOBJcZ3XKjU69kj2MiZbbETmeAi7U9/p6SHlzTYvWYnderQ5MelcThk02Su3vaBM5pm32pWRQR3va06XM+CEAAAhCAAAQg8OwSOCuT1WNnuLqAQbrMzksEfYKs0me3+rjzZ4AA4W3PQCVxixCAAAQgAAEIfEoJPKbHZ5vSmaLpccTRpxT9p6rYj9seHvf4TwBMRM8noBK4BQhAAAIQgAAEIPBUCNT+O3hwngpNTrIiAoieFVUmRYEABCAAAQhAAAIQgAAEHiaA6KFV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BZBcWYAAAUsklEQVS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OD/b7+OaQAAYBiG8WfdqyQiQ5jXJwQIECBAQPTYAAECBAgQIECAAAECaQHRk36v4wgQIECAAAECBAgQED02QIAAAQIECBAgQIBAWkD0pN/rOAIECBAgQIAAAQIERI8NECBAgAABAgQIECCQFhA96fc6jgABAgQIECBAgAAB0WMDBAgQIECAAAECBAikBURP+r2OI0CAAAECBAgQIEBA9NgAAQIECBAgQIAAAQJpAdGTfq/jCBAgQIAAAQIECBAQPTZAgAABAgQIECBAgEBaQPSk3+s4AgQIECBAgAABAgREjw0QIECAAAECBAgQIJAWED3p9zqOAAECBAgQIECAAAHRYwMECBAgQIAAAQIECKQFRE/6vY4jQIAAAQIECBAgQED02AABAgQIECBAgAABAmkB0ZN+r+MIECBAgAABAgQIEBA9NkCAAAECBAgQIECAQFpA9KTf6zgCBAgQIECAAAECBESPDRAgQIAAAQIECBAgkBYQPen3Oo4AAQIECBAgQIAAAdFjAwQIECBAgAABAgQIpAVET/q9jiNAgAABAgQIECBAQPTYAAECBAgQIECAAAECaQHRk36v4wgQIECAAAECBAgQED02QIAAAQIECBAgQIBAWkD0pN/rOAIECBAgQIAAAQIERI8NECBAgAABAgQIECCQFhA96fc6jgABAgQIECBAgAAB0WMDBAgQIECAAAECBAikBURP+r2OI0CAAAECBAgQIEBA9NgAAQIECBAgQIAAAQJpAdGTfq/jCBAgQIAAAQIECBAQPTZAgAABAgQIECBAgEBaQPSk3+s4AgQIECBAgAABAgREjw0QIECAAAECBAgQIJAWED3p9zqOAAECBAgQIECAAAHRYwMECBAgQIAAAQIECKQFRE/6vY4jQIAAAQIECBAgQED02AABAgQIECBAgAABAmkB0ZN+r+MIECBAgAABAgQIEBA9NkCAAAECBAgQIECAQFpA9KTf6zgCBAgQIECAAAECBESPDRAgQIAAAQIECBAgkBYQPen3Oo4AAQIECBAgQIAAAdFjAwQIECBAgAABAgQIpAVET/q9jiNAgAABAgQIECBAQPTYAAECBAgQIECAAAECaQHRk36v4wgQIECAAAECBAgQED02QIAAAQIECBAgQIBAWkD0pN/rOAIECBAgQIAAAQIERI8NECBAgAABAgQIECCQFhA96fc6jgABAgQIECBAgAAB0WMDBAgQIECAAAECBAikBURP+r2OI0CAAAECBAgQIEBA9NgAAQIECBAgQIAAAQJpAdGTfq/jCBAgQIAAAQIECBAQPTZAgAABAgQIECBAgEBaQPSk3+s4AgQIECBAgAABAgREjw0QIECAAAECBAgQIJAWED3p9zqOAAECBAgQIECAAAHRYwMECBAgQIAAAQIECKQFRE/6vY4jQIAAAQIECBAgQODRM+AfrFZvAhyGAAAAAElFTkSuQmCC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Image result for fantastic beasts and where to find them"/>
          <p:cNvSpPr>
            <a:spLocks noChangeAspect="1" noChangeArrowheads="1"/>
          </p:cNvSpPr>
          <p:nvPr/>
        </p:nvSpPr>
        <p:spPr bwMode="auto">
          <a:xfrm>
            <a:off x="465547" y="-700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8" name="Picture 5" descr="MCj039752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376" y="174090"/>
            <a:ext cx="1314353" cy="131778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55575" y="309121"/>
            <a:ext cx="9223568" cy="6000199"/>
            <a:chOff x="155575" y="309121"/>
            <a:chExt cx="9223568" cy="60001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t="3553" b="4758"/>
            <a:stretch/>
          </p:blipFill>
          <p:spPr>
            <a:xfrm>
              <a:off x="373072" y="1664397"/>
              <a:ext cx="9006071" cy="4644923"/>
            </a:xfrm>
            <a:prstGeom prst="rect">
              <a:avLst/>
            </a:prstGeom>
          </p:spPr>
        </p:pic>
        <p:sp>
          <p:nvSpPr>
            <p:cNvPr id="12" name="Rounded Rectangle 11"/>
            <p:cNvSpPr/>
            <p:nvPr/>
          </p:nvSpPr>
          <p:spPr>
            <a:xfrm>
              <a:off x="155575" y="309121"/>
              <a:ext cx="8613849" cy="959640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1400" dirty="0" smtClean="0">
                  <a:solidFill>
                    <a:srgbClr val="7030A0"/>
                  </a:solidFill>
                  <a:latin typeface="Century Gothic" panose="020B0502020202020204" pitchFamily="34" charset="0"/>
                </a:rPr>
                <a:t>This is an example of what to do.</a:t>
              </a:r>
            </a:p>
            <a:p>
              <a:pPr>
                <a:lnSpc>
                  <a:spcPct val="150000"/>
                </a:lnSpc>
              </a:pPr>
              <a:endParaRPr lang="en-GB" sz="1400" dirty="0">
                <a:solidFill>
                  <a:srgbClr val="7030A0"/>
                </a:solidFill>
                <a:latin typeface="Century Gothic" panose="020B0502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GB" sz="1400" dirty="0" smtClean="0">
                  <a:solidFill>
                    <a:srgbClr val="7030A0"/>
                  </a:solidFill>
                  <a:latin typeface="Century Gothic" panose="020B0502020202020204" pitchFamily="34" charset="0"/>
                </a:rPr>
                <a:t>It then tells me where Las Vegas is and what type of Biome is there.</a:t>
              </a:r>
              <a:r>
                <a:rPr lang="en-GB" sz="1400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1400" dirty="0" smtClean="0">
                  <a:solidFill>
                    <a:srgbClr val="7030A0"/>
                  </a:solidFill>
                  <a:latin typeface="Century Gothic" panose="020B0502020202020204" pitchFamily="34" charset="0"/>
                </a:rPr>
                <a:t>In this case it is a </a:t>
              </a:r>
              <a:r>
                <a:rPr lang="en-GB" sz="1400" b="1" i="1" dirty="0" smtClean="0">
                  <a:solidFill>
                    <a:srgbClr val="7030A0"/>
                  </a:solidFill>
                  <a:latin typeface="Century Gothic" panose="020B0502020202020204" pitchFamily="34" charset="0"/>
                </a:rPr>
                <a:t>desert.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49794" y="2269447"/>
              <a:ext cx="2445923" cy="646331"/>
            </a:xfrm>
            <a:prstGeom prst="rect">
              <a:avLst/>
            </a:prstGeom>
            <a:solidFill>
              <a:srgbClr val="FFFF99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entury Gothic" panose="020B0502020202020204" pitchFamily="34" charset="0"/>
                </a:rPr>
                <a:t>Here it tells you </a:t>
              </a:r>
              <a:r>
                <a:rPr lang="en-GB" dirty="0">
                  <a:latin typeface="Century Gothic" panose="020B0502020202020204" pitchFamily="34" charset="0"/>
                </a:rPr>
                <a:t>t</a:t>
              </a:r>
              <a:r>
                <a:rPr lang="en-GB" dirty="0" smtClean="0">
                  <a:latin typeface="Century Gothic" panose="020B0502020202020204" pitchFamily="34" charset="0"/>
                </a:rPr>
                <a:t>he name of the biome.</a:t>
              </a:r>
              <a:endParaRPr lang="en-GB" b="1" i="1" dirty="0">
                <a:latin typeface="Century Gothic" panose="020B0502020202020204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7977336" y="2448597"/>
              <a:ext cx="1152128" cy="288032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2413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2" descr="data:image/png;base64,iVBORw0KGgoAAAANSUhEUgAAAz0AAAM5CAYAAAAt+V9jAAAgAElEQVR4Xuy9a6xtWXqeNde+nH1udenqq7vdbbfb7XbaF2zHAocQEaIgBQmUmIDAiHAxQSCbIIEIKCGgKCAigYSQwo+If/AjxEjkB8ofEEhAEhKM7Thpp2132+52X+pe537bt7V4n2+Msdbau06dc8pdp1w1+1mlU3vvteaac45njDnn947vMhZTf62Wq9X43Z8SkIAEJCABCUhAAhKQgATe7wQWO4sFbaj/8VL0vN+71POXgAQkIAEJSEACEpCABLYJKHocD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8D4lsFpM02L1+JN/83bLfGmnvvi4fTzu88cf3S0k8LtPQNHzu98HnoEEJCABCUhAAhJ4WwTeJEQQPhFAviQggYcTUPQ4MiQgAQlIQAISkMB7jMBjvStPS+TEbbSKesJ79NhzeI8x83Qk8CgCih7HhwQkIAEJSEACEngPExjiYxOQtjnZpy1Mnvb+38PYPbWZEVD0zKxDbY4EJCABCUhAAjMjMNwu32qzHrefp+U9+lbP2+9L4B0goOh5ByC6CwlIQAISkIAEJPBuENj2vDz0d8LSptNpdbqsfzvL1bTM39Nx3ptOplW+tEzuz04VP2CbBLPt7ubX5bTc3Zl2d/amaW9/2ruwn43yvi8JzISAomcmHWkzJCABCUhAAhKYD4ESNMSzbb2WESY7OzvT6fJ4Wp5EyBwdTdPJ0bS8d286un9nWj04nE5v35pObt/Izxv5eWs6vntrWty7PR0eHk7T/aNpdXg8TbvZz+liWkUIIXam/cV0+OB4Wlzen/Zf+PC0+Ognpg/9vn98euFzPxhBFBHkSwIzIKDomUEn2gQJSEACEpCABN7fBFbxyMTtkgIC3UsT1XNy/GA6vXM7ouXOdHr37nR6/fXp5Nb16d6t16blrbvTyRvXpt07N5vQuXdrWt2+P+2cnMSrk5/HR9NR/uHtKS/PajXtcgj+XYiQWV2IYDqcFscRO4t4f3LcE8TUweXp9NKlaefHfmT6vv/wL06Xv+OTT1QS+/1N37P/diCg6Pl26GXbKAEJSEACEpDAO0rgbGhZQsR4Y7welRuTz04TUjYd34vX5cG0iqA5uXd3Wt68PZ3ceHk6vv7GdHrttWm6EU/NrZvT8RuvT9ODbPvgfjw3d6bFSUTK6XELXYtgaUIpXqHTk3iG2oI9q3hvVnl/Wee000La8t5ilX+LFrJWH2X7OHymvQUiqAmjaWcxne7tTfevXpk+8R//l9OH/tA/lSi3tp6PLwkkRvLJSqM/6XbvIlJFz7sI20NJQAISkIAEJDBvAiMsrULRIjJOIixWCTE7vZWQs3hqlq+9NJ288vp09MZL0+rmtfb3rdtNAEXcLO/fi7dmNe1F1CyWES75HQGTXyJcEDa8F28Otmc8NNNqr30ecbOI+tnZ35tODxP2topQiYBZJXRtN8qG8+G1zHt7ETX1d5J7VomhQwixD84dgZTMnyl7mJ7/E//m9PGf+Y+mvYsX591ptu7JCLwHhcyTnXjbStHzdmi5rQQkIAEJSEACEigLqi9kw+/5dbmKEElOzdGDu9N08/p08vKL0/HLX5uOv/7b0+nL35xWb7wxJS5t2rlzJ7k4ES/HkRYn98pDszwutVGT6OVtGV6XeHWSwIOcmU5yvAUVCChLcIrIQdcskuOz18RPGXV4dSJ8Klwt+4mHBkGDB2iVygX1vfy9d+Gg8noQSrv57xiPUT/2aUTPcY7Fexf+wB+cvuc//0vT3rPP2+ffpgTekZLlXSwtM5Ypp7FKPhrjFOE98tQuRlhHlDxVyoqep4rXnUtAAhKQgAQk8L4j8KjSzmXAxVjD+ZKcmWU8OCd4a772W9PJS1+fTl78+rR65RvTlDC15e3bKR7woDw+u8eHLSQN2YKxF28Nht8CsYMBGMGCuEHkJD6tyqslxSbiBDUSb00qrC2PlvG67E0X9i9PD+7eqxyc3YsXYizGc5OQt53d/YiV5Omk+hpCBwGzexCRsxsh8yDHjF5YET0AACAASURBVDDDE4RQOsnve7vJ68m5IHDwEp2uIoCo6MY5RXCdfOb7p+/7y//jtPeBDz51g/R9N0a+zU+YHLQhtodgHj8Z30cpsnGScXU/18hxJgPuH2VCIO+134/z8355GinM8eGPfmT69Ke/a7pwkPFYO+Eae+cBK3reeabuUQISkIAEJCCBGRFos90RDXhoUint8Hpyb77yG9PJV359Wn3jK9PqpVem5Y3rqaJ2f1rE07Nzkp94chAwFUaGFYeQiddlL4ZeQs9OUnVtlVyavey8vDBsEiFVnppUHEgQWnlqygbMzPhiL+pnsZ99RqxcOiiRcnwvQWiIo17lbf/SxarShqeHzwlV43VwcBAnVORMwuMoR72bz08jkvACYaCesIMIuVWFu8VblH1inJ6miMFn/ru/Oh18/FNPxQid0RCZb1O6AEHkMFa2PTQnEe78e/Dgwfrf/fv363cEzmk+O+y5ZoxFhPvBwf50sH9xuvLM5emZZ56pf1evXq0x+jSEznbHKHrmO0xtmQQkIAEJSEACb4PA2VAePC475c1Z3bwxHUfcHH/ly9Pyq19KyFqEzhuvTatbt6bdiIxlZrEpH70XobOMkVe5NBQYKPHB73h0IibicUH87O8fpKBavD97F6YLFy60WfHTo3hwLuaQu9NOhNHqpJWmxvNDVNtu1s05PoogwgsUgZIJ8uk0fyNQ+M5pzjOKZjq4lJyeKCgMTDY6Obwb7XQQURURdswKPjmnZO1UQYMumIboubAT0bTMbDwGLjP0H/jQ9On/9r+fLn/uh566Qfo2uslN3y6B4TlpdS7e9CrPXv4R/oiI4Sf/DuPtwwtYf8c7g6A+OWqfDcHDuGKsMc4v7MfDmDHHmOYf7/NzP++vf+b3nb792lP0FLw6D2unouftDhy3l4AEJCABCUhgngQIa0NhpFT0cUpFn8aTc/wbvzYdfulXp53k5yxSInpBaej7d2uNm1VEzoI8mail+E7K41JCp3toCN2p4gNZ62axRx5NwtAiJmqbeG4yb56QnislXNj2JMUM9i9eiiB6kHPI54t4dVJ04Dhr6FDQAKGz2L8Qw/NBjhuPUUpPY4Dy/skJBQlieGa/p71K295BPo+xehQPFUbtXsQRwu6YcDvC5eJByhlOyxiinNfpccRUBNcRuRf53oO9i9On/uu/PD37E39Q0fNeHvFdzAzxMk51/D28MwiVIWL4Of4ur0wXOrzHay/jo7RSxtN+xg2ihbHIv90LyQRD0CQ8knHL7/zkM16Mw6r4dz5M7dx58p31610QPoqe9/Ig9twkIAEJSEACEnhXCJSnhDLRL6XwwJd+ZTr84i9Npy9+Y9rNGjgrqqsdJQchomSUicYL1Dw4MRDjseFVRQj28j7eHQw/CgsQMpb39y9dTT7OpYiLGJVxspCPsx/jcbVzqUKA9jEc42HB44P42U2xAb53FIFzOWvnrJY704Oc495+vkzYXDlyIohS1prQOJxIw6vEvnd22jnlDOrznZ1IrBivVHvj8zpfvE05T4zYMpAjysr4zfGP4hV6EAP4O/+LvzQ980/+M5nBf1e6wYO8BQHCy7ZDywg1G0Jl+/e1B6aLGLYZ36vxQO5Y/jFWECl4Yeq95Hrxe4WgEQLZhczwVq6LZfSiGY8VK9Tj6MUKhtAaXqQhuJ5//vnpypUrbxbU5vR4HUhAAhKQgAQkIIEnJ7AOVztvRKFUKn8mBiGLfn4t+Tm//oXp6MtfnE5fenFaJnRt/+6Naed+QtcO71f42iJFAlYVQobIiceGPJuIBELZ9mMknlJimqppUQe7B6lEdUBRgp6TQyhZQtL2L14pgUF+TVMpKTKQ5O0LB5cqbCiZ31X97SQlp0+z/0vJc7h973Z9vtjZb0bqxeTnpIjBzunhdHg/XqOIpJ3dCKSEpRG8Fn9QL0/dcnMqPC7nscCbFH/UTgofYAiXUyuhSeUpwkBNWyiKUIZ0vErHEWL3c5yP/pn/bPrAT/6Jtyd6npLR+uQ9v7XlW53L1vsrYBD29xbhX4887qP2v/VFHIgsPBuJ2cRxflvF4za8MSf8nj5HGOAxJOdqmb443vLOtM+Sg7X+XoRL9ntexCBYhoDhd8ZN5XlteWW2xQzVzd+q7a3GX39t8dn2Ko3QuCFmhgdpnOterokSTfH+VKgbY63yew6ad+hd8PLQAj09v6MryC9JQAISkIAEJPB+JMCMeaz5rJnz6vTg174wnf7q359WCWFbXHt12r0fj06qra0iShYRHiWKSswkZ6HCdQ4ToXa5hE4ZUYiemIQ7ybdJ8Fg8OZcrLIy/ye3BiD2NsXf5uWdSxSoGaxK8CUlbxuOyG8/LTr5/EoFRhiUOnAcRVSkLRx03wtSOUuEKM5nteO3kvQcUU1hGhOFJSmGDk+wzS/Ek/yLnFiFFJbcdLOw+o09e0ElC4ShsQEEF9nGac9lJaNLexf3pKKKvcnvKJj2okLvK8cnrzuvXpmd/+menj/zMf/Dert72DogshM+ZBWbfanBvCyMqjXcPzPBqDDFQ6yBF3JxEuJQnhn5I+CA/EaFU2UNgIhQQN2zXxFAvZtEFSlyA00H6FLGw/a+ETLwzCIohetqYiJhibCIyIrRrvaYarOcatM3sIWJm+/xZ7Ha0YztEbpScHnseAmvk73C+nOc4r/yyqfj2Lgmd7VYret6Pd2zPWQISkIAEJCCBJyIwFgtdsbjnzZvTEV6dL/zitPzNL07LF785LVKkYCfhXIv7d6JpInTicalQrl6St5w0GJIx4C5dulyGa/w5dezj5V55Yw4RR/l54XJC2BLqRgjbSQRMRZPFuEth61SsagUG+Jsqa8cJWyuBlPdZf2fvwsUmau5FhFBlbbzyGcYlJajZ9ogS2DUtj4DJPnOs01SLe3D7fuxj8nwOartVxBSf1YKl8UQhgk5jYCPk8OiwrFDZwlRyyxlSXastdpowuuR47KSy3J2sLXT5J//56ZN/9i/mpLOPMxYk7iG2P2tQnykGwSaP8CK8rdLEb+GFqRDD7ZArjOlHemw2voshMkaztnNgtpP7h3FfQiBCguWTyouRCnwjtKz93ULOzoSesfhrWCMmS0T3kC/GQvP2pI8CaS8ewEuXLk2sV4MHZHhBdhGnVPyreMZNw7bFzXY76vcudmpZJ0IhexfhNdoWZdWuHP+Yc864pnmIMUIsDxPeSNlytiG/pwRXL1BwMeeHsMdjM4TNEDdnihM8qh+G6HkHBOsT3QhgALTt4RrF+jtx7j3p8dxOAhKQgAQkIAEJPD0CY40dIruYPScX57WXy6uz+OLfnVbfTOW1116dptt3InTuxcqL14QKVTFgKzwtUWYs3rlLCFsMwoMLKSyA6IgxWuWkma3uAmY3if67V65G4NxP2NjFKlrAGjq8huG7k8IDzOZXNbV4eRZRQuTlnKS0bxmUHCcq68HdO9OFiKG9VHA7TUjd8WFE2l6+x+KhEWIHlKyOB+qYE0SU8HeM0EUMbdboOUqJacTW3sVWrADXTeUGJSyPV3xOdQ6IIcxgwt3wXhFuhfeB3KPd/QgjqneVJ+jidOv116adP/SHp+/6C/9NhFJyLx726t6OR3XoMLTPex8eJjq29zNylLY9IPU5wqGLnVFGmffaRy33pcRFQFSZboQjoXzlwWrFJdoCr+33CgvMNgQHEvZY71FKPCKlHDaECJZHJz9rg2axr0pctEVlES4lIhA3LBq7FYJWoWT1CZv37zKWKH8RUci2tc3wypS46SFh+V7tu4smBHKdZw2y3k78geSY4dzJllWoogQV3j2+24RVfd5LmTNmimF2c8SYYt1amp/vHmTMXk1J6cvJt6Gc9PDc1PiBa76Eh+l8iBunNBbGXVct7IJ0kxNEuN1OE3W5jt7Nl6Ln3aTtsSQgAQlIQAISeDoERuU19p4Z6tNrb0xHX/nSdPSlfzCtfutXp8XLL077d26mKMGdhJGljHO8LGU+YuzttFwLXDO7MeZOFwkxS+gYhQIWIwcm64tgSC6SP0M8GZ6SneTXsKgohuxe8m4q+6GKF+BRwZTODHlydsqWre2GQd7EDjbpUdb92c8MP0YpwoeZ81o/h9C2GKAJispaPuRkxHsU8bOXGfbDOxFreR1cPpjuJ+9onxyQk3irysBs66nQsBJeETkXLqXc9YOcMKWu48HBkj+luELO7TDeLaLnKJ+NMbuKiDpOaeJd8oneuD6dfN/3TR/+c//VtPPh72gGfoXO5R+esLK7e5vKlidHpU/h5/inhF5hn1MCG6u6Z4ec96jUN/saMAiNzXYccpP3svnszd6atbDqemCcxvqctgoBjHwaTq6MdMZAFZ9oQ5Mx0FtTfVY6GmO/xEYTIWP7JkDCtQpbNPExXk2oDA9P0WriY4gyxl8X0oSP8arvjzWTStghVjiBtdTZsCINjKIU6ZMS7D0scXi/htOLdtEmPI8j3I2xt8o433h+Rj+1cucsaFsou5isNXP7eY/8nyFGx3Ean/aqhXb7a3Ad7yHYv/M7Pz59z2e/N/MA757wUfSsu8RfJCABCUhAAhJ4XxLA1orQoSjByUvfmO792i9Nq3h2dl9+JYkpN+LVuVVenRU5NYQkValmDMpUTOv5MhjyS0K/MsuNoX5CNau9S2XEU8Z5ETGCkZeon6rChuG2yvd3n4mnJ8cl5Gwnnp8TjNgInMMco0r8XsAIZt85Xr5DIYGjmxEtycuhQMFxRAkJ3hyTEDZyJpgJHxWvmqcn543Rm3PEc4N3B08N2+5mJp/Z/QcRdHhuKEt9Ut6NFtm0gwHdcykwVllr5SAepQtXn5mObqf0doU4sSBqBBh5LTGg8TLF6p3upqDD8Qeenw7+/b8wTZ/43tp/icJyRJA/0iPJhpG+E4/C1DxLIwSw7OYSO0OotBAxqshtv4agaYZ0M6M3Bjm/E4/XxUb38mwvwDrKH297hZqQYr0kFmEl1G/LEK9wPs4Lb0gTNJXX1MdFaeh6H6HSDf6c95JzL30SDuUZKv/NRhytvT/tXOHQxB/7oUx5K0awl8IUdUyESj/+EE3lQeLVQxv5FQFcRSdgs15ItomLETJHe8rXRBhlcRyeoCZGxrZnuY+2tXV6RghelQcsUdbEGt8ugcbxOIUSTXxEdcDmqapTZjx18bXdPzUmujBD2D/77LPTT/zEP1yeJAsZnLkU/EMCEpCABCQgAQmUHbd5YdhF1Bxfe206/fKvTae/9venRcpML19/NZXXbkfspDBBPCA7qXJ2kjA28iLwOFQ53uRKLCjNG0M0UqaVc8a4Yz0SRA2WWMLR4uqJh4UiAXnn6vOYbrhDmji5nMIFWQsHD9DJvbb/BSFshO1Q+KDWu8nx4p2hUttJhA7C6DhFBwjvIfyMXA7CsHZSROA4IoT8ifuHCXW7HM8Rxu0Rxu7xtBdxdHR8v8KKygjO0Y5YFPVecnkSLkd+0C6LmnLMGPr7V3NuWd8nKqzaTAEFKsYtD6k6l0IJMTqP4vWqkKX8XcJkL8dbRuxExF2MR+tewgKvBcvFn/0z0+qzP1YMSlwUKzxkOLBGhbo2z19FH7pPpBnCQ/Bsj97hDWnG/ZvC1+pdRANGe/xxZ5L8N56gEibD0xKv3LYniO8N47uOUWFsLQRteG9KfNHrvNe9JSW0erjbEBfb51iGO3k4jKUezjY8ONvbjd+b8GnDtnKz+H4PVUMbEHZY1fOImutt2T73dRvRioik7nmp8MQSJk1M1L/+3lHatcv21SFN1A4PVLWvi5bRI9thauUd7CKm2odjr3vr2qK73fOV96sKIB6yvL+HiGQcVX30fk5DGNV4RVA3rxf5TIybH/3Rf2j65Cc/qejZvjT8XQISkIAEJCCBb28CGGrMvO9iACfnZfXqS9PJV38zQicV2LJw6M6116fF9ZupwEaJ6bvJ08k28bbg1cGIK7M+hjFhXDsJVUvWSnkt8MaUEUZBgXh51p4GwpDwZhxcnZa7MdYQHhFDiWNrRlot0ENeTXJ52Deei5Y0kZCyeJViGOdsI0iyPd+b8vPBnfzePEZlaB/dm+7fujcdPJe8iXh9Hrx+I96lHBcnSMTDcYortMl0RFH0S0LR9lIV7jSV33b3L2XvFDKgbHWrAobOwlNzmOPsR4ytjewYwCcRWvtXLvdCCymJHQGEILuQHKJqM16snDti7N7NCMbV8XR47dp0LUbqlYiexQ/8oxFsOUBVscPAbdYwJjxir+W3tBLeQ/SUwZ1zXBA/1l9D4GxGM3kizQvTPmsehRaW1kRPfRYxNwz2dr4tD4fjljeCqnxl4PP9nsMywrG6KBhhXyMMa+3BGSF6FcLWcnbWoWH9s835brxQw3NxZpHNLXHzsCt2SYW9eOq2Xxxzk7fTqshxbunpVlocwcD/+5pPg2GrsrdZv6ccMgiMCrNrv4+wPCr6Vd0JPEboW3KWEFyEO/ZzHlXg+LuJ2+YN3V6zp/ZfHi4KN7RqGOtwun5MvssxeH9d2CGivHmBMmGALsq/7/3Mp6ff8/nPV87Qu+HtMbztYSPS9yQgAQlIQALvRQIj8ufdPrfzx13HtnyLJ/KI9qxDaDBmETmsp/NqvDgvfW1a/saXpuXXfmta3Lie8tOpupYcl0XydCYqm2X9Goy5xBSVQ6LltzQPBUUFoioq3AgjmjAv7HGqmy0x8CIAdinXFi8Qs9UrZrKvfqB5dgh9w5tAqNLVhL3Fy7Ls4WbT1WfjVcHT04ocxJUTYy+5MtlfiQRC6MjVYDo/+TvLVGjbyYGXGI1UZYsnCNGyn31TOWsv54UIeRDxwXZ4isj52I9AOyQk7fRB7NvdlMJ+IYJnOR3eeyPvxXsTb9FJ9nN45/XyxlxIkYXlKqKoJ9lT2Y02s74Pi54eRGghfgi7WlFCeYQopVDC6fHd6cG1m9PtiKyLP/Onp9UP/WOtCEPaU2vO9Bn+8lKUldzEThnBVCzreS9jhKw9FPBtZnYXZd3DVu+1vBheQ1AsYpRjqG/C4857hproGd9b5xSdG5rr/JMzIW49LK2/15wozZM0wuKGF6S+3/OCms8lYWpdbK3D8LoAac3rIWblHdmImnFa2+virEPD+rE3l9eQXgSbsQZU+/b25Ycwr/d6tcGN16wXN8h5n2QMNU9LEz3LXBt4q+ocR19S/AAvXfVrcuIyJqpvEz5Z1xOVASu/qonT9g9/I95T9kOh9RYiOLZrfdzOl4kHrrnW800McU1+4uMfmz7/Az8Q0d8W032aL0XP06TrviUgAQlIQAJzI/B2hVdN3mMwYl1twTgvnMZ+SejGILubks7XXpmWX//qdPrib0/TN76Wqmtfn3aSu5L4r4igVGVLeNjyQRbqJIkfI5sqWxiAERksxEieDV6cMuTy/gEhY/GQTCk9/eDm9eliSkxjjFWFMwoOXH4m+8CDE4GC2OKVhUYJjVpconpZC1krDw/fIXcmHpEpnxEexzkcJ3dobx8BFc8O9vNIbM85LQm1u/JMkmcioiLWdivfposxtssCo0fJTdpn/4R1RcDkf7UAZYXTXco+cw6HN25HhOWcKLTAOkIxavFu7CxZy+UgYXD3YthmzZ8IFmbqqxobOUhpF2Wu98ujtUhp6vtt4dO05TiLoFLY4DieMkoxn4Tx/Rs3pjsRR5f+9Z+dTv+RP1z7qgIMCJytqlxN9DQvDQbvaULmdhEqVXVs4+VZe0/CCjFHuNnw6rCLJnA25bornyr92KqpNU/dMLbb9t14j4dpkz8yPDHldKsX4YvrfqhwO4x/hEDageFPQYNydvU+Xw/TTdGBFkKG+d+M/+GROh+aV5Xh+n5LqJzzNpU4POeF2a5SN4RNO4WeB5V+bGGCDXN5t8j36Tk3tQZT/7xxybXQw9iax2yT97POt0GQ1AK97WSOMo6Ld+Uo9dycvleEEZKmXV09bC5iZ2e3FQAZ3hyKbhCO2bxLhLFtCiWM8DbuAy0/CWG8yjV4afrc5z47ffrTn86lxvjur7d7n9l88y1/U/Q8ASQ3kYAEJCABCbxvCDwFY+FxbT+fI3DGcGlWWnvrTecWI+o4lle8DLUo6PU3pumVb0zHL351Wr30zYicV5o3J5XMdiNuThE5CV2LVZ4wNqpWNaOKXAaM2sqFWBxX2ejyNsRjg6Fcs8ocO1XXdi8/V96XJeFSCVXbJaeGULMYjstaBDK5NREbe8l5wShD3JDzskCsYCAnxGyRkDYWjVym8lqsvHiQ8OjEm8O+a1HSeJ4QRXwf7xJCiSlvQoYQU4TzHD9oxRd66BdelNP8vXtwpRYxrXygVOZCoJDTQ1ntk8qVSG5QeO3neHsRZMusB3QUz9HFVGg7JK8ooXsky0/J5zmJMCyhRNJ8wuCOI2YQbFcuJ5+HxWby+4KVTcPu8NatYGmhYcOlcJw1jF59+ZvTwU/9W9PhH/gjlXy/G08WQmQIn23xU108kvB7FbJWFa+C9Kp/yj7HmwNXKo+tPS+bqmcjF6WS6jG2y3uwyQMqQ3174c3K1UHcNiP+fG5PnVc37lvkXC89XYOySpqdG+JdbKy/1xaoHW1g4Z1RsGGIY1qIN67YrI+12e/IuynRcy7cjoOfLfHcPCTjhZCirDmCpNqHoKgh1Qo1VHEL5hVoRzgcU5AiG7QSF5tzqGul/9nyiprYgy/XCAGZkY9ntuEcRpvq2DmHZY3ZJqQIpUMLbarsMQZakY0zIrLak4P1kLnx2Vhk9VOf+Pj02c9+NkJqMw4ed995u58ret4uMbeXgAQkIAEJ/G4TeFh42e8w5OwtBcsj2rj9nUd+f8xoM/fNrDz5NawdE4GzSAGC0zden1avvzztvv568nJenI5ff2mabt2Y9uKpWLGQZgz1/STqp3xZhYwhIsasfws3Gh6Htj4KeTAX4nWpBUXz5zFekoR0nSacp8J/alHFhIDF4N+78my8OPH64K2JIVYen52skVOel1atLVZ5hYlNCJ7k5ZzcvBURkXV4WOwzYm2VULpFREbl+aRtZdZFDC34jJAmPDb9xRo6I/eBogUIsCmepulGijAcpoT2QYokcD6IHUpqk3NDnk6ETZXg7knjO3n/+N6dlpsTA3uB1yvnf5SiDRRGIIRv50oWuMzPu9eSI5TZ8720BXF0imcnM+tHzPzHYD5Ijs/hfYonRIQRBhVBd5JQwgVV5+KtuRvRef2lF6fdP/ZT09E/8c+WWGsltSky0Az1EjTdC1LV8MI9uEuUjFwfvBKjXHLlr6xD3JrH5c2vJhy2PRgbT84QJBtVsAldIz9o7G8UUGg5Q+NVXoheTa19b3hzRlhbM+CbCNkUTeD7JcHQ10M8jMR+2l+CvrK7zgmYIbjIS+rn1kt+11zACEsD45b2agUFEDstdG0tGBljdR209u/gNWN/5J89ROSUPixdOzxU9a3atuX4ZOw3xVb7G8ervmVygLbyjXEtF78WwsZ+2nm0UMUKLWQl1gqnZG9t8dXBvK6PereJrNLb+Z2y65cvX5x+7+/9vWe9PQ8ZGd/KW4qeb4We35WABCQgAQn8bhN4QrHzSHHyhPtYN/W8x2YYa8wADyMoRv4iycure7em5e2b0zLr5qwQNddenXYx0JMkv7x9fdq7F0M9q8Hjzaml7kneP0kOT0LAEB2VB5CwrxVem62cCYwycnEw9Y4jMpgg3mHG+7kPTEd3I07YPtsQBobRP+0kDyeCZcHaJAiI5z+cEtYpeMA6ISTls3hoPD0lRLCXI7zKuiMcDqM5IqOM3ZR6LqFEuFud4+l0Px6fi1mcFDFUKfDJpZnupBhAvDmIC7ZZIF4QFyyEmpyZ3Sz8iKF6EvFXVd8iyBY7iI8YkJkl30mxglRQiEcquT+It2dy3ISercLiNEJwj8VQFxEw969XOBzeIZjgbcAbg4GO0DpI1bbmOQqnFC7YOdidLkbEHR7GG5V+P45HCHG2GzFIe+5nraC9HJu2HkWUXn/5G9PBT/5L0+4f/RPTSRggWLB3exG5M96CMmrxwLAN4Utb+TMlWBNelwC17ntoooQ+gvMYQs0p+GZPy9nLrIeoVdgaJbK74GwqYi06RsjXEC+Vc8S5nREz586zi6B27kNYtXOtUMESPoSXNUbNv0J4XZ1488RseXqacKOJkRnrnKCN56k+y74QL5VvQ/nqfIfqawjxtbjpguaMMFrnH/UQzi5shqgrj1JflLSJnjakqzx6iboI3RwjK1LVej+twADe0lZprW4L5c2psh+tbb1/ysHTBU21kP6tcM6WP4R3aC/hirX2UxeJlVuUsUxQXBUZIWy0e/B+zw98//SpT30q46pxfBovRc/ToOo+JSABCUhAAu82AcKziMlfW485gT7jvlmQsBlHT/IaXolhyC0wwJAY5BcgTvC85PdlqqRRQCCxVdMqnpDpZsRNBMzq+vUsBJrQtHglKB29iEdhgdFOoQE8N4SJ5fs7LI5J7D8hR8kfGa9lCgVsZvCZlU4lNBZMTIgVBjeiCCOaPJDdKjzQ3TvxtPB7rU2DiMEAjbFeIWX8pDoagqxER3aE4MK4vUQFqRjQF+PJwQSPcUaeT72X0LoKU8OgR3zAkJlxQvM4HqFtGHxYfRVORhhb/qakdAROVRNDVKDMcDpQ7ABvUUpYl1uK/J+IvSiZ2r6JrIR/4ck5xLDHGo1hGhFFiBNCiApue0k2x6imVPBJxONewu7I71lmO/Jy8Kzx3oMbt8pDc5CCC8c5JjlPiFMWKKUy13FyjS5dfDbhczk/ihjE84S36f6Lr083X/zq9Oy//CenD/zJP1XhgLwYQduGfXklEGc5HmFz9yICCRGssUb1r+6FG2FuCJ22dg+v7dCxTWGBJgQ2oU5jPLZyzngPhsh4mKeI/TahsiqjuomTTVGEs1fAm0XKdojVxqN09trZ5AaNa2Q7r2ZbuA3xNNa8GZ6PUcJ5eJs2Quus92kjqJrnqYWytTV0xkKq1Se9aEItlMrf4O/iq6KkpAAAIABJREFUZrBu59or5bEuVFVU657JfO+kqg6wlhDImuDZLBxLeBun0IszkJ+TIzUvXP+H56m8QO3Vjo/ySfhcxu5xjrWoMupt/SOEHWtL/b7f/xPTCy+80AZXnSRffsjvZ7vubf2l6HlbuNxYAhKQgAQk8LtIYNsQOOOdQTDEsM7Ck1ThwsDAe4JIGQYXachV9rfeIuYf67uFyeySK1ClerGmIkaweDDoER4RNHgKdmL8nOZvckuykMu0G8MWDwQemkUM9tMIlt0Y3hjcsaSyXbwc2QXbLxA5iJ0YxIvKY0n5Wj7jeMNYouAAM8dVQaqF8+yxvg15IDm7lsjf/l7FUD/KsQ9KzES8UAK4PAwtnCYxYS20DEHBzDFeFvJuOF4WB622YZhVUn5EFAIIA73KUTcDrURSzxUq0ZGSz1EGbT+U+WWbeLKmhOWUQGLVUl7x2JQoLMGZmW4qte3HQL4U789xhM2CY7C/mK0RJhiL5fWpUL2cT3JrpkvxHJA3BLcWR9aEDz2G0Zhf79y9MV05SOEFGKWtp7eS95SKBwiCEi5UY0tRBQTGTrxCTdykRPXV5B2NELAKs4p3KNsO45iFUZf5/tGd9OnN+9Orv/J3p6v/3L84Xf7pf6fKcw+Duwz1XkIZwVM5ISmecJJxR1+VsCnPAFXB8O/guCLDp5egJhelVySrRUEZCusS1Gerqm0EzFD03XswjsEY2XKBbHJJNvk1Q1ydFfMt1K6qkCGQ3+TZ2RRs2F7zZ4SAjUVWy3NUOUaUI+8iunqrV4GrS25zLa6FAP3Z+7UNno03aVPmeyMO2zZDzI399c8rrKy1YQiQEktbZa4RMM3r0sLSqqIaeVOVlsP/tiqz5W/OGb9NJRDV6WWsdIGznlxpEvgMf7xCVVY9ld/Y79pbRa4Pvd5D+hgn/HsmntEf+/EffeoLlSp6Wjf6koAEJCABCbznCYwQtTOhaszsv/TSdPTLvzDtfPMr0/5hvCox6hEkVe0qraoJ0zJcMMz67xhb5XlAgPSV3iujGUN8s4r9KsY+a3y0PJW+ngqeEvaDcc+sMDkQJNsnfKpCvyKcmoCKkcVxyVNB7PRzwAAfidTsZ5fQLr4bS4rQHDwGGGy7l5sYoULbOn+E9pCPU94PSkhzmLbgaIWtYTynLPTISajQtSvPJcyOUDaqtPUy0jAhh4YFR0uk4LHJud7L71h0eHwwDmO87VBamuOV6CEEDduTeLoYmQnFK654hHBB1XoxefsoQU94hU5SeIEQOr4frxbCYcKjhajKedc5V2W47CPhbauE/JUI41x54cFCoIITgVnloCP64kG7cHA5h8NgRxixkGo2TTvp1mMKQ0R4HkXAUJwhX6mfnPa9O5xz9NqzqV6Hl43+ST7QaY6znxDBveyPMKTjG/emV37l7037v/8PTKt/NaJnn3wpihi0GXxeZbSXMGNsNQN8FJZoQpQQp5YLU5/1ELP23e6lKU9ZM8DPh4m16m3nQtC2jjWS7M+cT7+Sz753PuOlb9QgN/6jPVs/zxRMGGsRdWFR2zNm81UE3LaAKSGHQEiIYvPsUGVvW7RtlaBev9/C+lplOUQhRTY4Sjs32tMqw7UCHlXprbhtPDcU8qgcKnQ112UPHaRaGuOkQtK6uOEaHBXmanx2EVmZSXhTe+GJkYe19uYgnNiWogw9DK6dZUnbtcip0LgalH1R1h4SWPl98OHWkPF3IXlnP/7jP6bo2R6S/i6BRxJ4uzHpM8b5O0lMfiyO7Rnmx27sBhKQwLtBYEX8/9e/Np3+b3992vv6b0zL66+mCEA8EmNmdhikGPXjhYGKIY1gIKYeC5nta8HE4e1phnsTSN3bgDGGp4Z9loeGbTFaEVhYZIStoEAQIzVtH4MoBlgyBpqjookgQqragod4JdAaOX5EwTp0qFfJKkHAtlTDwuhFbIwXYoXTo4JaN4gpUFCCgnAwwt0u9BlwBANGNa9n8XLEEEtS/24M/lo0lPNFYFT1A86/eYyiKOr3KjONuIHRsxExGMgJ/aoS1RQ1uJvcHfZfmfp5UZGMQgXsjyIHuDCyvxOqo+W8yAla3XijeaLYDo4jlK4KCWSdnnhm6j5OnhChShEk9TvnSV/idQJ/xCchbxcuRbhFSN29cy01F56PRsox02+sGbQDk3s3i+VxhBiLsJ5EMHFaeMH24qlqwieCJ56uk3gLl1k0tUKaUjb8jX/wxenkR39w2vk3/nRE37PVb7SdNm2q5tFPeM+aCC3x0oVgeVF6mFvzZGy8J9vXyHbo2JtCK8+EaLVvsc0QROPv86GbZ8Ijh6fsjGflvKeFLt8Y6MP71fY7PCxDuLSCBVVZr5/fuGTacft6Rr063wjLa2ff1onCC7ZZrHSzRlF5XPpaR3hjmneN0DKEMQIy+VlcW1RC6wKmVyA4s3ZQ49JOnf5gYmAI09LSGQ8sMkufrcPk0pZMgyQfZzvErwZ28wRVdb4RYtdYlADrggYhVL+vD94vC65lQjOz2/jDSngdVlVFasZN00c++qHpQx/8yPT888/XArnr0LbtQfIt/q6n51sE6NclIAEJSEACT5XAsLHaxHozhtEU/J0QpKO//r9MO3/vF6a9m69Ni1Q+q5Comh7GmO4eigplw5hnB/k3wr6whir/pOXnVNhXrwTVxEuMHMLmMPoxdmr6l7Cuvl3NQDfvRs0Ox5NQYW4x9svwi4ekKnVV5jRWVjPammcAMdM9BjHEK3mfMs9kCXSRsWCBGkLOEA+ce4y0ahtGEaF8GKjx6uC9IXRndxcvTo4NoHg4FhFHK86BbZLQv6KyW1uxtEHECBwiCy8L6/0sso8PJreA3BqOQ/U4Fj5F4OCdoShCuJ/cifCJYNvH+3OB9vSwNgy+vFcJ2uU9ynkjitgfL6a3I1aOkt904fkPtZwfxCSGc8IGF8m7aYx6J2c/hKkdryJurn6oxB/5TsmcSLRciiDkWLspvrC6fms6eXBn2n8hi6mWgc4Me7a5l9yqVGTbTShgCSDCFJN/RWnieyn4sBshtRuPEeWxKfhQJb6pAhduR8kFeukXf2E6+aHPTwf/9p8tjxmiqRZ6RYz2gV9ChkCmWsCyGcS8mofgrMgZYuVJr5kz3pNzHp/yGDRXyFp4PGy/Qwxth6jVtdQ9FuP97WM97PchiIao2eQClT+j5SnVdQP/Hi6GeOnV6tYFFHpBg1pvhxDA7qlZX9fj8/psIyzq9/q7Mnrqe9X2PlS2ixycCXFjP3wLEd9zgcrvBbtege68HwxmvFecEGflzNt4s7aPhUgax+Mar7wd7gkp544QxuM0eFPAYPTXWKCUY1GCnTH1HZ/4WNbt+VzG5aby4ZOOlcdtp+h5HCE/f18ReCoejvcagXMG0Hvt9DwfCUjgXSBQU7/xHvz6r03Lv/Y/TfsvfSWCJ0UDYszW+i/jVR6ceAUQJ3hyysNTU/HlmamYJwQIYVdjfYxREAARRMgUoV3lHeoeIox+8nrYbw9xqu0q1oZj5AcFADg26+9gOlVBAATA8L40I6gEFPc0PDeVJM95sm+KCFA1LR9SYICQmcwSV2I7RiWJ/z0fqHJsLkeQ9PyUZcTEzjPx4pR3p3mRSjSxr0rgR7ARChdRxOd8RpvZTxl5jdEygmAHoUPbOMkIPRZwvPCRjzSWHD8iCTFV+yxbjmnsdr7TRYQarML2QTjgEUAzdjFW4gkezRptwgpmVeSgt5P+QWix5k76Y49E7yqlnS9V+ePumcv3lhWyFoHHIqQUtCCML31y9MY34wlKOyJsKCCxOrpVoW+IIHJtyKnYvxJxmO8cp10Xct6nyeEilG434+Kr/8/fnJaf/cx04Wf/03i6PlDeAoTjgupyRYyiES17rPR0iRwM1v45Iigijs+2PS/nvTK1r62QueE92QzmN/+2LQgeFt42vnF+X0PsbAubGo5dBI3fx/fPv/+m79EPtU5U82LyqtyqrWIN22e/8WqGUf9elbuuvC68ly2M9Ox5tGunVV9rBRpatbdWjnt8r7xIFVbWKrCNEMJN4Yd+HW33B7eTnt+3rrbWQ+7OMGbY9XLe2+sRjfOs71KWHkFG63O9xGeUc6u/etodbRwheZvFSwnlO8o95bl4ej7/+c8reh418P3s24BA3U3fJ+1k1oVJviFQ3ien7WlKQALvHwIsrnn4v/+v087/9X9MF7Kg5+LuTSzqZjgjJpKgX6FpiJPutUF4LPMeOTpNxHBfJXQLT0+5XRoAjPjygnSBNL4/wsAqvGpsj9HVqqLVi30xS4tBjzFfIiWfl+DpYWJ4dBA25P6UEMtnVyNU6tyzPaLquY+SmJImpYQ1QgAxUjPTCJVsO4QBtjXeFsK/CG3jWAeEm+XcOfb9HOP5eE+yYGmdW7whq4gfCiosc5ydq3n/mYS9IaTusthoZrMjhAjFqdwbzovvsu8K20s4H2vZsH/2g7jI+jcFsyq/0fYYfeQVsXgpi4veullV1xbPJFenwvzCF5ZjFp9y04TFEZaHaIlwI0wOT1VxK0GW/SKyMLAvZM2gFEHY+0C8OrcjlnjYVOW5bB+v0Ek8UawndHrjRgmdvWf62kJhcXQ/hRLICcl+CGHajfeLpu4+88HOLMegkMEbN5LT88b02i//f9P0PZ+eLvypPz8tn/tQogYzhqrqAAUn+hhiGHEKGNLba9fkzarChhdrKzzsvAgZ3qBtT8zDBMjDhNDDQtiGET62397X9hW+LX7OhrJtBNrY19nz6QJ/a2fnhdAQPOcrzdXcALzIhalfmvdkeFKQH624QisZXeWi8WhVsYbhaWmenpYn1cPiujdn/XcJqHLPlHdnFDkgHwxPKCv1nGYH5PTUJY94wtvS198ZTavqgKy/1Hx5/Tyb4CpxRWhk90gtI5opSF0ese6tKu9S92iV9wfljzCuUvTt++Sd8bqacfoDP/iD03PP5Xp8Cvaenp7t0e/vsyXQYow3cy7fSkOf2Jt0Psfo3RZtj8pxesRnT9y+bwWi35WABL5lAqfJt7j7P//cdPBLvzAdXPtGwrAS2lbFA2JMMNl8kapmhKzFiC0jG9GRD/A89DCy2p4XHpDarqaR661W7rbnwhDahmOBkKaea0DSfYkWbq7DgB+rgiIIEDWV6J+fHJtkfQwdPA7sA4ER7w7J9qxR0wRX/uHZIMxu7e1IG67yXURM4v8jTkoMxOhv5542ITYQOkTzsZuE+S04ToTQggpvrJtDuymtzecIJ0K9KvcnRiDhZcxOZ5sqLZ3vrnOc2PZivk/Zas6NNrM+Dy+8PJSl5jsItfJO5dwRKQgx+Jai6AKMNg3PD8UaOG/4IK5qfRIEXSsLndiz/A/xGTFDhTr2y3fpEr5HW1IoYZXwu8qtKWHJ+eH9YQcxau/cjGYi76RVidsj/I9zJYco4YFHt6/VWkd7l5KrBCNynl59NUMoeT1ZMPL09Venl37+b07Td308np7/ZDp+4ROV01MeN5LYMZmH966P6BES1cZQ9+j1z4b3YluM8BFGNcb1KFN9PmRtlK7eDtnaFhnnCx1si5lHeXPqHM/l+PRTffiP7o0ZH55vR7WFfdYGTYxsXVLrYyFYKqeKHu7heZsDDk8N+S5tIqHOERFRO29V1aqNvNe/WHk0fUHY7ZMf7cOTw/mSu4OQGuv31DkjWIdnqcQG/dZylsb5j3V+hgevfZ59ZdtakBYRlrHeKsINEce5t8IGZO4gdAh1qzazTg8VDKn6l/sUP19IaOYP/8gPRbsj8jevd8ouUfQ8cnT74awIPEZ09NDYcr8+7IZRSZlnPqg70dZV2X+vajRj9qurrTEj+lY31zG7OkpatrIpddOpG8yZxbraLMmZV83mtHfG2gfr6jl9w/I8jSY8bgbl3RZosxpoNkYC7w6Bk+Rw3P+rf2W68Mu/OB3cfjlWB6FWeA9yfIoZxBuAIV7FCkYOy7ivlBGFKCHPhvA1Qq243XTvDTeMKsObz/CqVHGAHmPfHTotXyg3E4xtcloOuxAY3iHCsCp0jvC6vAj3Yr/sJ4UEylJiXRr2Q0lnFgHleOTtpJpT3QOZAcbLgwhhBprvUm2N9YAu9RCwvZavU7FjCBm8W4TrEdaGCKvQLsLtEFKIAiw8wsjw0CBgOrcIi9OIpd3nIyQI32K7Cvvra5JwDsObVSWy834VGMj7VS6tixLOJe+1IhE5Hl4bvgeLEi1UkEN4EAKXc3/t1Vq7qCq4heHpMqFneJ1Y/yhMVhdYUDXnQhheCkWcZrHX3bSn1hriPV60M8erst47iK1U1Kv8nP4sqVDElAuOF2jvYgQOwici7iSeIELVdq/mOBFQC0TRjSway6KtGKvXXp+++Xf+1nTywecrvO34w5+MriIcsBnQ7H+ds0PuUULe9jHIK4SyzOAWdlUOh01+D0bx+apsIz/nrcLa3ip87VGhaw8TJePqfCsP0eOv3vZcbt/fFB9o59eKF2y8JRsBUE7C4dk7bzu8KZSNs9gSPHVS4wHeFjGtttXirKjgJiwqjDDV4rZfTUCO73LNcNm2NX5a9bXmqWmv1p+M3eaBank/FVXK/nsoXgkoLqMcL6Mw60U1o6KJroRMVvnsFgJJHlB9tnWs01pHKNtSKj/HZtweMuGQnf7wD//w9AwFQ56CHaLoefzodov3E4Fx3VZVobrDtH88VLnwy53K73mvQit48PcEXh6oVfuUGQhCQvrnNQvHjQUDgNnL/KzP+F7fNzd3Zl2YVR2Jw3AbISPrGvf9vLjrVIlOvk8YSn72GbqaAaWqEjcU2sPDFANgCB0emPwbCbgsjFcx5NmOByv7Yd98r2YISbwlfCT/yt3FZ/3zej8PT1zN3NXqO31mt2Z0icXmaQXHxyml99NA8Vwl8P4ncPziS9Phz/0P08GXfnXau/ZyGamJV2rGPyFG3LJGmBn3LAQHQqfyRnrORXkFCJvq9zvuAVzq3DvGPWEsNMh+uRfGYK7wsMTrl7enPDl9kqYW38l2CA/KNFX1slFxjHsd+S+5T1ZoXVdPCC6M8Lpn4tnI+yzwWTYY5aERcKxZk2NwryOMrSqyZbusC1Tr3+QeWffgCuej2lzuoXlvcdBLPye8rLw+GOx4T2ph0JwD3hS8WYiuUbiAMtkItXEvr+OFGbPP/BxFISo/iHvoeMbgVcvvCMArEWa0JYxW8WiVMGL/HJNwOvaP8MHTdT3CI0KnhFsVm8g+2ZZ7N7/z3YTTlbeoeOf34pI+TqheiTNYhNFx8nD2EXm0MmJr9zIcdxPudisakDWJYohWqGBboHWZBWMRazsHESaIH4RdZ3sUwbPIorKv/vzPT4dXd6e9n/3z0/HHv7s8Pbvp0xIt6cfdUeq7G7ll4Obf8N5s8lya4T2EyMgJOR969rBQtG0PD9/HK7DOi+F4W2Jiu6LbuMrfyvOz/f7j7gjtvEdRhnOToL29rX2b4gNjnw8TbCPMbZS63m7D+H2EsA2Bxf5GmeohEmudnSE6eqn5yuMZldZ6KGvtY+0l2oSklUClnHXNejSWtW+8Qf298f5oT4WsIYbQ2lzynFcPcVtv031Q41wIjeNSGaXq2X5wGZ69j33sY9OnP/3pXOZdzD+uU97m54qetwnMzZ8uAcqvlmnNQ3Y9O9GFCDdiKgZlRqzc+uXqz++UCyUsI4meFY5AzDMza7zHA5rvZZaywha4OmtdiT4jx8OiFs3LNggWhEPdGHh4VSxHazAzgTWJw7lw1XZ1xba9EkmLX+/fqUTZbgTU/ra4VVlT2tff3PLSrD1HHAK7pR20lV4dx+Hv+g4PwP5vCCKMh3bXzXOO/echR8gHomYrpr8e+DxgEUjMKNZ6EBhMPSYckVWrh+cfD/ohtFiEjwd1HsarzCLW4nkloDAaiEUfgqmfd51jrcXdT+uccFJHPd0Lyr2/rwisQzi4ZXD/Y6b/XtbcuZ0FLTMrTwJ83SNihJ8mj2Rx5950+Nd+brqUktWLa6+2+xbXKKFKeDK4H45JDEKzuM9xS6uYerwuXejgBUmifbvvYkD3mWK2YyHPMYHE8cf1jmCpkLZ+T11fy+QB4Z3Ofqq8cp9owkgnpKoW9cx54IWq+xfCIO/FyCmRhkhCqCEeqrhA/iZsjHvqEEYlNvr+EW+cboXacQ+n3T3MbAg3Gp1QrRJSFHpATOBhwvjnGNzrESH8ey4CqsRGzq0Mx35P64nqJRbpC0Lynv9w9pl23EgBCTwpFGLgJ6KpBB/HY6HWvJdzPo53qqq9fTAV2Hg21do9iCieI4Tq9XtwuJykKtseOTb02+jDWty1VwKrtYL6JBrnE2G4yho6VVqbMDU+qz7NfHr6dwdvGOOJNXYIq4MZ3COmTh7cjAOM0t1pM+eOEZ3tlsnpWaS09Ss//7enu1n7ZfHTf2q6/ZHvSTMvJJKwTb5R1KDESybcWugUTJsXoMLfthb8XHuEHvo8YGCeFRLbouZxF/LDQtS239sWUhV6Vd6LzcKlj/IWbR/77HHaOW/ve4TZDa/Pulrbm9rW7ICHiq6tNYjag5MJ2W6LDHZ0Xz3qswhoFxPn2zvOey1iMBu2ihMMIcl2jQmn1ELoBqNRKpttsEe4LxGeRohchaxlA4oRtu05o3ht8OjRtrEWUHmPWaerL4DcvUXklB3H7qr56Ajwg3iCf/zHfzwRlk8nn6dQVu30Zs7VK0bntnn2uHHm5+8FAjXyH3EiW58/Ki7y/GdPHEO5ffztuonnPQN8xsNleF0yyEvAsGBdHjYLYqRvJyadhwQ3+psRMyRcZuaqhEkSM0vs8GCqBwQCBAHDLEVPIh1hGhVnjmrow7k8PG024/yNdf2gH/fbqqbTjQGwUkt/3LwrOZgYbly/+Yz7Fk+PsQYGv1d4W39t3azqxjOMCR5iXGoIMxIWeWDQDlzVFXqBaMHbw0wID12sAaZUmK0dQqcbJhgIPOxpLw/PEQpHZaZehaiVDOr7rUuc37t44i+q8YzEZWYTx6sMiT6NQ7sr4RgjA7HEeWD4IMrywCRMg4RezudyfsfAyJoOqzxEa0FAPs+Ce8sYFMSQrxJm0mahmVHOTwyAWvQOo6knyG6P6zHO3o7X6Wltu325Pe76ey/cIzyHd4TAE98Tn+Ro58cNfzObT+L7S1+fpq9+Of9+I79/o70fIxkjgfvRMqEj9x/kZ675vQiRy4QzUblthzCxXGepflSTGoSQMWPK9VqV1BAdXdhwX8UbVMnOhJrhQcHwZTu84eyLCQ7uP4TMYNkweYKgwQDLdYpXJVXSKszqZooosH8W44wQqNLLTNawTd2z+v7Z97gvwalsEARAzpNzr/C03OM5BoY91cYq1Czfw4jnPYx6vlceb+4/iCueH3lmjNwdrv0STUzedOHCPTTntbxyuYV9rQVKtuW5Qt4MuUN4QW7Gy1Hb9HPjvlqls3P862+0++kHIkqYQGMb7tep9rbgGXQ1xQUqZK7nHTE5RxlqXrUtXPoDh2IT7JvnHvfUmrjqE2hhf/zKy6msluNeDte76TMEGYvB3k5luVpkNeWlCcm7glDjuZKfl1L+O31fE325x3L/rdC5PBerxHcms0aJbMZWE0F9YdeLlA6PIGAspLjCdOve9Orf+b+naw+uTzs/9TPTg+/47gjuSyV8EDy1IGyeATs5diW7V7hby+egSEKFtmUCDi9CRTGMkDgWfSUUaj1h10TATsVMtWfbw0TP44TQeXEz9lM5NHlotwIBo7z0my/U8x6Zhwmns2Wrm8HPa7tAQR2XNvaS3SUKxvo2Y8Jz86Ctc2qvjbgZCwRvhNPmWNsLvJ5tRRMY2APnWdXfxbzZFg97nfWIcW22cVrFB3oI3SqCvtbq6rZCfYcFkilB39fW2vbitXL2PZyOnJ70MTk9XCunrNuT7xznd8pc4+n5zHd/V+Y3mjfynX4pet5pou+n/b1dY20YkDwzh54YJRbHLEYvUVo3fB4iPKTwxORBMz3Iz1v9Jw92hE1u3PWAw0vDzBffK1FUl1mb7asAVA7a4Zbx3sTFuGxrxfCRcMtm3EDGQ4W/x8xgd/nWbB3G/Ah/G16QEklc6F2gVaUi1qmIKKtwCEIvumAZYQg1m8l6EeiI/pAcno8Kb+P4/dwx9rkJcndcHxPDv4uSCq0jZISbUxcC/ET08RpCpu6NfcG+SijlIdmFHQ9FONKKSjTNa5x7vZm2VQlavpPfa3pnnOR2+zjeturo51j7433+8YDO+fbzGYujVXtKHI2HQU98JZYcoYPxwL6pZMRMKQYRJWc5d4wWfmfFdWZimbWOgFrFGKoE4wrXy8/uMVvnMG2d67py3hOKnnfUmO1d7Y9vYwJPMu5yaZSxwLWaClnTb//WNP3mr0/T1387QuebET+3cmmmyhrXWYWl5Qe3IyaO+PvO7enGb3+1Zuaf/9h3t2seOwFD/NlcO9zruAfXhEOuJ75Xly0Gds+xqXsNSfy83XNNcs9qhk+uU65Fwr9GUYLykHBds9ZLnzxhwukUcYHXJ/snTIvrtyqN4X3nfBFbTIZQDKAb/SPhn2HC/Y3rHEM7Ho465/IQ9IkZnhFUKEDEPRtBVyWmc1+m+ECtywMf2pL3aRuFBeqelLZSea3ujTm58uAAkfsekQP5hye7ihtwP8oMM15uQtaoxoZXKIt0lhhjIqdC0iLobmZh0avZNpM4060812DNd5MvU7zIXaowvLQpz7rTm9dSIS37repyiL6ISCb6LuU7leuT84E7OUDVbvop54xoYrKPsCEEDMeEKSIqIuk0z7jdLHRaHhy2aV+s++Rpnr27z/W8iModyvHTzmX2g0FKeNhuFjFd3r3ThMYoHlFFCVg4E445Zvrvtb/1t6Ybt16aTv7YvzYdfefnKmzwNOe2m/szwnYnY2I3i6yOAgdV0prnZvjv1GQdC1LGC8SY75NyVeAg45j/qCRWXiCGTxcJDQJlsFlziUccnoVRxjkSqtvD9cTu362Ihv4c2GXBct3nAAAgAElEQVT7bthve3GybFF5JnidN/w3f5NvwgTjtgBp18QIXRvhZs243+TEnM+l7dZEG8tDQGDw9/Pc9rac9zadXTuoeaWGEGotoA1t4VcKG2zee7OgOXOOPUyP/Y0CEe3cRns3QqflJjXGg8849yFgNyF4vbpcZzcYtWNvymufFVarpPDFV5Vr+0EmRBBNP/zDVm9bd6a/vDWB34nh9lbenXp/iIyK+cZ4xyAn7IubLlVwEC2ZXaQc6O3Xp1W8NAu8M9ykETrc3PFkVGgCIqIZ4i0srd3k6+bK7E89lLgn8GDuF2zdLCtdrs3y8arwsh56xowNMdt1Tv2BPdZg6A/zenByfG5+FcOeV8Ur530ESOKZy5BuQbLtwcd364bE3XFrpoEbYFU96jOQ9Rl34/xAwBEqULHUPEyZOW2Cqa3x0M+/Qia6sLnMzB+/M3PK+zk+hgOCAsOgzjX/8H6wWjmztRWrzrYwwiPSb8zM+DFTiNHAZ2UA9IfnKKKAgGAdCGYkWWxwhG9UjHr+EYpRXYJ64xj5HWY86GFYCc/5DKOnjs929BEidesm2+IamoE1ZGn3aLUwOt7unqvBt3KJ6B9+0rR8mb/pJx78eIMqNyDneCWzqMx8JtFxFQNoQYUqZmcRSVdI0MUwI2Qv++Jf+mGZB1MlkXb74pEJkqMp23qvnbUvCZwhsB2Otva2P2oyic8q3PbBtMIz85XfnBbJx5l+O16da6814xuRwPVXRjrCIddZjX+8IIj9fMZilgmpuvPlX63k3+c+/qkkj2c78lIIDflQwq541X2OSZAeSlX3lH69j3DcJMm3sFxe+T73shHOWtdtjocRn4T+alo9F/JbzwMoD208J/U84LPaPudZkyv5u0LguJ/1B0rdo/vvfLY+txyb9vF97lU1KdPDtxAefG+cC+fMPQTRwn0P8cHx4lluIc/xOrEtHqDnPhjW5L1Q6Sxr3MAX71NNmuSFJ+uQqlfcqvMe7+MBqvV58jv3zLqfoQy55/Z7Yk2+MAFG03h+5fNiwvMoxmk+p7JV3bNhjreOyZ14c8ozxn2Se9a9HIsCFDCDB9tWPk8TfcuI2516LmLYxpMC616CnAVHFyW28szl2UHpYARfRNowTE8Rb4iScKhxQ2ns3AgP8+w7+AATS63owTpXqZLiuaen9HCOfZpn+f1f//J0M9UB7/yRPz7d//j3VQgi4ZUnPJfCYJ9Q5/L6JM+HY+Xv3Zxvhb7l+VeGdcYbAojFZlvVsI3hXwY7YVUl3DYVy6raVzAhYIZIqj5LX6xLOpfgod/6M7RGJ+JkXKrtOGPdoG2DHb7t7825jG8NI/9h4qSugHoGbpWKxpOz5T0ZZborb6W3dxyvfXcYWO2IZ89rnMVZscG725XgtoXUWY/UaBPr/RBCt8n5GeJmW0Ctv9snkocQG5MfhMQR0lYlqzND0gRWO/9WnKA9NPH04PEhxHKVBy6evub547qJVyfjd5mxT2jcSWwUhHf9iw13crzMnEa8jmHzIz/yI9MHP5jxOvrwUffUDaon+k1PzxNheh9t9NgZxja7ct4FXKFNGPQ1s5WfeGaYsSI3JiUtpySBlvHLz/o97/OAJkRiJOuPEK8a/d3wZQpxeFwqNIxRzIMCcUFeTrYbxnefEWqL1XGn4+HIgz8/S4hwY0M8sR9+Zz/dQKgHbLapOOf+O+eBoVCeo35DHB4V6tTHQGCdhgoJ44ExZnbqAu1ejTLw830elGWgE4LFDRpDpIkAYp9bdZIR15xt9rPPqjvPg7o/RGjnCGvgHKvqzpZoqIcmRj6Jpz3hle/DDNFR+TL5HjxrP/U0aPyGeODBiXdtxG1XLG2+ViEjGDtYIQgXhF4XK9tihm1gOtivE3e5K2OAsLP8HLkC2A2EQFR/9ZndKgjRlUP1d/6usMZ+k+d8ie2nLQi5Yt0ess3z1AUfht4QePxch+1hnWS78hhR1rLzIBYd8YdIQgQ9FwOH2VlmvjEMKMVKwnPaRHjGbuUj0b+0rV0XjwwTfdi1tX0zfuy19z66j3iqT0RgTK6OeZo3falfBmW8M0GUKl3TN74Sj05Ezktfm6ZX8jcTHFwzIxQXzwX3o7GOC8Y11wJrtzDbX9c+1+judPyLv5jb86vTcx/5jvzZJww+mHF/5YVpdSUGKXkcXLOMda6Ncc8duTbc86v4CvdK7qfcIwhHy3VRQiJmZ469zoXEeGXbkTtDg7mXIGoQLyTBD3HCMctzjQcqv3MNI17WEx/cL5iEwRPFtvkcb8+N11q+TMLBarKH++F4tnSdwu2xJoe4PxESTVgaEyL1DOhCkciCWq8nDLh1plhAMXjhY3m2RSRcz3PtWb6HMKH9+YxbPOdNJEI8Hct4rGr9Te61POtYJJV79AgjRogkpG4nhv9JxNfeM4gIzqOHX3OcKq2dfWVCcAdvD/c8XqPAA2MkRQbKeByWekUKpH0RY+ucKb5DG+uZyX09n0eQLXNcDFvCzUYEBOe4zBipHIw81xYIG0KL00c7CEHEIrwRsyXCc77kgnFfr7yrvJ/76elrL8UrsjPd+MIvT9e+/uXp6J/+qWn5Qz+Ww+TzjMvTtJvy4Rx3r4ossNRr8wggfkC3l+ffCI1qWeztc7xCLYqNsLhm3VZOUPcSVVJ89rdXj4V8pxvAq/4cWRvqiCdC54YpMfiwwwpxb4KqMeN+D5c2kEpAFKNeiAixVIuothVp+kn1HwTHMQl7VqDUIrBlLnRv1UZtbfqTUykvTfMWtXV7NsUOmjBpN4vzPzfCpgmsEZ7XTq4JjXbrGPlBrW1t21Z4Yfw+GG97tNo2bdLj/L75O0viVoW1CouLq7mt99MZVcGG9oxvx2ltKjOrnx8C6DRjiupsrMUzQgMrSraPFcpn8z22Oc798Hs/973Tpz71qSqi9DuZzB9sHvZT0fMoOu+Tzx46KMaIG2FeDMbc3HBVl9ueWcYkwXKznd54vYWZIXhu5sFAXDQ3QhI/KzcGzw6iKDcGbjBjUnBz1bUHNDeJ4UWpTLh+wz4vbLixlkufGOK2QnXdfWq2qRu3PLiqDf1OtvZlYzxzdfIhX9x6lShCRNQG7cHD93iYcfPjgctrxFBz4+bchhep1q2ou0V7cPbFstp7XeRUeBr5N9l3Jdh20VWN6AKGmywzgHVz5oGan1d46OdzZiGH8CkvECz67F6JmWxThnjOYQi/8gZlV9sL/41yp6WDujAaYXmjWEMJPp4YXSQiVGsGt8fpMzPL+Y/qbtVPMBkPvpxHVRfqxhDhMyVc836ERcWGMzbqez3cjDHENhgqCJkhTKtSXffQDTf/aCPnVDPcNJLxmX3yYK7VxrmBI5rI6+pieD1DxgONcZTPeYhzg6zimT1HqoYIwogxQCw+ZWvzk5wDvETPvzAtnsuMODNKWWV8YpG/4oORyb67wK3Y8zeNtjfdHR5rAL/pG74xKwJD9DLuCFVCoCREbfrGV+PRicghfO2VV9o9tgoS9PsB9yMM+PJO4jUhp6S/RqUzxiOCAC9MDPJVcncWF5+f7v/i/zvdyzoqV1/4cC7jGGUY1Xh5nkX4dAGCdUEFM66hunYxbpm4YGIl1w2Cg1fdwnPyVYAg21WOS64FrkUuAELLuGZHVTUM5UNCuXJeta98VgIlx+N9vK7cBzGsyePh+mU73ue5gre/jB1mirnmCXGNaGA/Y3KGyYqsQVMV0FibpxbvZBKM+1r2Wd4q7vXcR/M+kxzl2e7PhlHIpsLzuPciOpiI4p6afVXIWo9EyORaPY8QCHVvzDnSNl4on7qXcb9tt/U6Xu5Z9Uwkr4USwjxO0tadcDhJ2Nte7j01408IGpEPR+GCB4n9V0nefp5jfSTW0iHXsXtGlpl03GGcIBwrHLsb4jUBRtsRmwQXxZi+0tp+Gl675P9w64R3th1i5zTenV2iAeIRoyQ1rDnXUwQgi1TWWkj9nBDZhPHluXXzC1+Y3vjqr05X/+Sfnp7/4z/VclNLpPXcyzFey4DuxYhA1YUAeWMw5+/yhvSfeAia4zFGce73y/AvnYzxWwnurUIYL7w9Y4JvLKbZwrPITxk5OoTtRdjVdcNYpoIh46EJnrFdTfxiq5dnAws9P8c5tqMlFI8cHLx7PBP7dpUThJZvnqbx2oR9rU39EkjlYarCIITLtVyneq+HHTQP1EbwnZ+MZv/bQqnEIxOtObcK7u+hqDXh2r05w4u0OadWcnojaDZhcgjMwbjOpY/H8qqNMtMjD6vOG6/d5vbEd/AAEZJW3pq+1g7emyHkaj2esrP6GkOV39MXXR0BmVVmu4U3cozPf/77p49+NAsT8+pid3PUb+03Rc+3xu/d/XZNMTzkkHUjRgwgVPDUJHSCJFJ+v5Mb2/WETSBqiBuvnJruxcEjwAU5jHsGOvtgf2PWvQ7XDXAGbj2M+msY6/xJks/EjRnrsD9Uyujvhn/NQnKTZoaJGzZeAx6uhCwhDPC49Bt6iQ7uLHyHG1dL3KxXTSHwWTeA6+HVH4BsVyFa3eNT1c54mPYwhZHMWiKiC7lh3FbyPN8jebMtmFevvo5FS/7MuUYMLfPg3MFIIURlhImV4OmipcI5uFlirCOKMGQIx0hbmC3kgVXtzt+spM1DiH6tQgGbWalVHsYLYuorNILYfM4RvhgufbawCi7kPdo4vtvju5u3pnOCS3lRuuet34TqO3BDVVX+Eow5f7qIBwUCjpt73qjZVoo6MBuWfTNuiPsmxp0bOjONZbBwk2Mc5XdCz9bFLbIvPuPc2VeNv/xkmyoPm88q1ALjiv5GeCACcyzCNyq8klnIbuQwhhBLGC6Ingp3YRy1pO91yN0IwxkhdOWpa7svgwVDDWMLYwTj5LmInyyQNj0fMZQqSxNx9OQoDOFURiIP4DZEnnQm6km321xg/vZeIvDI/uN6YWxyn70e783XInB+8zen6ZtfTdhaJpUwrKtoC/fSMRHTZ0srT61PuNQ1gFDPv/GT8GG8AozxCtWNuZPcmMXlD02Hf/tvTLde/FJSeD6UxSUjCriFfOq7M34/lG2ytss+9wXEFfc7REz2Q0I7Qou/MaizCGXdq075cvcwcMkjEJj1JyQlxngZkiN8i/sY119VKcOgLUuw3W/qoshPSjHHiK4CNT3Rv91TuO+HQeUV5WdKLrfiJ+yrP2sq3JbnAlyzr7p2+/0MjlUgAAGU92kjxXBo79oDzf0p9/HyKvd7UXmECS9L24lWYL+IKp6XLO6ZKnUrSvSyj3qO0IY+ITXCd8c5jYFZQo/293tzed45Tvv+KqIPQbH3XPKQ6BzC7irnkoYloft21szBw8J9vKqngSSGOtEDFQbO/buPrcqN4j59IWWm75V3qSZoeK+KNfTnaC9PTN8dJ9R8/wMRwJQYT5jaMkKshE0Vicjx8ERlnJ1GSJNyf5L39zM5tEzBBJLMDw9vZ87w4nQ74W2v/8YXp+f+3T83ffBf+Fc2ovJhF+iw+7c+2zbma3hseTnWHhB8CGUf9zA3REeM56OM3cOMlcP0Ef9Idoc3eUh4PdfrBBHC3P9xjJGrcr4wQX2Gh66Ls5YT2kTBSVhG7rQgCmQFIhJJ2b0Y23kteNCGx6g1FVM+Xqu1x6U9IDhOE2ZtIdGRs1SJ/F2IDVRsN3KGtgXRaMsoDjDaPL637R2qy7B7kri+mqjpz1OER1rU5oX7+/He7HBd92iHml8uW6mvA8RznL+GAKVfCH3MPYFqbDznh8gpoZPxx0/eK+9NDgbHmgenaAH/sS8Ebu9r2nMQO+ICRY5C8NOf+e4qW13LZbzDL0XPOwz0Hd3d+ubBKMZg7Q8VZsQJPePGndWWq5LM7fyrfJr8ncXG6oGG8c5Nczx0xv4qnIkHAUYkoqKLCAZ7VdbhI9aK4QbOQ7Es4P5A6g+CfiGsZ78Y0FSAKT8rDwAGP7k6Q5xkgxHWMPbfb14bY78Lm3qAYoxnX/xes4fkspRbo59bf8iM9QpqXQoeyhjnfUZsJOoT4sADtcc2N5GX7ZnJwxvCkwZjmwdPzYDmb4QJD76Ui62HFO2th1LfP7Odo9QonGrmlocddxM+48bMrhENhJb0mSeOWX9nX/fTV/XQ5NiDLzcRjt9mdOrYtThevs+q4eyWPiYhmPPjjVrDoRsAGDV46Dq76hMejLV+DwZGz/spzwniMvtNLG29MKxqFo5jI9o4Z0QNorGPkVqkj+7NcTGc+KNmIfvNqVcTqjZizNQ5thttOec4NwREzdZ2oUsbyQPj6c75M7PGuSAuOF/Gb3mKEH89xGSE+xGGgkhiJhuDBg8m42yMfQykqq7EzxyCIUa8RBWj6Myrrfm9h/a1Gbk+XjkfzqNC43Lez0YIPY9XKD9fiDHBIokkVldoHefeDKAShjBl5pPLaFx74+c7fy9/R2897uwtCNB/9F3dO7m3Zmb+1ZemBd4c/n39m9P0+jdaMj7XZHV+N7yZ5LiaMVOTC4h5DM9urFYOYN6rvL6Mt8qDZJKB73Jtd5HC9rzi2cHgvf83/s/pVqq8PZsyy4QtHRDu9V2fiXBnXGbMYuDX5ALjuXsws//VpYSscanH4K1CCrVOTvdwsP8qyzzuKX0iiXPmWqi8kBjFbMcMdq6blh+YHdb1zvcRNwiG7uGpfAvu0W3g1/2giq/QPrwbuR5zTS7Iz2E/FTLH/ZOJlXYd1auET/aJNwzPE16kuv/mXEde4/D2c81zb+FZOULwLlJIgfyg/rwY9xWEZO6rC7xpfEYfpRJb3VvrWYE1zvkwycK6PzyLwoP8GbzbYxHWcU/h+9zn8AThPcKKHiGB5ZXGg8Y+KAv9em7X2e+FnBteaKqpYSBX2e6sVJ973B6TgDFOV2kzBQGOI2AufoQxAOP+PKMfK8KAAg/pH7woFCtAVFUhm5xDPX/i2cEbVGv1IPDyOfrq1q3oxxYid5r79G7G0uEb8Uym4Udff3F6LaLn4k//e9PeH/6jzNPXopMtvDr3u/LGNCO+DPsaDkO8jPVguseBNuNBqWcGdgI/KLrctt8O9YLPqFxG0Qpe6+T+kZPVjfM2QEDacnywRaqUMpVRK6+EMLS9dspDHG1VOeN0duknjlHlmIc3h7E8Kp5tbtzNqG9tq3OivVveIrYskTRE6PoER/7Q8Pwww1Bqt/qoBdDxf7xPLRSuhcQ1eVaTL3U9tJAywgTLzOg8hiA6L4wGuyHc8MqMPqoJjZrQDKNcp4ShVSgawh2RlJ8nsYuqeZxeCTm8V+3VFkQ9+1BrUW/NszVEWbUt7x1nJ1XUouxIzn+VOY6W+4VI+sQnvmP65Cc/uRY97+SEoaJnPRDfI79gTPIA5OZf1c96hTNC0G7FBY3AuYHYyUMVg48bAbPdGGzchLh2MGYr2zQ/R44GP8sD0QZdbTgGKeMdA5cHxwi96jGetd3I+Vg/eLj08qpj9odZ3Ww4Xp9RGDgr1KvP7P//7N1rrK7peR/0d62995zHM2M7seM4jpO4TpNQCiogWkgr2qJKTWlRIKiUBlHRUihCCITUj62oVCQkoCpf+AIIqfQDfOAbEp+o2kAPSdPm5MSOc3B89ozn5PF4Zh/W4v/739f9rnev2Xs8dUKaKH3tPes9PM/93Ifrvq7rf53uHehpg7nMgXNe28VfgT8xy2PRGg1jjYWgcbp4t0l32tX3O8yhFkIKbX4yf8Yqz6XPLqq7Al+3Z070uaVZ009eMMCP/hFBuaLWtJd2CJUmuQ4YKZ+a8c09iwOw2ubHxoA784Eg2tZGB8Il7MWcWOsKyxGC2xPjbysb5W9P0R4FaYPGrimAlt+1Y2zGivFQthumt6xXC1QBbXmWsxwAUfe0FCwLKqXBvEbA73wiCgJArcQq2uAtbLy7OTB/7s3zWrb7BOwMwFnnVQz4AljFwfe69AmtaqcAdca1K0xZM0qEdrwoNnLLKD4V2gvU1hprPuUJmCPWddbLVlWK4tKDBPO9/VGL5oB84BHltBrTUrIacgJYtWADDxFhzCou3G7ou/lHSG2ArOeyxobOWlxCuE4Ski/fm6IKzyVfIArnpXM4eIgAJUoHq6pwEYqlXhQcrWb/yes38AwQzJSk5nTwTjI2hQ9/IeDms78Uj86nVp7Oi/nOntxhWbX889iMZ8EQeRWs/z7rpqGiY4wA+ncJeWdg8fKil4KS7eFJH9Cs/UM5D6h5/W/+34dXPvlzIbknYxtKGWFK63d8NPSo+AcekH+8wBL83YuvjI1jFfoYunZdc2Hckr/bO8o4QvGn1G2AtqMDdpI+PlT+im8NoDPe7PXLVPZqCKw+KIRAnilhX28t2ZU9iT/asxTyDXiavZ42eIFzzWU8G/Ukm1OyT3U68qC5N7OHC0aAw/QVH6lHxcGj+S5jawlq5+rYi63uZj/jB7kfj7L/LXar0OW3Xc3smIOUW9r/8PTyXLlKeCH+MPy9Z7uZQ3JnvPTGydodcHS2Pe4tipN7amjKe4ajUTxX9Tjzg6fnEM5EA/TwyvCRM7yq3rJV5aqheDMvPaQUUyHLASFjG4s9BfcmHs7S3/vwU8ZBRkxeRcCWvGFEQrfLyHTn5RcDhB473P7U5w6f/diPHe79W3/28Nrv/H25ZeXsnOdvw4lbwWwOmgQ6RqGtdR+J63/zoNbQmuxOGR5Qs4sMLG9DlN804KDUegKyTjfT0MoLWq9T7832iAAhrfB2X/W3XLwVb32xNA3j0i+V5ZYXpp6U8R6Zt5vCFW2NKuXruVc5Mr5bfdj92GW313hWhbWdS7M8L+M14YERxgWA8Tbtvk6onEp287i3jLN6QuZGhT/PWd6clU+0+rPC95a3i/dmAZPdzwflDa3vJiRRfzL/+6DUNWZ9XeO9ygM6LsOM9SQX7bg+AwTrP7TODOArJG+D4h29c3Wo6niQQhvPpgz+d3znt3dPXK361XN/Ne9+y4Oer4cgv97vJYaNfr/eSizaubJ6TxWfQ2rs10vDqiKfJnG0h5cnz0Y8Mxc0gdDyzXkNX11C9gTctPH5sUI310887Pp+k8/yxBytC7vUM2+KTV6leazgp+NzXc+EwZiyAY/5OxhG7hslrop1PS9juWwoF4HKmjkAosyZVPNKe40JHxCyEz0LZMbaqU8EVZVninyYdL1AETopubni4fUt3z1GyU1b5o4wFf7UcydyX0uOaiu/CYvA3JvcOOCAAGs/006rr6Udgr95OWKwR/FvzoopHUsbIeK7fZCc0MJt+fTcKhRA5QCAo2eH0Ml9hGTBlXlzvbj7Ubb1z/t9YJ73dbekjxvU1ItFqAEDuy8RkPvle2NvgixBPUK21d6GNgCZlprNa+ddobshseX5wXjHI0fgu66HA6bf5lx7FA2HkAWsOA29QIwQZplNidRjiEwt3aPsUAowxM4pEEYZAugAk7S3Q+2AiMbmLyF1LMnLcmrNvpq9tBWXWjHFuadNCo3P7ueBMoSCSevvuihM8tt2AvI+e+N4KvvMX8NIzQ9azN/Oj301ih86V3GLhyjzfJlwuVqPJThLMK9XKJ95itATyy4lqntEn+wLCqTxrWbvA0cV1mu7PTSH6Po9V1Tw8He/BkUYrvPBd8wX30n/vsFrTvvwdv3pb+i8HmpKUT7Yw3gxg5MS0s+HP+9/zcuxPzczRgOUUUYQRpbQNWUeyCmPYWAAeCfZWO4iwOEVmqox2F7C47q33YumKcSU5nzXQjM8DULWcl+AzCs/8rcOX/3sp+N8fCKPuhXQk98+8KGVn4bmeA/Q/DYQIKaa4fUnjTzFQIDvUnTxW/uYMcYeDM0DaM+sPJsqy+4XSqbAwAYM9TYvQ0CNGjWq5V9DUfOWNyg8up6d5tiRL3lR1ie36NJBq8bfwi257rXMe3N85DcBCJkXRQdUOlMiOtfXgh/vRPfw5gfLjJ/HG5McnfAgQMSaOPPNCxixT81lcz/M64TaKaG/Q9X0rd4QPN86+4xfDi8QqiYXsGWox4CnffLIXXKQ8EjtV/YM326+FO89GhjQw0NXHh0+ZV6Tb7iMmviW+Uu4+jYa7ipx9cSZ34xTFVMevVYt9TnzqQiRVz1KpnZAI7nddQAgv5ppSAibsN7mnE5frbeKbCIdQh9vfu6Lh8994h8ebvzbf/rwtX/hDy35fhJaJp/pfDwNZ6IB7vJwr71xXVkGNvrdDmc/XrPyZU6rga3y1hLond+2QtJWaNoit+YH8cIcz4TgjVhFCOSn3HOg6kXGEYPwrjjWdBre/Ckc0rN0xitVlSVPrCqT57RqnCkGJOaMvWM1srEeXD/kdIei7UNbT+dge1ZOz/m5AkxXLH89fnlwunSAA4/SBpYPmtf57fp8r1Lf9xdKOOZa3Qfqln55dV7Qevbp69RrczWuxfsKXtCNNRwP2LpmrWHp+AgG1ywzYN7hwQogBlqFzAHoH/zgB5enZxsHvxGZ9tbu95vf8qDnIfNyn1bxDQnvLFIP3sLIMSIC8s0wQ1bpFyI8XwhTT1jEwSnayjtzwbM4YQTbWliXeP4JL6LU7io7rSQwQrZEm9dmILXu+TyKaVd5lPe+L1dZEr7KftpiAeqZCqz3rOGaH4V6xwxXGc+/bZEjGGv51gaixkhZj8baSZHfB3Fur00T0+dVBkxRHC+E5xrfjm2nDO8Y7mojA7YmHGIJ6NzvDAbz2zhslv/8rcdp5rFK/sRn7zLO20I5DKUCVIjGTrrXj4Y4LGvXyk/Jho1gqjKUPpQmTLGwA8KJAK/ST4hR1IEQ3iPPFj5C0AFa6aPnsnxSsNEE61/LMo/3ZxdNWJmWa97717qa35nDDXBrwWPtjEWUoAKGH5WAm/4UNEzISEEX5YRCw6qZNincFXT+jRC29vsUdifBb0/S0xHwXjwlEfYVTizUhC697vYo/ubfeHb4oHGbG30RcqNfObeiA2o+Q659NfthexQBGEqOgT6Z64Fh1t39cnJ7koDPKCIAl/5SAEoHO68M8Bgg1DA6a5rPO4ygeUm+YEQAACAASURBVGdzr++2B/RI08utf/Y6QwCa4qFLyEiBXp5b4BlhEoWhe3znKrTyleWaRarRgZS1X/IWTRkna+5UkutZKJQcYXMqznnvLwv7LmM74T+XQoCue4neTiC8HZg5Tbzfe2HP8a9WyHzDIGoJx1NU9w3x3ytquXqn0lA+nVUqz9e74ACwwWDB2JTDIA+f+Uz+BuikLHTBcD0K1tH+n8mxLzcw1xzA8GzotbacXLeNVA1V5U0AVoAYhg7GkhXX3kR1eSGbTrWvj67ZxUfs7yb05y/QbAChm1f+9t85fOVTv5Rt9USw0GOHmzw83/rhw+GDAT7kRkPI0G/oTiimPqh21gOFAZ7sFzyhpZrzzPJNvBQfm8/1JlOcyYxZH30cD8bK0ROiFt6DB+yiI9uTsmWT62oUGaMSvtSQufHsbsDTCp0ZJ7loDijP2bvrIEvGgfRl5NRlFP0qr7wGWb8aGHi08WqeakYsstXev5nr6oHO8607Hs4br0+v4xt5JvlWkJhneP7ORTIHXp6Nr+W5FwEE5/He1RpeT0cAVpm7kD90BngtcFCa3kbCEMjtgGfK6E0GuuY9krcjs/Yzc/+90OUNOVg9KiH5QTGKKgfdlyWR3xOj6bnxxfPcKAIE2LDoKVwD/AJZxhxPUeveAH47R0i/Yhy691pC3uSqZm3vfu1Oq7Hd+5py2WeH1z/9hcPzn/rY4eaf+FOHN//lP7pCm/bYhFjxXJzkXzRULD2pZX9HA7TToxzP9tt5NcdNOuTVz1u38Z7nB5s+Xmim13727Htz7X4fH5SgrPVbde4o1pmWKu2a03z0ldpmAbb9/Yn35nqRgXbj2u+rmxPqBZSMR2d38/TzKdC5L+RreG8x2ITbtV37ZxcWAGgmhOx+wDJjmvEf86Pum/PVx9V/zGmvwZ5sf9c1BVr0m8mp3WF0u1jEMReq7V95tbqyq5n02jmEnnfljQJoCogasrcA3D307Zvwi8u7CWtT3S06qGu/67u+6/DhD3/4n+T0HOn9V/vmG1USrj/3agcuohF7ySuDWRKWcmuEQnwpQpQ3h8Ww1uQQAKaNMAoeRoBoZOc6LKpf/yG4ThnAotDFKPermwOnne9qSQkz87ngQTuLEFdnR6kHCMRU51rFJttuvTiuYc0GmEgH4OakjZ2HUlCAuVMwPZNVktJCsRgh0yRZSi+Brwv5jfLffrBMVUtYzGifCE7ItK18K/SA1aoWu1wbcHgZ61VDnLwaCpZrdzU1/WkYFsXC7yMkatEcqxeg0TyctN9+UUoiCAh2wphnqYUQCHod8zbXElDAoWdRJLQp5CBCRqz1Ok9hzVVDU5x8rfxqhdpeG+MYoNIBeMZYQFvkIF9RmAoc0jYAQPB3LdZcrX7nLwuumPIeXsrDk7G8kWvflbGYh8nRWsBFYi8PBHA6oHUDamPwIiy3QkNpsHY97C/zKYdlX0dZKHCb+XFqurCVruLQdD2DmWdKTRSPWiMbDjIAC2q0H3pOCFoxHh406zGeLZZW3FRIJ4+dF2FuPDuOf5S1nothLlOhqN4s86e/5q+eOIrL0P/JORhrLwyI1g9jbggSiYjeoigk1O5MqF09Q0sZvIyisUq9A1X5K3/IujSsEu3kH9C444n6nT02gOgItGZvGBtDQei9B7HaCztniFcIYFRkQSgfsI9eASagN7S+CkwsptQTszd7uA5o1ixevR7GD9+OT15v49f789cDVae8mbJg+0wY1GV49BkQ/SIPO5ATIxTj00vjaWcx/9oKHcHTeoZYKz7if4woeEMGzMBhvXYhj3og8z3FexsRdmVI9HgKKgBaMgFvQ/Pu3d6G8qMFqo9hVuiGbAGq8RGegezdrwT0vPKZTwUvvysYJinYMVbc+PBHD4cPffvyrOKBvIrompcVreJv2m8ZYx5ynhK8LNcAd624Np7z0FTBzNG0vvc2IxkjSvqFlzY8D8mP4t5c0jwHv7SX8KOv7lyaqpxLZhTI5Z5WrLPXxjuBH6P3DfTslRpi3Dr9ND4FYvb+6ppQ9hnQMp/Nj5k96Srn02SezpSB3qHK+o+XCaHjvdrV33aI7fay8ZZUpuKpI7OsBRnhN17d8KN6tPFh8x4DzDJSWE9rQevOv8qhBfQuQwNnaMBLSfPIHZXWeB/OVPyslyZcVWEBBrbwnMvMrfC0u2++minM+M1RrkswWs7wyRonp/Ti5S8tzwS+rFgLMAfs5SqSvh5BuVnyjVzHE4B/8tTVA5W5i1Hp4vUXA+yeONz5pc8fPvuzP3Z47E/+mcMbv/ePLVrmUcm1pyFUx7Azz5zc3q7PVBhduV+tO3YSZub5UX7hQ7DxRK9ZJaKnfDQj01j89hk9pq1AhNpSPrc071Nw0nkOHe9DNh/Eqt7ijQIAkLOpGKk2VFuFfSvvu62dZ3Ta9oOKN+y+7YIED3rubqP14ozL8068OBtkdVzz/R7v9g7t6nZ9nutmTh409t3O/nvap6u8rNWHnXfVdmvIW8DntI2+P+YjLQ+TCm88uetsnuXVqYfbH6qR3CHt53d/vz2A55+Anoet1q/n99a24S3ZWJgh4SFx+vmAmpwtcPjC59Z7paAxUhYmyiuBQfhR0mqVGoGxgUyVKJanSaAuSsYo7DgKu/e7HfdjfphHC//lY1nIcQMcrXsDeo5J1dvDs0Oo6m1JOw3TmLHVisSqPYp6Ac8w/IKYed98jFxKONXVTSlAvd2lVwqjdmu5GwHZpPRRAPzWpF7JfmHFvj+NlRYm5HpeFIpr+nTxaBJ2KSHm3709HTz9bdGE6Z8+HX9Pf9vHAWGu6fk6A2h4EjAVz6fQiNmv8h2F01y0TDNGmvsJVeEWlG5KgRLehFqtjgQZ62ja3xXk0AllFQj2fIpKwQmAkzkjYFoSOuPblYYK1PIgoRAsfNpTwCDPqBBx+GBLO+dVwAp0LFqoxRKdJWTh0hkIlGIW7CpQGW8Px2NZTJ8atgEAAG3pn3lpfLh4cgpL/tUohN7zD7jqQXy8Xk5wj7D0PBcVFPF2LeW7XpusU6+3Vj0xfDyI+npMQM3tiRmvRZqysUtrt7KRZ4/HjbJnUSj6OyeINdb1BPmTaJbiZk5j5ZXz4/nmETjhkbJPKQjyKiikUSLWQbD2Ytp5NsrCpivP8NJegc9Yd3dJbbHToUmAdsfdryp91n/meec3bQBZJSgMPYpNw3gaNjn7vB5caz5rtfMjSKtdLrwhqLmnVmh8AZgEioTHJYTw2Xi+4h26zMGUZwVKea+aVc9NWXvkmHQMHHVfr2H+Y309ALy8xbNTiX2tl/u7UQoKdvFQIVgsilF6a4AShiYP0hktUQQLcJKgfklJR8P4Ugu91BqzaKplYc191oxy2OpY6Hb4Vi3z6D40xHssNHL3T8iTfYc/5LaLgJtznv13B3h4bQUYr6wHwrpkbckMN+zztBoyljZeyt6sd4eBYfbFDifLHv3y3/2xwxs5S+Vdzz0Vcohil3tufOf3Hg7f8q1LfqBDIVjGaf94PtkE2OFl8s3w2Ut8aIA/A1JBUPZJz6wZI0OLvYyxpN44c8JtkL/lAZNv0kOUx7vaogJD593TAP6Sd+i3IWrxDl0+FYOIPdk8GfsSeMl7bTJWNDxvGRIauiUXb7fLS7NDAdsnexePCh8ouMl32wCygSuvXvk9vjVeaf0zJy3jb/xkNpBJ/qbRFIto457HwLENIMf5so+Hp+rHV40FYYx85JkIUG7fW6hiKejlszWWnFyPlwBu/Z38C4DynOZD4ZWZqzmEtNECphg/G0B+J16oW4B1gFeLGYQf3PtydJTQ9w1A0fhaQjwJ6ulLVYrKxTyTscvcBPjf/srzh0fCV+T0fO7n/sHh1h+Pp+f3/+C6NrTr8El6y7k1BT4YCfK34Wbkej2DFGR8dIMToXBX+srORdlgZ/GmCQM9hq0tBX+/lkfiKmRrf79AQAXX8drr4MMPV56PqyT7Y9vuPnnWsaGT+07bOP399L3+mafrwObUy7NA4PJY7bC407ZPQc3pOB4I0sxJp+5+EHIfeDrxHm2gtudy9X0XjkCeew7R9PL+7Oc288chpVPwYecBHfOD0gWenGZYJMTQoaS9lzzm4W4fl67YSnC71HX4qc/KVX/P935vtljuM6arpX/YdL/j73/rhbc9yEL4MKFqWSjDmBEhKSTnRWFpwtMG4PDmUPhY1wmlghPCiRDGsAgShD1gqXS1wcFYfAuElvW9AGVXPCvIACbSxlYa3d9Qg3ltL8y2ulWpp+iPoktBE/I0zuACJEreiTVlgZqlIF5EmWsyXaulYWyjMJ16asqkMXPgAygRsrWYHs8CixGB3RjjnWXXkIY8uz7mxRBXIi1gMQqxZzTpXtMUAKBsBHE5AYEpwTBrAqdtd3oZ64zBIXWUB0AD09/K3THBFHhJvxp+l/Z7HpD5H0WSZ8VL4q/CEBSTblZrm77s3JwNfjy3B+vlGlZK3xdsnsxb20xb+9ycUYB7HYVkhz/W+zCeForVPtNHjHSEt/yYo3AsHYwiMOEl7bc+GAuwpQ9KPXtZ4x12sgFY6Sj9Bnq2kleQbf1ZnkfZMVcqPvVMJcrOqtZzBnQZ+6mAoGQojS5heOd/GXvBa7xeXN9o5smEx/HWKZhgb7Sww+ydSoARXJ5dhSr3CB1CUy2TDZzNmmzPzI6V1/8mI6N1Q7Q3WVrT1yeAVdbPKFv+9iC8XE/Qq4qnHwAnhVNOB35f794yclxmHs+aBD20WvCf+X4ifWtOQ+jFy/eJ7W+YjTlR1EAbLOlNNNb3tBEPwuWdhOUYs31ZJXzCfzbdabOhKKM8HkuI57sNIKs8pw1A81zIoLFmLEKhWmghCpsT2SWAo1FhUJTzHuaae5oTl3+KgOxcp9LNIpHmnPh8AjaOJsQ14qGza9c84Lej7QUtjFKz8pTs47y57xmTY1MASwkdZZrXkveX0sqDYI5SxKK0J6cCyMUD7D0gtkry8KujZxWvGR6sn+YFfTW/KvMAYO6k9rWoiyaEIUoixvNZtPHI5ggKF7OuIwsYax5dJZGXcQe4GsCLN9UotpTqy9Bd87TPeYAyBrxx6O4y9L+Uo9zbQi9jiMjlr/z9n4yn55eC2Z9K1fXHEgoVvvuBDx8uv/Xb6nHqffGYdL/mmQ1/krDuuQFJXVi0L9esoZn5LE+Ggo9OrX/LXWevAPo7r297nIW2apthpAedjoeqPHApOR2YuanZOtcBXXW9pXFzXCtTrudNM/9jUFoFCvCg/I5Gd65O5YTPeBoZk3G0hLb5cxK8Q1nTtnnf+xQf2OuA2dVjA9xkjfocBQ/sITIn/dQvRXN4f8zLsex22q28wyfz0t8WxxnP2GtfSWW115P6I0+P0Wf2rXCy7n0gWZ7hAun1vhdgkm2qsyV3Bx/b8nZC4m6H7h7BPxPaW6PJDpfVh+Q8sp6vJH7AN+tUgIre31zgz3qFr9wJnd5krHEmUcZ6DrTjJ8aTfXL79qs9juHmjRxkSh/J/Tcy3nuff+Hw6Z/7h4cn/+SfPlz+0X/3mFuyvDwAzd7oK79mH/DZxPp85qHZIWSnLMH7owI/oV1HQFJWskCknJ7lH1oVxE49GdpA51u5P7Z/Giq2vRH13O5zaxD3ei3+NuB2+tTvRtk+ep+2rnB9ELuNqhIPAFKjbxnbDvhYUZlvvXaPo157oWAP6M9178r1sLpTD83pHJ96jdYQ5DatkLM1j6sYwrpndLzj+7VWx/LTvW6tz/FgUnvhHh1ttXn0zHXeeSPXftghbh1H1ume54eP7FLXzzz37OGjH/1IQc+v9eu3Huh5yAxeRuGqtbDu/zA5npvPffpw8aXPHc6/MOEPX4lQJfTkDzT0KtcL5ar1ewgAEbfEoEUcsFNmTyk/EbAbDHnmtobVZZx/DdsaLlLPwQkwqNUo/3Z88PYQ2Rm+1/8me4/3ZiePtvD8bPINkPYzCBuEK8QNA/Zo7kaHpDXvZpi3Hwi2KgXeZzx+2+OiWFE4fG7IRsbR9vLc5l6M9rTBA2ZJEa8A9VBjZ4F8allsa37St5nbHXK04+rr2Zl5msTK48Fv1pkHKGu5LEf6MMJlj5tAIpymQtplPCvr8FbeHlYzwolgJIwpUJlTa1UFGhjLMx4XWpdNnOTaVhdqkYD8Tui08pBwRvSS+VWRye/OTSjQyXW1CFszXpnMF+9OY8vzTKFRLbU8gMk0eY/mJgb/Mha9AhF9bfw+hSvt7dLVHfcAsFYEosAI98pz5fPwesgzaxWp9K1jBULNA4XMGlLYrJ/xjQJC4UQ3rMfNVRrmxEDg1VO686wm20ZYSyhetUmjlEQxq1cKA8w//SpYFFakLXNqHLm8QCdtUhApDgEIx/yCfdL7DlVsgu+yMte7UwDD0ms4aa/Jz49HiaFwAPUzH2pnpqhFlUvr6ewkeXMbfPMGUnR6pgWaSHvowR6Q+MwSvoEsyxQPS6+h1Ob5lNpnU82NYgbAAboUcnNP6W/fMpcAe73I9hVJk/5txbihlBmftatnaGjKrmm1xwl9qgEjX25QuPPT7C3f2Y/2hflxdkee2zEbl7CslDIuYMq6dhyeay8LP9rVsVqsQTsbIK2D/lzbv561Q2qPxpUBNMdKeLZN+I2vy0uH3tAS5dBeUHACYDGP9kKNSxmrz61sCZij0VFKaz0feu9cUUaFA021P9Z+47Fu+gWwtywwGh/+iVUXCFN+KUFp46msF0Acz1zzGOItrBep3mTgWx9yo71gLQCxFklBXxTskQ8Dcrs/mq/juYABQrdnTvh8K3khojnA2T6yR8t3BliEV7z8d/7u4aVf/mRYypNhN49m6XKGmPA2Rge5HNa2uUfjxRWvA9Tbr3hPSzLjcUNfUVgq14TJHo1KFGIGgNxbb3aut7e8bzlo8gEvxjus2cxn97shpE0ySThhk/8VRgCGKNu5Dy/QtjVv+/oYjy0jS+lWKFbW2v4euVart/UzdQX815QjPBrfGEv6kiPmPdfWgzI0QL5as9Lg4nUXmStKdj06u/Jn5fTIzx0aWyON/QrsZY9H/lVeNmwaj8n7zQ+N0eddhAU/aS5grgXaW0ENAGPgWW3ezb+b1ufx8B98T1s9tHnm1XjwDv1qBr59NzKAB8Yc4X3Gkrlq7g8vqD0//ORO6Pg8Y75hv3pW1vbuay8lNyxrlLbvMR5oIl6rz//ixw9P/NAPH27/kT9ZmbMPC92K+zGkbIoPuG+Fno2M7vc7X2T9tl7Lu3DqoTn1xPT58qZOqohdBwtaWufe7DZXy/vz9gotD5Nr1hwuILVUE9/6pL/bQ3V67S5YsO/bgGiDuuthZzO445/r3pk1rqvQtf352O/xAJ2O43qb+/P9QHGNa/dvt3sK4k7vq2fOti8eGZRnhmY+C9TGq4bcHf6qfPUGOw0+BFgm9zm+mrAo8j5AlTeoejLwdlXe2/k+OxS7fZnQxVtTIOU9731vQM9H06+hnYcN/Bv4/rcO6NlrGcre7jJAh8J2xkr4UmK7A3J6avYXPjMHeUYxIZi8METM5qi4Y3ijjO88gFIn5dBDRnlBRBZuhz5hAFV2XDsbdG/CMJ7mhewwhhLDAIijZQezPllpAnO3XYCTH+vtiUKTxM1WrqlQGoZYJZMwb+MnDRFohND0n1Kxkzcz9osIi/MeFjrPN3T934myWqoXIG1TWvap4jsB1hgJVooKS9fEES/vSJQFykyZomfsMeR9cyXSJqFFiairn+KX6wsuRiHHxPSt7n0bMtdSjjYo60F7c83O7SmgZDnF8Qid/BNmYp8BMIQX8OJ7wr0erAgGIVlVlHKhsJOGauQvZQe5bO+R77b3YLwnl/FwnBG8+b/D4s6ejnJCeAPZPU+H8FrKzvJyoRUK0iT1NsxD/HUUM6e9nwsxAxAoyjqu4bxvjpAwRcIk39WinM4Z767QUzA1luMds1/wNQrW7QmbYIktWHIAYDwXig/A1FUKBlDtMzLqNaCwzUseTPsyIS+U8+cyZkqc5G1nGmmPxTNjbwS3eawxIf0bUNVwuh6aSrmx9hQaynfm2J7c1s+sRwUoJRlIws3vTPU3uQ2l2fSF0uo97wAa6wnmlIP0Za81mqQ0euSEDKz5pRmb49w/IVW+PwNc7LcdxthiDKOEuP7JgF0v1wF3tYS7ZJQhRgPra038HqtxaakVsbJ2lPYaHsQ9C8e0P/ChfL33QwuCFEksumyy+FSx8jz7A087Vm8coVuLWsZTQ8MYMsoehqe07DgL3jrzoky0ZyoNXzmCCbfk/lqP91xpwxjxUIrrEn5VSNBVwwLtaX0e8DOGnxo/THe8rvWo3DHnAPfQZOMnZj3aB3xCe4u3NY/MHKGXZ95rIWfsy9q9lERnqeTreidmDprwLvQp46awy9G0btZrK8wtLoDHpK1vStv1YORZ7quhYYws2pJDRF4IRxxjWOfAM3kBkzB+zOMjjxouDCylf831kSPIgwFYzJ7Kur784z9++Mqv/HJsA49kiz1yeOTpxw83vuXbDof3fmABHzzLGBhfWsxAeCde4fu0Zd/WCxvaaq4ivre93YBbeIgDmN1TQ9CseSMagB97F8BkRBjNEV/p9DNCoCt0gPfHUyq887n0oWDEfeRX3jMQkQ39Pv/0wbraj55Bpjg3x3zZX5VTJYysnRyXAfvbE9bogbVXKi93dEELVmTvuxcQ8VxhdTzi5ScZn+2DXzXsLf1w2EsPO06b+HULGWS9vHZOUI08YwQwLsa/HVIaGSJPp3LdPhtDV+d154VqGz02rCwe4k4lTRSwNndfiy0uXpp48pzH1LGlQtpFzg26kzE+yliW7++lbw0926HxjLC5V3U1hpgLnpuGJdNwzZ3cmxxCmiIG+nae8OlbU+TgQoK583w8P0Ds85/+xOHmH/nBw50/8sMtV30DX6GvmOAJXeuenvdLnt9/wCVmuoJtupHKB3blte0V8P0O07oOYtakryVdlczKnI9tnV7/VuB0qu9ctdH2pkjAbv9Bfx8WErd52YNCznY7p79t9W2H0O0wsvu9NWT5fq3xvZ0H6Xp/H9Sn0z5ssLXXYP89zt/kZO3ze/bvO6wN/R0BG5BTfqvPAyazJ/ca9rwfkRXO+ZGQEQKoNzC04kye6if5/sYAdeGYjDff/dsCeoQV/xq/fmuAHptshGBd1TkFuQfIffZTATn598XPr4IDQm1YqVomOa9tgfN+J6HuhbXZCkRwp1nwbVUqheb3rWSXEAYw7Da3m3QLRpY4z62bj7AbpWqHO7l+W3i2R2iHaVQJy78qLhQh91PowwibT6OtDmgx855ej+mvmN9jRSmkh9hdvy137sPkewq95mczttIX4YZRY85KFWKg+Y6QNhcs5C2DvRjcMTfCSd3kA6sj5Uv+DKWetbleLO36fpQG7/3r5shrK9Vte5SCXanLHNSKlrlkBcbg622ZNRDPTLkyDsrlnquW8Mx9hFXXgfU4c0Tp3eEUO1eHwl7BsawdVa69qlhEIM2aHhW7KoAZKys2a34Vogmr2BV2CtrQwCirPRcn9zjMs9bo9KfKwYAsWgXLKa8BwNAKeWMp3rlOVcpn3QuEKR9DY62UR/EbZec0fHJ7EVu2OvfX6gfMpv9+q8IQcKH6zfYseYy1kHyrLeEwyR2qc77AVtW2/E5ZSA3+gp6G71GQAa9RTloimgU/z6PctHCCogHCTAa0Ntwz/Xgi/fKitOb9mfKuu/jFLg9LGfD8XQRD7pA9QLHUhvHYJ17bU9fCFLnu9fADStHO+6EEbUDUvUc5G+ANSKEZc7SBdEOyMi77oOyeix/t5VoVtCignYs8L8pYE8axFRa2VpdbCsRl+trck4LHAflCpTaPaR8zJyrNdfwAbnaikJd69fI8+73rR+FNd8xJjTZ5KQluP2/+0j1ob+Fr27Ks3wOGTi3N28hSa/OAHG1uY8jRsJO2ahRxzeztbTSqQprvfN45UMKmsAeAomdSAcn2jP3PIznzMzkgDQ87tQRvz5h+AZOUWvlcQhQDIs/sG7yNV1D4767Axwu2w7XKmwZEmS97r4neQ7P4S89zAqjet8A2ekcjXtXu8OUdkoaueC3G6OUa61NALC8I0Mo1e/8VSIzQ79lSADGjTq4PQBCi+cpP/dThtU9/JkN8JCw6/94V79y3fWdyiL45JdKjoFduUKiHt6Hb5rXZ1/muFSMz/4oGFJhSsj1jDB8AXz0Xeab5nzDV0pg9bI8eDw8GhPApwGH2Kh7fcNC8rFnPz8l87HA0AKDv7acBmjEM1SjR833yzB0tYA+b29LC0OJ4dhft4unodXghnj4loBs2bi6HNx3PStqytHSH1+SeVjuzb8ib3KMv+rDDTguq8aCM1V6yR7JH72YtbwolLf+nRwTcC0cD4MIDLl9+tfkztxSPwK9DC6W1DfBUF6wpnaU8+at5eyvzUw+0cZJ7ZF4UwaZbxGPePJCGAC5lE41e8N6MAZSn4vab9yISs07WMjrO7dDOzRjNKspD44slLXl2L4dR3wCq4tW8iHfnXuThecZ78ebl4XO/+FOHR3/ojx8u//V/v/yp5ZwH9Jzm4+ziA7pzuYH7hJo9DMTsssrdNv3PW8O+1gDvf90fjrUMODtfaF/5Vg/L8izVDhzj2inYetAzVndWgYVTMHH8/ADA9CCvTufjxJPi8/Vy16fA4Xr/j/rE/HD6+fpv5hD33vPd3+e7B7W7+3a9ndP5OK28tr9/UFjd9THs0Lc93sV8Vhnt4yv7D9hRwU0xg1vhyR/5yEeiZoUuf41xz28a0LMqcxh/zQQPo837v7fqGCSrKVDz6V86HH7h4zlQ7hOrsppEw4bwLKS5YqUp2IQvTlCOdqVwX3OdVqBsC/lOatxKdEPAxHjnGSV0SspYIHc7W4nb+R/1UuS52+rUsLBlIV8xp6xbNIHlKlwJ0cBHQjhYVBBTwzu0E0VQmMZWEDsQCg8LYpjntlwLr9gnZ5dZ5xqMY+RjJQAAIABJREFUlTAz9FojKSwz5/Vc5YfmeYw7HkOuB2as58fqWxR3FqmEKqiBUuUdAMtzmhMTQU7B3dW7agnTtwElO5yh7RNgLK9CsqwToQsQjFKy+1dAMdc2XEz4Wq5FA04pd93Oq3gU17NGuc6rie355xwI68YDZeko0EikQtu1gI78GnOVf4+l3a8mDr9zw1qYuekNcnGSr7EPEN1AmeLWAgdCZghwYTYUBQLNnFFs01YTpfO803MgGgKSZzTmfED3BrtogZeEImXcR2v+KCHW3Lgs5VbE9FnRAvNS4Gj+84x9Pk3Ba8bH4gIobNrteTbayT3m3MGh7nMdxftOxt85ylwR6uYSeHLuQ4s2xGugmtL2TlK4uvcoH/m7ytYs5WJ78NCJsLAJIRRGai7OWu6bhXTyuFpm3RIQ3umLMctTkOAv/Mz0WrdWWdsKEi8eD9YKm1qhjqOI+34Ul4YCmkDgyVwZi2dtLymabNJ74vMLeuLmV9Y2fTz7arwFUUCOhgNx9RRu3qYWTODFQ7PZz83tS8PGWwBEocsz9cO6uhbQsR68jfZ9D4zFb/KMenjT7/ILdElhsi6zdzZvc0/zG6wnumKAoMjn2h1Gq23eBfPXsMyhoZ4lZR4pXYwP6/sC1Bop0MJ4dYQN8RarBmYG/eeoGAMGgETWAP3uwyJrlFhKYPlRATfmg4/kWcLxqqRrcBmhGsrmt4ZuDt9q+GO+82xW6JzbsUqiG7d5AsTM/8wTuitQNAf5W1B4YuTCD9E8A4lQLfvCXBtvPSUUWvfjD9Zk+EuLfTye8KkoqzwH29BgrvbBm3hNxQ7+ke+z/itUkzEhvz2qrxlwPEeXoc+Xf/aTh5dSQOfd8fQ8mrYfZ9SRz/O+b1kGkfIe48pfXlfjBXBUcuteA1wYAmwKfE2/rVve92wy9MA4MTxj8yv7WB/RvbGrBIbXKSyyvd+tcDkGinrR8CsyCH80N3l2ZQjlxzovllKDksNeGZHeEzAJGOCpwssZpHoMAL4cuisoywfAhAEBj+4c6rD9kb+qotVTpb/mIwUUlJeuBy3fN9cnbQJMwnACzJYH4W5wUABCq9vZ5rlfXyrDIm1V57QuSmULhywonOcIR9t5iRtIVr9Is+nj3UQANLdmV5hjDX8lAOOplWtzxtjl4shKuTVKY9dTljlppED6ei/A5IZz0AJ6lrF81nPTr/7uvLTwGOFH5565DQ9os8c4kIMLXN7NPufFkXOhEumdF1/pEioV/tlf+NjhsT/6g4eLH/oPVwGK8YqaK9Z6WTU7R295exQy4Kk1lwEkGwDNMt9f/ni+nD8PAg0PCl27z4Mysmkr7tvToMmHgS2/7TY28Lp+7fW+XAc/u41T4HcaXvYgD82DxncKqHhGTqvNvZ0X6b6Zc2it/btDCjt4cvWqcMRu69TbczoPvl+hcPtcHZ+zvmOkas6PQhPHPCA0qhgGUHgdHCJ4+2af31PG3+94GOmF+9DV2vuzt+6FVzh49UMf+lDYa4yZW7e7n0S+4U+/aUDPQ0d4Wphg9CSKQw8tU03tF3/2cPjln8/hcp9OyegvhWmEoW1FqmER+6ZrT1A6T0RxY6vRzKo8sglonSkywmzHOVdQdYctomuOwYCFYxjYABMLT5nfVWCq6Lv2tI0hEAyYkG5Z6HKgpWg1VnIEcJl0d/AI4Lzf+SWUAWEiu5rWDluTZ4LmxEwXYOSeCqf527Kao4hqWx8x9lb0iQDdVrIdrtbzYBC0TQHg5X1r+aedWrBGwaywG0VkK9FVVOeaWrgp0hGg5qhzaj55AHLvnmNztUvB7mTiY8W7WYcqTHkWIbLPntngynRFaJyV+WfejtXCWDZz31MRvluZ3PO+Q3Za/Y3ARwejpNeKns/ad31CWS4Tr93Ycwr7G8IzwhgiiM5yiOZFlILzregZ0w4bspY9RJUnJgu0QU+sdJf5rgplvU8Ah3lDDO43hswd5UoVodDlOgU8z26lsSlqIJyDQtTXzLm3TcTOc6sIUgxZmmeM2maFBnaeTpgWRVA+lrU3J1ux019zPXkfLRhgnihFQo2qJAw43nOuYETLSeN6+k/xt2Y8E/s3c4xYp581TBgvoAgAjgGjlZ5m/goiLDJlI316KiFISdRtOI6KVbxAgFJDG4H8mQtrdUPSdxQM1nwv60Hx2BXquvcphvlbL0DmYSumQt4S/3d2yHfNf0j7QAfgEMRVNrJzKOoJQ+f5++z7ljzgYdr72n3NVUkbrtn5S+5psnv6ukMWGxqTZ9STSzFawmaX1D2eYVTDjD2aNq1VzjxapuPhJ0h78ucuhR8ULM8+2sAdu3ksCr+Qo1QL7GsfalmPojnPPc2rSb9qCMhL6Bf25eDGhudRWDN/VcKBxOGp2/JfDyWl0wPTZsMaxxMhXE3oYsueL8/oygNBs5T4PKhnWMWqG8/aeT1E+Tfe9Jbo7TkueT5vEJ5j7wDrXs0LkUthLwqFGu+rPtkbDZM94bubJl3f9SVb8Cs8EKAbT2krZAKjJmLP0fQXnVYxzvV+J8caojYAMMr0Zca/k91f+NEfP7z6hc8H9DyW7uXfu9LPD31HqrcF+BjH9p7vhPlWqxxABdA0nCt9sK+aD5q8N7LOHmlpezRu3u0fRovs3XrcyJn8vguQNFTNnpzxVq7m3tPCBAcyjJcDvxiaHy/RZUJdqzRFOT/r2WG8P7k0YLkyeBsvFdqw176a5/DMCBfswcOmlMxgJMqeEHpburPv8DRrOGtf4woew4iA5ux7si3jEYZoTQOM1thCXw3RBSAAYPmCUfJ3qJq1bU4dPoQ/uXf2nfEIy+xZfbdbzUpRgNTODstmYJFXt5TuhsbyblfO41+vx1ZzO86cfB8D4ZsvvZjACvszz88YAbF6f7IWl8mPuIdWMw4hQvhNFVcqZfbYm3n+LQYHfK3zkYIF2TOtLDb7jTen9G8Ppf8Nacs+ufPC88sTkvdf+uTHD7d+4F873P3BP9uqhDdy3XmUIoem2nPrvKTZD7lL+Jt7C4oGAHWZsv5d66ns1nU2B9eNyl3Une+zdSN8ar1OlfeHAYvr4W6nXqCrM2tGfk67p+Dlujel/R+Pz9t5RY6dzJu3FFg46ftpW3tMxz5mTnbPjqFkD/GAecb14g6n87Q9VfsZD+r7ns8CHiDl2nycjml7eBqihq6Z3AuUrtbyQaCqYHmKuSh5Qbbw8Kw5X+f69JDSfP9I6OoDH/hAItwZcE+f/qt7/xse9HzdcnU7hADT4SHJmQWHn//Y4fBzP5fy0Z9dcfFbQO1T5rcFcAvwDTSqcZRK88r7TPpC3KX0LorvV+WqUTZ5HBoD75qxlgETsa4drR6InCDRRkMFMIe8x2gaez/k1UcMYOpv3R0rbKJ5Q4Q5EIayatrBQdazvbYCjhEiqCb8D1Nv+dJpcxchaHhR2myoSP7qUwU2ZX8UQM/tac0EHwsaS1qu2QzO591XDJRCjUi1q83khdTCq79VpFmWAIOxgNZCnmfx4DSU4KTqmuXoWQizLrvaG8HEk7FDrQjyOXytc2uOdxgTRUP4Us+3oAACYAQ0ABarWoRoNyFlpzHk4tgp5pOgO2uwrPrps/Yp5FV4CCoWubxqFc8cURCEqvB2WJed0yQETvv3eUtYLQlSYRWU1MwFnaGhbOmH6lv1vIzi3VCsWCnR0pTcPdwAUs2nZ43itC3X2/ND4XqC52EUQsCxJ7tn3pDTLqpQbwMle9FFad/U+0wR8Wp562pIazzNV6PI5LvGteevOa+yNXR5PK3cOs/8Awjmr+ui82mnJZspLQAaMEGR0GZ+bnJ1rm9oEYCU62v5pbznvbBBe0fOUMu5q4TooNZRVnaysL0t5Eblqlm/FlngSQCeGj4zgKAA3942v/qSz+iOdR8N1qs2ijH6rRGgxLDWuRWc8lHulRDOAvvMWT2WGVcLXfCS2CfWNt/NOVTdX81vSVw9z4n5orRQ+hvuld+F4VBSnHa/wx7rcaG88lJmzoCSnvWR1xwG2ZK/QuqsO6u/9qqvvr4OOayBxpgpWCy1GVQBfb5vwRCN5a/Das2XZOcChVHadm5ZQ23xx/xtuJR+aDvf7cNrCxTS/u53c8Io2/m+oVn4sL037ZTeKN0WcvhbvSz6Nu2g11bIw7MmLKyeK+DJfkufzTVPoDXeRSVu4SlRSHn5XsyYakTIusjtMtcFl2hjeOPwvu4rtFB3gD4NiGhFN3310/xmo+Iv+8UzUuU6/dNGeXw+t3omOsbjzdvMR0Ff1lxuXfIPn/+pTxxe+/xnD88993iqT98KiYTOvvWDh8M3f2CFVXpuzlkpDfNC7IIvxg1Y9Byd8YJaZ2XUKTIBiTdTcAXt+bwO8cz4q9CjB4Yd/Ab4GfnRUD1zhlYG6IqoQC/6jQ83wiDzQ2FvAYF4VXk7yxeT+PzaG4cbTzE6mDN0k2sYbeTFBNz17BlFXgpU9BVdD1CwhxuinL6aO4YN3jjX1CgDjAPhc39pybro0wDpgtQoXRn/rRrzZu+YG+1LuH7ppZBGlDUhZRnPjWNFvVlUfRc9AkCG1gqQPJvswaMbBj37LPR0B9DLTzcfsxeHn2ePXIRn6c2j5K/9KlxuDm8ESqq0n4bkenxB0Mp/vPP6S2sMkNUuqpGx381aVlXI3PK2nIU33QlvuKE6HMCjzeypi0RE3E65dQDrPG187md/+vD4D/zhw5s/9Oda7EF42yqzjN4Nmo6z5qC6zjYU53MV6jEA1yCUyACg577zc+qRMN+EzpROvu+7q22z371dyFf7cVKU4EHA6LQd7089Kg/yrjzI2/TWXr31m9PwuP3rfaFnM3Gn3qkrjwuWsnSg/XcBihVu1zmw7XjTmkpgTdZr/X6SQ3ltjGutdsW2fd+KGqoXZj11/s5aA7tlE2ux9zlNp8/seT6Ro8cCCC4Vtkl37ltrnd+NIfvtIvKsIYc+5ze/Pxpa/m0pZvA0b+jQ1TuZ6693zW940POgASwgRMBmgQlcYWs///HD4ZMBO5//zBLEOzZ8V5DZls0KLAISo7sijmPOTpnOXux5+rYa1sIVNlQXv/dj3erKF7EsprUZ/7ZkN/aesBuQU8ZPyZUvMsp4k9sJYWEzBkiQUAiAGhSd7yjTLQtKIAIL7lnEtN4TRpQEVhttEJSYTz43/2iYCeuLSksIcCeo1qtDwLOQ5fqGxlA6CLdBVS3TSWBRbMctXumUtitIjD39yFkhK4471+3wHFbDnrdjTPnXg0TNJbBBQGW8O7Rqx5TbjIZhrQgJAqzzTlEYBb9W7Xl+d/BS1lby6QjXlhgl8Ck9lLb869lEaRzYoUxSkAouRnnCO9y3rd/PJEY+ZxY0LK8gYQCj61shK5feWUBoeTQIdeflRDg1DG8s3eZox6Tv/K2Gqbl36K7PZoVFT/nQ+HBMYr7X/5zMvTxMlg0AMb4823wpt20t3UsBLsOgKOePsDp9Ay63AgTglYbzfKEp1mWX9UY7FLIRYldeHYAHXerjptG00TCq0BAlsXHved/KT2gwHSD4eZkUeNB/cfP1Gg6QfE9+22PbezcDuAwgPGs/cz1Frd4Efch9zaGwB7YyhiOHdoSUURCFeKhyt88+atiZfa7f7hma73qnXetlPlu23DUDgjzTNcp3a6+x+BRtQBHIzXXAh/2xDSvWpvkQDAFoL/PwWkIhJzTgMuvRcJlTBYznwmG0QJhXAUParFIOFFLQtCk8LvNCsbRuCETZW5ZX++CrlFB0nbnpWUnAjXHjndYun93Xw3iNGxDOdQ0fnuT+DcY6t7nP/qO0eSnHrJ/6i64aEolWKLzowLyZ0rRdLzDCzguP49HIKdxVQtF6C2GYK0RqOSMEAxoa1uQ2IbwB3mcJS1rVEwED4D3/hHR5dgBkLYnNDZp2KFH1kKcN4a3451cy/7fQ5+wR3zW/Lf96eHS+35XUWlQifMf4vFqi2LgowcBEGq63MJ93AZqdk9NQR3wu81aFWZ8GxLVyW9ZIX/FARg77e+dLofXuu/R/qmoxxLCElh1TbqP0v/qJTxye/8V4et77aLqTYgbZ27fek4Id3/6dKxzRK7zwMvvxDP14Lrrl5fR8nhPnGAG/vGUvfGmFDRoDr9EucrC9gxvQVp7R1Mfws73l9dBjQvl7Kx2tkY+BK+/RRBNVGDWMO+tFMX7U81yHB04YY0E5rxYSAnSmsiFa2eC65cvtnbTbQ0jx9CjLDH4Mb0ePePrIW+NegLfycQwTNcKhL0n5ztAZwGTehGYq5CCvpQaXgLLw/fP014G1l6HhM/Sl2mcryZFnUeFChzw0d+phyfiE3bkubSsMcJb5bVEKe0XfHbxsjwSkaf9G9mQPKGVwsFcqu/Mv638vxroWImieLVkURZFR0T4z3Zm3GyzvGc+dyLZbDZt8PO1mXKppeYw8ofDlryZU99GEHN+SW6TQQQ0ByBRoslYBvynac6HMddr7/C/+/OH8D/yhw50//ufSf56ezGH2P48Tj4/XuZL+gNR4cnbCesOh0riQrYYJyoPZCvsRKZFxFgNrX+29E6Cyr79q76rs8lrcpbTv8KsdnnVfCNjaKfd5cfbn+ek+QLS/e9Df04pw139/kDfrrUCqqHmJlhNtv59XVZe39OXUq7LbOwVIp/kzV2DuKnyt+2a8bdbS7B9BjbWcz6cV3XrgaD01qrstD82xHzyNA14KcvLb7Vy7j2PptaEJ9NFCB67NfpDLc2uMp9/x4Q8fviWenvYj//+6DpC3W5ST335Dg57TQbbSmomvNyFM4lO/eDh84h8G6HxyAR3WHQJjC7uGIGAqZtz3+UvB2tYpm2pbYMayUGnidwDktMRzGxkBaVP2YDNCjnKUvw1v85xRKtYuXNPM67MtHhtQVSkiyUNoDpFsqENuoSD35G8MNvcJDaL4VGnFNyckZCvntYgah3HmfU+T1lVJ0aoWEazGTGHBkAkVgsqjT1E8ZWwsLDu8ZCeZbetpvTQRRBQ0AIRQ1k+H23ltL5rvzDOF2vxuJYGngDKM+bdPwAnlc0CkNnbCePNC8nmvHWZMaO3qZjv8RKjFDsGiZFsEa70PpCMIeTPKzPMb78hWOrZywfJbMOq+CBL39NydAa/GRcjoc89uITxmbc074V5Bn/faaUlRzZkni0rBBCJyT/voOQOStpWxlub8bo52ftVs9Lpaaskc6/Y+ULbVv9I+ILgPsKwnzPryUACJ2Sct5sATk/54LuVtKwMFsCyd5toY8jlhd33pTyt2TZudv6yB8fVsGiAu/TqGkQwgrzct93nV+u6yqYw0wq73Nu+KopO5ATrRQkNqcn3P/6EYKfMdJcF1u019FRvOk9TcM4UAMhfy3gh/+2CvS63BjAoUVMoDhTPPrZchtFi+MHu4xS8G9FrvVpLyLP8xN3kmy22Uqea4mcuUgO1cbK8vhUmYVD0KGTvFneteH3bOh5CPFFxofh46fQZNjAJW4J9xB8Rcpi9nDkz1+L3H64XMNZNcXqMF5dBYzOFW4lnGrZdwGTTJcu4auWwUv/I+oMfY/TWfGX8V2mE2aActqrSHTni2uofRc8bJ6IH+fGcOCONdnplHuWGmgAQ+kGuFRmoP3wAEzAm6Ro8N08zzX3mhfatnm1eAEr69lbxK5rf9Iv3xaOPLva08FpAW8FGhWmNSxmTM+FzLwNuLAJN9ANyNZ0qCl5wP7TV/Mr/DJpM3sQwH6CLjq2U9Y9IPNDf86DKgqHx7g/RdyKV8B6/HH3k1KHVpr3+HtnaYdPcg+YO3AqF5lj4078z3sy6LIAYkvnl4/id++vDKF55vTs8TKUxw079nMlfv/9ACNA3/jdc2tHJuD+DXAC/PY/cx3p9/+LrwtXpb86+FQnZeVN7XIDCgtUaO3CMsUL8BuspDPJChiqGHBxOfX0psaWznMdV7CizaF/krzM664b+TM6nK2Hk9fANeAbmGmZk3RgbgfWSfTjR/MD/Wy2cpEuK+iw3sqorNM6P1zxrqu7k2RwEhPQutuZLp+w57433nJeMp8Wzd8bdtuT/eULmJG/R0LvMDHqJkf+hezapz7QqNy7UXzfe7yNCB/DWXXZ/04SLj4oG5lTmRn3YvxoKkd1cZvPN6QFbm5JHwgbvpa0PZ6BbheRRH8v5G2uANu6hSGdACeLk3v93MesvXcdaS6o93sx63etjxzdh9Xg9bvhFW/UZYRkpYl1+eJazuhcJIwXIv/NIvHQ6/51863P7B/+DwZgrHrBC75e05NybVYgfwnEfOXwYQNVTLlPV7z16ys5XfJrytqU+nOShzveuue0hOw7T8/na5Ljvc6mHXXb+3ZHqaXH/S/mko3SLoq2e/rUfoJEStvG3GdP2e0zC304ppew72M08/Xw/duw6eNoh5O+/Ufu4OMWte0y4zPXTZazIv9cKM1wjQAVLcVwCT3+82nHeFqvWZQPaErnW848lp8QztwfL+7s+8PYBQ+vB49tP3ft/3LS9PB306A7+697/xQE+pAkWd/CXACKbP/ko8Oj99OHz8Z1JeOu+dp1EFNP8o9J0cAmJACyWgVicTTgizPo5is6237haKxr+8E1ltQkyckrCrv1g8itn07SLXMnKuju4XBZW1aV7bglHl18VhrrX2YaTaGqFTgphV9f0OIyH4hbtUKad0E+55RpWjfF8vjDYJMdZVijFFL99vT1QVTUKGMAeOck2t5DO/FIQw9MtYfZZLesAP4b+V1CrHBJC50/28r8WZ4pu2dlWb7fXxtx41gCF9/xowmHsJ8icikCn7FH1ClLJDqBeg+YqV1hrmXz0yBC4Bkr41rI7lliAd8KA/GDdrrDF3eoGPNNbcEX2hZOUH91GWhWjtsVQxAVzMaZ7RjZt/lHvr/VTWAKCuUjRArd4qChSlK/fVgzTrBxBj4ARraYXSNCF2tXRO+yvzNM87UWrKKLRlIgBfXAFtm3d0NUrUTkgv2B56ayI2mhAukvAcCpQ5aqU6SsJY8xsmae3tB/OCnij8BP0oZvUSUub1w5poa5Q1il4Lf2ibddU6a3MrUENrntOCC/msWmIt86OQanN7krIuPQCQkrQrrFGWN/jeB+eWFq21vmYsCgrsSkkUMveqiGYKHQhqzK/G0yYMqPkvy1K7zhdJv7Z3zdoAlq2cRzHDRyiVaC7X1zJtv2Y8wFjBTBItswfOhQs1R2WUHOMa5r6U1Pxzv/3SKlO8g+i3hL7oZCeObxAGNOEh1kW4ibOy6tlTKCN/hTfKz6slFmDM9Twvtm3GtPI9fEAL9hwAmjFS3HWpIXT2PPCa61pmnQKf78xtjUW5VkiXZjrmvOlhv7MPtetZQJd2rAPv3Hh7GzI6RqruZ2f/mCsdEOZpjrSH5zmHyVo35NI+y7NavjxKVPh4y5Q3t2SMCC08k/vLe8yR8Kzc/2I8FFuBb/K+/QtYCTHbdOw543X1zB7SmufvM3dqCMm/FWOy+gIgkQNkCl7VAiO8MOGZ1mHvg01b1p0yX6/gWOnR2i4p3609gF2eG6NXRRg+AXy6YHgwWVDeinZ9N/vTnhDWmDl78Wc+llTV5w/vefrROO1uHm4GlN96dwDC+z645oCy3nLs9i1+JoQqDzRnBa14Sn5Thl9VsccDtBviydMyshSPARzxKxb6GC0azqd4iT4qW48OtYkW6y0me8nD4Z0bMJanA+ro0dry7BhjFPWUma9HZXvzt8GhxwikD7xRgJZ+VD7JC1nytyGY7V/6EkPMZehXVFdD44CYFlwY+tZn/WoBiRy8mb1xg/FkV68roDXf+FqU81R0dYCjggJe5zXI4P+AP9rMsxvOvRS90k5LzeMteDTatSVHL9FIS2BTHPPseFtavnoqL96JkegWwIlFzEGuBWN61LwzgOWNw60pgnAnwKvvK9/PI7aSx5l8xhsxhFxknqQ2MvTcizGFjO95KoNfhebJD+O1uh0v0yOZL76YGz0c+97hzee/ENJPUYOM6/noXPd+1z9/eO0H/p3DvfT5RoBPQ5uy35ryuo2HBVY15S5wY33Sr3p5RkxeZBw8UvXIZ35WmBzSvCpDvXNbTr0910OqTj1C171CD/ISPeiaPnievd+/k78bVDwIEO32trfm1BPzwFyX8Xod52BRX18bvB3V4gEVR4DZXOCrHJz7xnNSxOB0jLsPp30/BZj7fQNMtof+xGumrb0WjPpejQbmAR0vj/B4vH2ddbTW9iI0333EIDieJX+d7YPe7gJPkZP46m//nu9L0JDy9u9kNd75Nb/xQE9nx0pTKKK0Cl37xMcOF5/46cP5p395Weu5y+9RvDPBDkGqUj8KaDd0V2oxoYYXpK0dPsKy04ToteFWueZRpC2QAyRPPTYtY2mF9YuytLw5K8yAAhTBxZ3ue5cQhBjLxmAFPuvE2h5jUAu+fxt4YJKjIG5whIir2JeylsBzPYuV25q8HBf7zivZ+Ti1+I9SvXoTJjlV0xr+QxHK1+RqGSRLLNCki/mMEVOWG15mSp2N4VqKhvsGGOjTjrHXoQ20dlLv0ZOVe7jX5VsQMhSOd0Ug70RzuQ5CKXRAuNW2kN8XXjUKS70i5iqXTyWmY5iY/jqLQLW65uoMsCuIyz9AiHvfSzs7ttzvFqpK1yhcrtEPihxhaVkBGsppz03JewK+bvp0p6FuQCZlbSy0O+ekG1kDuZJSXQsn2hyltlZBlklrTQEmaAjKAa8EXAVwxlclLH97+CsFPNd0rAtslO5Y1VQlQs+tqDbKQUEw2jXWIcyue55peoXqtfTveGiADmBlX7srxtVDEFrAxHbJbnRgfpv4OpZLY9HnWsWFlVD481wKi7ltTL59OkoKhi323YSaA/2usj79de1UJDyCCOGK9SqaB54OczZKbYGGeaG4kMb5V6A4HjMeUUC2r/TfZ3NbL6F+mdcBmOYH05fYjPjq8Uw7gGIPTKzGOuA31+2zOhpm6qf8paA9k+IP1jvnvVxm7mrxHCXleLq7ueQfHvoqAAAgAElEQVRNwh7aVx6Lme+C9LSlAl7PGUHb6HTyAKyl9bG8gIa1NM+8c641R60MOPt7g9/mB+Ueyi96aqgX7zIFbsSu0uAApY/pz7KiW/O03/2CjvIeDdUjkJf10OfSLz6b3xWC0Ld62Kbtnjljj44glG9Uvo1+83fywS5zCGzBqznzkgNCCQbKGL+ibFdxxCNrNJpnepa9LT/JvNbznN93yevy2uEXQKkxBJR0jJ4NgJVPpL8tZsAIEoDQMQKcPIa5TjhVQXP+7aIfEttLf1shRrPWPV/rtzWuIcd48Vbg0Hrj4WRG9jSvjD1X+kYTqYLHK1Av2I3D8z/5k4cXP/35w3ufvRVc8nj0+hxQ+u7My7vjoUMbFHSKeT1i6XvzOu3F1dbKERsNeM/ZDgOzB1zHW4d+vV7J2LcnvN4z60k+5G/z+AYoNkQa/U2hkBrasnZCQ5PI3wp6uwpgw2rHG1fPdeYLnzUXLeiQz3LyCC9ztY2C2wvUIiT5zb27MFALxwC89nHaB8aGLzRsEsBPMYR7CU1ruBivtjVmoEN7vKO82DWY4G143vBj81MAlO/Q19YvCoRWH8sVeFaob+ETd0KDN8LDboZ+VN27zNqfN8eHTDZ3Uf4T5vhmaPmxGiSsUtqPvnKPnoN2QyM3MtazAJzbqtuFBz66j104GkUDVDIPjzKeMDCEl92Nd5QHqDqIsDqe7lSRvHwzhs70Qf7EDeCw5zTZNxZ60eKdPEcqgb68nIiau9/3Ow+v/sAPB/Q8HRaZe+X71FMWEEP+hg/cjDzrSRa2ISNMAdAqdFCZOR4f38sLcsbL9fNgFgjyb8mr0/N4FiGu13Uvxv5+K9RHPdB6bH522sDJM04BwM5TuQ5QHgSk7mvuIR+EgpkXr1Ogdnr5KQjYhQk24Nm5Pvv5pwDFfbt9a0w33a/luZr8qHl2C060mMQCnKs/U8Ybb6kesQ6DfVixh9P5v68vPI8DaNYC0XdGl7WaVX/Jqavvr4ASz+SbLVuNrXzwQ9+aXMU5WuCdTPI7vOY3HughzGJdOHw8Hp2P/fgCPS9F4LJUytMQB14cwVIyit2eXH+3d6BlWgkTyglL0gCbrayPtWyFpgzTx7SimJX4qnhRgjC+vN8eCNa4EhKhxC29yNMLsfEA4YG7pB8X+4p3XcRXXokhqA9fbHYvmyHMLAnpiGdtdlVX8kdM9BYeW4FnucPIxeFGmTybXJFLQtBjd17MDl+rxd2c4aJ5v5WZ+f4yitHZDoOpAEynCGmMnbXXdfrRMsIDQLa3AoPUXxatWlcJNkJQLLQKN4AWwQBMYeSsVPldiIXvKQwsWIQm4cGyuEEWi9+2Ru5kUnONsXbTUETSVqsxZU12/yhFFKmeND4CsoqxflDARqFGO/pgzLt8swnUXkOb9N34CE19GyWh4THeZxHfxSoaYdp49VxrHqJcXAQ4tgCAF2V9e34o2D1EUx8oQ4Spvi+F73j2xNMBhpL0t6fQby2rSqGgCLC6LkvhKjk7c9jS2qP8FmiZ73xXD+Eoi7WkA/K5Tt+EtDTvwzOiNPQw3pk3/a9304bLNQ2BkRexDAEF+9trMoy0pdTr9UHkaCfPZkmvcpC+A49bCVSlTPlYlZsAMv1oiN8oPO41j1U6rYn10LbhT3niPp/iDpgY1iio5rgW7vTDc5qcP8p2Qf3s+Xrf0vb2FlGUPOcZRQYooNr0XLRCOUHnwE2+08ben50r3oq05bkb1ETRu4wX+WyHgW5AW5ANGA7/qXfTczQ0a7jBbb1eGa/zZRruStmMNVs4rHlrlUjzPYp+vSH5TpgTftoCDKHj7ue5tgApn+VT4Hs7PKlgLW3t0us7B2/nDJoQoItSOgdONqQPv8hJ7oeczbRA6+JjnQ9W9F00pWfmCLOTj5BnfS33WOSGlWqH5d9+Q99d/MXrG3JobfK5Ro60Qak3N11L48n7fTBoPcdozboDc7nGs73fifhC9iiUzniiyBeERElHg5R9gKc0K1xwwNSu0LiY91HJLRgEZhumiT9kLfzetRvea2m1V6CFLww/xk+OxrBZ//JV8zx7F43W+LX3ZuRHDHJf/NgvHF797BcDem62XPWjAa833pP8Q5XtWtAk7fG8kA+tHIbOhpZ36F09EeiZcSR0Uu9jrtseIeuT+en49jlCHV/aaVn9adPcyDvV3j40uoaEjJmsKNgd4CL/UGXLi1nTKl6ZE/lZ9nNDVoFJuUbjjZI75Sw9IGyXvY4x6UKxjijgPSRzV/PEoxoOB+yRPeYzn0tbDB1Z49IROps1KaBfh2mu9WD4wVcGsFka9zd/bcZUwxT5lVPqA6CEeZ0z5OEPjA4vp+S48EfzhR8+nj25zwcLXd9ORc9bY7gi/m7Vk34WEfZyptw5PtFFGp4chTB89CzzdC80cUt0inXKPAkzugiIcXDpWZQLdVqAlOox+Eb22SPyhfKJvnA3srAORf+MtyGquSkevobXRXgBMHcZiPGcgL2LeMBf/exnD/f+ud99eOK/+EuHm5F9izXPeTqb72Y+ChQqIBaPXbYzRaHyZgxpyzC8vALGq8rbgzwgbeAhr+sAwGWnIGgDqfXdAlCnvx/fXztD6PTsmQcDpasOXff2dLzVCO8/Z+gIwk7n7CHj2iBEf99S+e2+UtEnhQy2rmDaB9ztA1fvOwNprjsd1+7b9dC+1b01b2tNT0qSX/P6XB/K6VqeAsVTD9P9fViH3ApvEzp3N3v0yfCSD37wg2FNV6Dp7ejhnf72jx30FD6wNLz8wuHskwE6P/OT8ewkfO0LAT4SjDHUWgW34BjFeluyt1en14xi3nCb9d63SL5MbFuDG2IyAsS+xHh7Ns5Ye3pWBEUqCoukvrsrJnonAl5E0QhEaQnKhjkQnFX28zFAq13mrs8j6w1CvJjnjufmgamVW5MQ99qsexPaMOcBXHp/I0z0kYCOR4AIzL5hFpi48bCQSUwPU2zZ6RE+xluhkNcODWnIlB3Jy2BnDGCoNyL35X6VYcoEt5Xc3BZsGVDua6hR/l/gkfeu36GDDdCkB4XRNgSPhS737rCOgJ06agiLFhYgoDIOTHOf11IlIoK3QpOFkmJFcZj2Gq5IeKxNOJENuY5CPgtdbxnpQVlI/+qpWxbXS0IBXQjPMlfaZQFkFezBhcJWRgFANPWMUQJzfQUl5QfwYC02n2vMq9paxrLv7fsBCwXhYwGshdRY5F/kxgCmnq+0K9EZL8DmcD40FeWyoQfZ/J1Tz9kKW4tZIKB8bx6b3MozlT7tnBbeJRNT7wNhvwX4KMoFvjwqGUstfPnMolpP0XgZmvuhje6i9b0EZHTCaqskaytameJK2/W3ClO+J7B39bZWQKNUpV/1uCYZO/lfkoL78pcCYO7m0Mk23PA8c0zRQgOUHvtAGJxNN/dTboS91Rqce1o8QHuIY5SvAhXf4RHGDwRKbt6ha/bQKOz1qKSvyikDnWjBXmgJ8vwTBlQaoSwO72hVMRshexxdu4cXJcC0vKThPMOnKP4KOlDGG36Yftdrah7sNX1Mc90veQ/gCHkLbzlreJhnJBTA+rPedonQA0PPeLLK94ZPtKz3BrHDAyiVbgQMW3wD0MuzWN4p+q1IyGiR/YNP7TOUWqAh83QMGw1NKwJgrjat8I41xMf8UDDTdjw23eM7fLaljsfj4Zn74ErPLpDxL9fskLDtHdvl98sjlsLWsffZgN146iZ3siDJPFSB1W/znOucc8LyX08OYAjojLd1V01ED3hk+dXwAsvDu7rDYTevtG57zurhNN+GAujgHdZgvE2UzV1UZIOMWv3xD2PBuuzPvICAhp3OPiRfsq9e+MTHDy9/9suHZ58+T62Kx2MPefRw89l4ZZQ/r6Kd67XRc9fQPT6QteMl2waRhnqSX2McRDtosoaSuacFTfR76Ebb9jDPoz2GHsPHys96hhr6wC8yp+W147F2vz1T3mNcvINCWNKv5sqODNvV1jbgFJKMF7XIhCIl+SdkaiIsVrGLARaTj9OiFlsOogMgCH21OMXwOUUkyr9isBQSlzZbPMMwrS/+S48ILSyDJDCT3xNxojjAje67fO8vkLmLhWwj0/AbBoumCWubdT0gojI/RszmL9XTJ68o4Cl88sZjeB4VZhkg7sYYe5PhBK2bh/C618M7boS33RSiBuyo+BY592i8Vhe5h9J/L/uZh2mFmaB7ACP6RfdPAI5zrSSul7/k2nrPA0iJiNDKGwmrrUM3hptXP/2Zw+Xv+hcPz/3Fv5IQyvcew646WaXxRR4PfQ242N6L64p35xxPK1jDIsYLMd/53FyQ/KNPnf51T3WseW19qga4rG1gXn65Aj1b13rQ34d5j05B1nUw9LB79piuz8kpCNq/XW+zdogRba2WlgsBWryrY/864OpBXqou1QDV616rHYp3OienhQvq/ZrOapuH7voabg/RBrT9Pet+XyXj3rdKXOO7F4lOceZPbZKhSZ4eY3zv+7758P73v/83EeixAfYMPWgX0Asw15REPPzk3z5c/v0fPZx/5peX8KIssQKcNrGZ/aDYI/PXNoFMCdsCbq3sYuRiw3cMfMGOmQYecg1m11KjebHw1epD8VyAR3h/9SlyHwq9uwr5KeXXqi5RRm4mwfbG+7/1cOMD7z+cxRV34z3vPpxHEFykJO7l+eNU7YZKCL24F0vNZRjvvQCsy7ix777y0uH2l1883E0t/MsoHfcS0+yAt8s3JIcF8IQR0YMeybNuhYndiIL5WIDPrQjv6rO4EUEO8FR58SJJRmlq2Alr+Vh3MbpWvGF9zKuKBGDp/QCpbU1tWIAENuf7jJWT0rIVWovLYlWhal5H6SfUvQjZWuDHw5B4ai79rtEOY2ucN0ZuHUbZIjC3RV87fmv+lXWjAABr6ds+5bvX5rcqsRSFUZopygXEQAyGZ80pUBTOsRyM1alKyq7URgHb+T3G2GRYIR4UxwmZaKUuQtucGfeMcdzXtTDzAG3LLELuQuZa8y+2XPgYMCD8aIPwAuNcR1nSB6C7+WYsIAlrIFRfiXW6uSHLs7YE+xJU+zyKhnw2hyVzcSw/nnuamzPKm6p1JRdK+BL6ffVcpNm45opSIqTH3G1lbStz6KtW7TxLv3foCabsY3O7RilFljw+1meD2qL+vbYDHnqGSV4N+wFO0Ys1Nh82IvBDQXANRWrAyvbW7sTkqcBY+m144EjkHUqI6K0/a6z1bYgKRQC9bMXScxatLAU3a9fQxfy+T2tvRcO87BfjozDUxU95Be6yn4UpNfTTePPHvHpWrdLokmKTfwCv/dI8GsqNcBPADtjFMD3HWPTLvKJ3lgRzSqMaut6HmMpF0dfm8RgToJg+NdQv/3gn6wFPm61+NUoDgOlZQMgAfxa4jsHnhq1RVmfuzaXn84yhN0q3ggPAaT1hYyAAqPGeeiZnH3pWvV2UcXtbDsWAkIbD5fuWTB+jzgZIlGF9aMw4Gkr/CixmnmuQ0V9MHO0CbvkslHGXRm8JcQAMT8w18la037yRvMxn8yczhn30wXPxwhLK9jdeVEY8fe/+oVjik8MPjXfzs4J6oGn61PWzzuROrgOm59yazmfn1ZzEsNWiBniFZ1jP9D3j+PLP/Mzhy5//4uG5J28Fp6RymwpuscKf8fI5R4kxxN4UcpLcqoZho3VKdffT8IMdmnzkrUNLxuEsp1YXXeB39ZFsAWgIj/wr30fTnkU28NzJt8pc9FrjnnnG659iALJGE4lRXhWZaZ8VlIgC4NFOH3ceVysHjnwRfhZ5WeMQ0EpxTwU88pPy2wR9c5e98Marr0VuUuwl3o8xMHzkbvoo7KvBaI1CQItjbJuc2Yt4l86Vb05o+3k80hfZzwyazVQp/5hw3Bpd8dAYQzPOGzEgUeSMB82dJy+owGyHVfo+tHFHtbaAuPMeeJszdRKadjNr1rLRtviQzxs9FJmof6beG4cPqAx3Nwes3wxAfTMg7JG0zetjnO4XYXI7e7JhcZlfBRJupE9ncu4aPqzLMeDKLcOjhFQCS9nDSUFP/1NYIXrRRQDrjciYL3/m8wU97/5Lf/Vwyz74NXgdi1VtZe9heuMJoNqK9qnXQHgXL9Ud4VExDinscCe0XiVchbkBPavowqLtU0Pz2rpX3++hnSr193tCTs4PuhbC5d7T+za4OAK6Grht5EE087AHeaFa+jm8oIbwrbeczLvvWkxgEGcDLiZf9KoPDOtvRaTX+3h9Tk7n+TimATu7C8sr6hiXK2Xf8+/lunW46XouNrP4ELAqPcQ9+GCKZWTNlKzWAth+LzSJ/r77u7975fS0Y78GxLbnWZ320ybjTn3r7PyjPm9b/3cYkkecEjVl7tOfOJz9+I8cDv/g76X62mczWoyTlZ9iOgx/rcKVUksxqLDETJwAS2BTJCZW1PXb23FUXjLxDRvhKcn12jPZYn+BG94kQCsC5FKcq0WAovP3rkpLCf2SDHiZ+Pob73728Oi3f/Rw46Pfdbj50e853Py2bzscPvCtOTU61k0lRFmJmlCuPyM0OrmLuIvuCZ+Je9Tvu05/Tj8uUiXl3pdfOpwlKfVu5uONT/3K4Y1f+OThjXi87uSQ1XOAIa0+FkZHd5Zz+liY5E3Ci+JKecOAez4HQswcUloII+DmNG7bHO7Y+8aLCylgxTMvA/wamiTUiEAnDNJG2rrMw5d1c+ba9duzQYno+TYUs/ShCdAs787DidKeZ5iZrlvju2O1FodvqgpIllVmlfOloBFABDNPAwub3KARej0TgvDNNbt8p5iyDWQ8P9/3INCGzVkXgjftNV9i+tjiFvmO0O9p9vkrrHEszc2J8vyCOwJ/4rwJePcQuty+VRKnLPD2qrW0L0CSPhZsz9i2d6CFEUoYa4wbqPidctIE+hkTetWW5+xS0QWP+bwtXJQ549zt1Avitly0PSc74Vb7PdF85Sd1Peohy+cqGlegqCEWlLJ9vkhB6oQQ1qMT+qBkbMC5FfCeR0NZtYcxOMq0MbCwU3ZG+db2KRA2hoahzLrX8wgAURCtUf4C1foIpNUTkDm2T3PfyofJPQ1jMy5K1zxX3wn8KlK8K/bGmvvL/Os67megoQI62goFNffVmsx4kHubZ0X5HC/g9rLZd13btMvTUWuwvptDPCi/8Syz3DYvAl1NmM8GQ2hlJ92jnQ2g65WbMXcPpGvmglcKP2vVsdDhBm7msUCNksUI4Xm5abwA5Ukt7gC8GafDU8PHKOs1GOT6fcCkMVAKeaf0G8/LvyrSzdMbGu5ZTCM06lnJ8yj08hBaUdMaTP6H+ZDP1xAo9GyteEh2W7lvzhdqi/bBNoABJ+VL8m7yjB3Cu4u8bFDY+3TIuDewRR8Zg9yubQghiIUMttiN6wARIEnS/rI+Li+osTIi4BsztwU7QM3Q3NxTi77QMNu/xRW2cqxTaNoexU/zr7lraB0w5dnxvapJFDWCBF9kcMvbyKPb8a688FM/e/jKi68evum5RzIVt7LdktfjHCl5WMqUFwjjfckFUt2wgNZ3DFYDdl1TAIufAcO8EfgvmsiYOs9rfy2DGV6d35szw5rhhdbHU1SP1NC/+wDWGvQCThi/GrI18rFVANOmPVLjj/0UWmZgaVW+DQhV+QM+w3d2Dh+5Rd1jga7n0/yjZaAwz4/n8SLXngP65UljyOPd6ONzPe9U8pTqke39+WHrHBPCeoGnRGbdjfJ/q1X/VKjj0Ypkb47aKiN+qTz1yIR7yktnLs/zTCCmjJoSLlcs+61ng5UvoRs5DMkvCt0BH7eytnfzu2pZj2Rvq4p1HsOactAX8jC2AqvLckWyXneaG5p+hEcpNHEzeT+XCR3tWS7MT/ZE+O8dnuHQ6Hme0UhoSmjWxXa+1UIl9iD9akXZ3E4RCWF1N9LnV1/IPP3u7z889xf+SryJ+3DrWf7TP1vXe8BPywn+sINI33rDdYBjB1BRq1KOp+HocZjP9fpkn5lD+UqnnovTw0k97bp3pXtlmNdpWFj7TK87Ue73/e90PPWOTH96MOw1VXu3s7/X7x3etvOgTr1kp6Cv1Dzhguv+NY7j/N0XmnY1z3tu2lb27Q7LKyCc8Z6CttMxn3qSTp/dZzLIFvgscCm08Rb6nbXf9xbUMXTMup62+W3Rr3+tDybV/1/X8LZa5Hg1fuT/PJz/3b+RCmwBO1tRkNjY8LQRNlsJK2PYjPVkU2ylmiyrZc0ip/1JmtrMZd2xmP5KVsR4shG4ullmYy1UutGpxrd7snEO72KppspiAMl5uPU9v/Pw5Pf/3sOtf/afOZzF5XZmw+8Y/enS0WJx7OLb7fwHcYPdUHdi9LGUtmRdfOkrh9uf/tThzZ/4B4ev/P2/d/hKwhnOXvxyjEL3Dk+GwT4VPvVEhMFNSqc+YVxVetNOEzxZ0Gb+ttWxuTD5DcPdhR0q8J2Wy7SU23o6t4IJua6V1vQr/481riEDu9KQsINjHhFlkoUugg0obcEINwrRSqlfydA7XKy7N89vLH2EZ/vGOsoySAADJ90xq33CxbX1ME2oRM938dl4WMYIYwQBLOS933aJ2eZjpH0gxfr3PBICfAQ9qyMrYAHJDg3K9ZOrssOulnUC06X0TX92nH/HOoq8ud+H4u6DPc1jAScQRLkZBazEk3/Gvj0HQiBY3yj1wprangp121JJQdV9tA0s5j3lb4cWtisUGAIXMJET5Lm5vkqqsY2iuw9C3AmQEwJ1UUDIuJA1r6K9mroCogDdKDeet5Xiyfk5hmr1HKQBKLpdQG0c6ctrqkZNrkUVHAp+frNXN6By3QaeDTWilOZVDwZaFNq06KzgpgBpQNMWLIoCUKRY6IWnHJORzRMAk3vF6u9qbBs8lz7neTPGns9RK3e+Nx7rWBA3e4eSh7TkSPXAWHPEQ5UxMU6YewpiD7H1fdqiQLK4Rqmtk6oK9SjSLaWcuTH9qn1twO6LesAyrp3UXS/aJKxTXpSu3wYCfueCkyheeEI8L5dRkrcOpUTuGet6AZD+U3yAboPJyx7b4ZrWJPPZfW3saFAe2g6DaxguwJI50EbpJ+teT8MA6JaqHvqp1y6AK/z2DA0oX13wknutl/Z2mORW5Fs2f/Z6z8qavdCJQqj510pqmKGPJ+BaP6wf4F3gyMsDFI6nufKFVpgfKbqMNxt87e9bmQtYAbIzFn09en0pmQMs6hXQbhds0SmQexquVsAEbFCiXQ8czvXbG7TH18qQUcJfffXw/M/+fGpMvHJ4zzM3j6Dn1rsjn56MIa6euQE9LWKBFu0LvAAdAss7RHM83FnLy0QqnAHRcmD8BcLcv8/wQk8NO0xbNZhlLPYgPlYjgXkeA40h9PDO4dv1ZNqfvrdPzD/aVowlvGYfTmtNNr9pJc/Q65ZJojPIbnMpV418iTfqTHnpvO4BOsLB8z05utIcKXFzREQNFbwAK4+2NNhiB4wIdBDj4BlJCegOUznpAVL6krV6M2DgJlkYI9nd9Ftp6ccU22g56nhilNrnoc+zBAWdC0dUEjtjuJtCTE34j0GoSrijKZ55z+Hulz7XuWghAoK9FBzPS65t6Fb24SOhxVOD6m3heVEahcQBV669kz49Eavo7RgTHglNBS4djZrm4ZHkZb7xRg5/dPaZ9boTb44xdg9cpFjhq1ElFn++k8gCgEpltteeT/nq7/8Dh6f/4n8b29gzx0psi39AYANk1257i1K/w5kaltXtGXv+7BeyrhGiWqoMv7q/YGGAzrbJvxWszEPnvutenFNg8nb3XrVy/7tTQNJ1PdE1rwOMfed1T8n13BbXPei7B3pYTub0eljaw/q8vz8FNtfvLSCZ+d7vr4Oc0/FcAa2r8tXrkNSlj9znrSr9Eunr7DTXWfuLyNPbgD4jZYGgC5cH6DKGb2DrkciG3/4935OTJnbY9tcb5Tv//dcN9FyqePbxnzic/R//y+H855K7s93so5SUqErp92+c41DGUrESQ3LlUZmxacfCaeJ3/k+F7CiRlA7ejkcpT/nOgaYJL7tIsmrDr/OfN7MAb75J8cwCyqP50LcfHotV49a/+gcPt37H71iKGebYTq5XddVavfrmHb82QGKxWaU2p60yj2uvbRlBJAFqX/uFXzh85Uf+38NX/9bfOLyWyj2PRal499OPpNjMjejgseAQTASBMe+zQcRv13swXpL9iCoKhPMIlYIgygdlfDqzFYzmAgEh/uU6yfQts8siTGCPBZsQ69kGJxOCqkv90yZlTr4F4VlPFCXAfU6wJrz038DThnE3QXiUWELxGJZGybCALIUADcFNsKORTUuEWN7vMI5a9NJ2w75Yb1lzM2fOXNl5SMewOOOgyBKCxqdRitWAFPu8YI3FMApzK2zlRSgXYFAwR7lxnzVoKJp2x4qOnhsCMTkR7m++F8Uw1+7zYoSqtOADRWrWzFxE2e2J5i3Xnd+mIlKtJy3JyoK6wN62+l4G4NWyCbTVy1MksqzLrUpmTa1R7rMugMC7eNkoBcJI8rxap+27AWE9PyjNSDaucpzv672wZyjmDBO5oNWQRlHd56K0oli+85wpt9ywPdpKQyrtZUI/bnDVgvY+qRK49nkB+57/ro81R5ejwJvXbX2uccVeT0Mt2ME7mfHV0r0snPUma8b4Wzxh9oT7NggoH0q/5Oagu3aMEj90jY41gveUzinGQhbn8FAJyFlDYYA10ghHY7Ro+NvMkef3bKQ8fz+7PNKa6ac5WOD0GCa3PRct773AUvtcL9Ksl2c58FNOlRMLy9vS14YH0hLz3tx2H+VZ22vXkEO8YPb0VG7q3KL1Appcsz2K5SdCgDInm56a52H+7dsBdF3fAYIbwLV0ubnQf2vGKAKYoBdKdNo01wWw+Q597kT2yS9r/lOrKqaN0t6EO6MB9GMe7LedL9ZF13+ev3ixWtVyg+w8p/3I9fZsQfmMqzTD6wPUjTdqg+ld3bEePgA7zxBa6FXlT3uA4S8OgssAACAASURBVACFDdg3PTlvZ7xBVX6zjnIyLuMl+eLPfDwF1V46vPfdj0RBSHhblNVbCQm5jNJ7Lml+Fy5pSGSeIwwaLbRoTfqxPaEt9kJeolf8hSwFDFekRL155st6CdOmoDZMceiqXirrk/teVb7cXgKW0VL+UF68yp/MsT1lDsx1/oS/XaYQRtl++MoZPrTll77y8NSQhVbthwrutR71LFLsebFkFcm/YdhYXsKdgM0rQ3lvLk7nmjId7wigwugnMkAURvrX874aCpq1zPcCiJxdsyzagVM91ysApoWNmMAAKOAjwKTnU+Gt1tm8RvcR5aCd7CO5Np5zqwUPDCOmjhgsHVyKx/Vsk05PAFUNISuf93bm4JGpbngn3uWWso9h4zzA6k6e+0TOgTsm4YevNEIlc5fgtkzDneoHwr5uhq5v4EmjvAvzo3A+EnArx4g3427WXtW5u5m/8+znmxnTS1/84uHG7/tDh2f+wn+TbZS5wP4GkFQujCejZD3vqyRjVZWdYl6Eo46nh67FYzahXhsULUK5/yUiaW2Vde9bEvzn8lMvyfH9/u3k/tPrroOsU+XfrQ8DAbuHDwJRp8DlnYCUB4Gyh7V7zMlZnXvLXF1v69Rjdb3Pp2DuOA9Hr9CE8JVNSdQQVDn57TOX9u8p4LmvzxP2xo/TKnHN41ygdtOFohnC4EoZzdNavz8a+gV6Wp3wH0G3fhDtXP/u1wX0cGdf/syPHi7+2l893Pz5X1iKVtHdMEWuPjF9p3GHW8Hci7rBESt9QwkoZhTwnZg3VutRrFdC1TDXfTYFCxdLb8Iz7uYQrjtfdUrsWR0KDW9OaMfN933L4ckf+GOHJ//wHz4cvvsjyWMO89oK+DuZ0dNr3ul9R1PrA1bXTj/5Gh9VjeXel75w+Nrf+9HDC3/9fzu8/mN/8/DcI3cPz0bQPclC9FwU5F06F+NOnPVlrEoN06qFjoJEkaeU5TMvSL0ClFVceJRCArMliucaJ0tTwikd4usoCyflEZdHhkDdVtf0vQrOKEnAgfAMa2hcx4o+eW8BjLPfeY+hE5jWeEBCQ2q212pZg2ptdklzLHyXv3LCrL21a+5Dvm4YXvqyTw53L4W4oCXvhSF5Xq2qJc4ry3ZPvh5rOkVyg6Jy6VF8d4nlrfxpm4enJ9GnLc/p89L2Prui4CfPfFTCfR7JE1YFGwChPC3Ftt414Ta1drLkU0jzD7DQnjXxmWJxR4Ui0zCg3wchZj3kMNdYQ/PLAt9wNcrb7CegqQURoihQdNAK74fr67XyD5CgwAz4Mu5W5jL/+UfZ6ef0dYcfmuutUKFLhUM2CKzCFyCQ9Wm5cTTYPJ28R2eV/qysuU8Y1A61qtdvFCpgt4qp6309oLD7P5+PuTobAA3vYNnddGa+zKF5563YeTmPKxE94T3IwvhZtjdt6n8rQK5xdCEbimbuonQaq32iDGcTQSnKlHDzk8sb+hTeB3hs4LKTuQGQApiheUpigdP0v167rM2uYOhatEohU1p496vW3Myx85CsRQtDjPLps7C9KrT6pH8DLqvg6gMayT+WYKE5ilfYr2+ggdl3chBKJ3jM9EPbDYNEU7O/tV/PHp4yfRAeaIjjpew87dDMhunlWl5dY+sexSPyjIbgDK/pnrTeubYAJv8koAN1XdPMAeBmnXfRg+4zyr1nuN+CeEu5nr1dWpprGM0AmBpxck2rIwqts965b5ehJuC39RQ9CJ3OvWf2oTNn8MFtvLEv91lhTcqf+SzYS7u7+AKwJJxQW9mz58KyAti++LGfPzz/8muHb3kuJasDeh7Lv7PkQp0zdNWwM2PZBqddAhoN7xC+MZ507C07TmlntJixKRDyVYByeLO+7HBpe7M5DeYD6MH/zRcwMvyu/Jc3DNBY/PgiQPXcfi+zwtOAiJO55RH1SghZc0E3nXlOw6nz/3ihmpBfHjHGMBblyMCCNDkFQxINdWasQYsqwI3hY4OEdaTIqlpm7XluKHi16HfLzNEP8cS/EQ/pI/Jwelgvul4ATzW9dbhoPES5Xriac4eEht2JwfLR7B9eIGM9C63cS+W2JodnPxZghM8kWC3DU9l1vFC8Lfn+ZgsqrKJHFMab6YeQIR6tG4laqCFLbk9C5JvTmbm/Gd7Me7YlY8GcZxNHzR+Ve5HKbrnvIsaV2zH4XAQ83hKyiidjDbYl2Ze5eCXhbTd+3+8/PPaf/1eHewlPPQsfWGS1AM8RmJTJpG95XhX0ATe+PXoCdh5Mk9wDOoee6uivkhxAOnrP/nyqUD8ciFzpAVfny3gwGjV/q+37PBLz3SK4df/ps47XjxJ/+uzTdtb9a30e9DoFGJ0vXr6Ta99y30muzNu2qccDOq+ee3+Z6p13U7Bxcu3bPn8AjbOW7vXg6+Vxu3+c5stPa5+sNV4Gnavzl+QdLeNbx21f7X5kjPUyxsNzR0EDz/A5j/mOj3zX4VkHdLfRB07pN/Tlrw/o+dKnD/f+h798uPlTqcwWAbcHtRWOKhhNsM8YMLttRZvJW1ptNbn1jxDa3p4y2zC8VmTCRI8zv9qrMOf9SJLjK19IiNWrhzdf+Url5Ru3w9xq1VCx5anD4//KHzw8+e/98OHGP/1PrdOrv8GJfmuo27W1SZfrsHrw3ljK0Omzr3/ezWUe7r7w5cMX/9e/dnjpf/6fDs/deeXwrhxS9/i7Jq57W8pwpsaKj1JjU3fOh1AJqyqlFHDW3Tx8quI0lEceBqZR61bmmKCmPJfjUWLHuqlfFEY4wvWs/wRqq3EQaBRTVjqSyG+5lstfSRKbph65XC83oEpEPlOEtqdC+ynTeSkPaufnIIlKrNxTS6Od5Z6x0jnTKcmfpaGd2L2BNGtxlS8dzt9W95vnVqkaIZywhYIAwn4/z2/G0XOgWJ8pMp6vTQBjQNtWbtCh9QAoxFUjkp5cT3qbdwBmQp12SFHW6zLhBWfabQhR7mkMAKVuAGzXTMI5RcOp9JlPp2ETJoDBKwoqABM8lWg61zVfYuihIUP6TpnNGCn45kS7PDXyrvK/KrkUOIngU4L7gtAubbmX4m7e7U/9HADjfcuCmydehPE+nHp8tgdGJSh9Awq9zKkwi85bFDBhRrZ4FXNlaichfnte6qnMHDrZnEfo6AHRpwEPri34B15yrXlFB/UeoHMsZkCGPri+lnbrmn88UVUYvcKws/7nzYNgEOA1SLvGSHlSqYz1dudTdR97lr5kPpvHRsrbcxTE8RBsGnPfPqukhyemzYZw5l/CiZon11ApShx6GyPGNniQPRvYd38vYVTQUYU9zxPCtMG439J3dYGaNLut/+Zre422dw096M8+j6c8GWPLX+ul38aKj+Lt6Mzze8DkWO3rNc4/+4oyWh7h/jFgFSjhDehJmNrwJmtUurP/hp7qCTMvxjSGBn1teOIArg3MWefxhXqz8Bj8xvuhkxpdfKawRfncwKH81Dql/XpIhme9K+C2uX74QPa3sNSp2lk6BHqBv3o2gbT87XxmvypDvOKv1vohvdkzVZIm36pFf/wUuu0xCdmfdwNEXv2Vzx1efuX1KAc3D08G8DyZQgZnQgSd02Nsy+KzaE67ogAK3MeI45rssYvkv3S/NOwtf3m/gZ4ezr0ApLWRq9IzXfbeKngQXhZ6zLjPGVKUaWfY2h79jP9SQnyuu9EiQvqFh+G5eVZKPa9oiXzXHCm5rgkfw/9C4ULGKrvi/W4kQMOmY3HOXJ8z0lkTbQE59vXZeOZG/i+yXN6TGpgS4VGrdea2ITWh5ZJGn5/w9pxfY31vpjCC6Uvw2gIn/D1Z41vx4lxEdqrU2tPo8+xHhIk6k6YFJjJnlLq08WbafywAEhhyno3kekUGPBMouhX+cScgSgUre5kX5m7uNU8rdXMpAp7Fi6cd9Mhjs+hBkZSbiWh9soolBfVuvns0z3ojtHUzOZoqwVpzHh0vQOkmUJa+6M9FxvZEIg3kLePhd7LX7mRNngi//ZqKduXtZ4dXXsoByYl+OfynfymR4E9nzpb35Rg+NV6bFVp2VdlrK/iL+ayXUbkXMJK7tAT3/a/rHp0NrHZeyG7j6LWZNt/S0PTRs+T4eH09L8opMNqhcvuerZgfxzLgbn8+BTfXn3Xaxv7tqi8LqFwHR6fjOb3fGUd7PKfP3gDvqp9XRRfq0SwIXXccQf/oRG89iNQ+zR6pgXGXS7g+f3PGT4HRkv+nwGr59/K/ir158IAdsmbfc+x3fns0cuW7PvKRw9MO3Z1bHrSu38h3//+DnjD2e//X/344/I///eFGgQ3EjfD8y2SpnrLr8mFcFTy41R7pKGBTIGAxN5rPQphthtJCWZcUWaULt8D88pswLIzefS++EKb52uGNl78WA+bNbO4sRq49f+qbDs/8qT9zeOxP/JuHG+9737rv63lpvt7v38hq2Ix4OG7wj/CS+/PCX//rhy/8d3/58P6Ut37m2aej3z4W4JZxt4gDUGAueAvyfiekYsyGui2VFEBueYoQAHlUBggdxD9C3lzWemu+KYMkw1jtGu6Q5wKvrt+hU65hPQqQaaGwrah2nSjg1pMSlfta4QwqZL1jIbCJwkirFNp87vGXQkowsS7acDNptd4DeMNIKUcTWgLsXbJ4aauhZRRg9JPnSvzVBm+CfqPLXe2pnhp9GsG8w3H6SN9TzkZx3nS5w/72Nca4z/DwHTD2RhTW49ku0x8EsD0JPQBT2+Y+Y6KwUgwkwp8mamuvuRu5tuBgCbhjKKD3FK5dLrzjo5iONbnJ/zwWo4D15rVHu1YtFTvKBRoRNlLLI4U0baEDwI1yBqTyorQM9ngmai13HWCx5qrxu9XLCEj5S+lL80CESS1vUO0dz+bMEWFztfYO852E4FVieSlexn8pLAkQ6drn2gENlwHmDBsXoe1ztL1LD7eoxjrL4iyHOy6ga68A5dP37pl810IRUcRaUQ8QypfNYVPEwT5AlxQyPC5j3WGYwq+OYNWe6MIsBXOHzRXYm+cJA/RbK1+NV6Zlzmf9KNHmaAPLKEw1JpRH5l9DMcdbtQ0Kra6VflVhBWiskQR9e42iqQkKq71sT/g+7exkcjTZgh+MFvbp8FT9CD1cBvCVFgpGZo1bwY4RS3t536pdA1SPXo2h0T3XBU/6wlMJ5KXP9R4OUF09XWPf4VaeWSPFsiZ2LRri6i+FDxGN4abGkmmr1cMYFMbAxRJWMMd4AdS4b/b1thDv31rMBa3gheYt9zUs9GTd97EK5Q++T992IQW0nflvWOqRLwB7XsPbGuY24zQp6c/d9I/Sdyty83aKA3w5oOfLL795+Kb3pHpbKkI+mqpoN+IRu4FP8GrVKzz7UPU8c1sD4axnPT95nhxXoJF3qOfi2DtTzplXeFcYbFXFlQdwjia7/xgPTvLyGNVMfZ5zEQB6IXyLLELbDufkiahhZY0JeytY2t41eSuJyGh47i5wory9PZ+1a54Omu0BppS48YroY2XOjMPfAaf7VPiGLpEVobNzPL9heItm7qm0WKUYsJQ/866QHcDDKp8cH6Fmws8CeICgm6F77akcdh469/uy3mvCcRMpHJF1as4woJrJf8QhtrngHi9u7gOaHsFT8t2bCj1MgvtKXGchTz+yRjwymtVmSTw0cg/IPBrw0r/sATk/gBm6F972SAxJd2MgAXAAmiXvlwdG+xf2tT7ntzPHbeT9Y6GBi6zVHbwckGx568vDqwmjvPw93384/0/+y5Yqv2VOAMKVfLb2P2Nql3b2XsZRMMy6P7rNKaBYPVpyeh+WuYDQg5WgY/je7JSHeUDm5/v+nF67Q9je3tNxfyunHp6t1O+5rIfw2usIBh8yliNYG96yb78Omh42Flv5WNTh2nxcn5e3FBrI9adg6/QZ63DT5YXqNQU7DArxZs5YVijcosUCpWziVXr6JPxtt9MVXtdsz2mDB+z9tFPa3jQyIOjpZ546fO/3fm+NAr+pQE/DNmIdePO//vOHGz/6Y+FfO5Z9GNOasTXftSAO4VTwzF7YiivC2GEPFSIY1wAjGwzzch8rWsGTnZeNJh9kV4RJyMfriYt987VYYN5MnKv7Y6X75v/szx8e/zf+WA50i6X5N+OLnvLClw6f+I//o8MTP/H/HN7/vvfEUJcEZkronmMhSfUqmG9gRZiW+VqEu05DzeskbHBbq6qMVtnJfG3FwsFpGNwuv2opWgSBQgFcUV5yTy15Exa181HE1VdQ5W8Y8hkPBEFbSxTOuBXI+dtQLoyX4pD+b0VtW2QxnPFMVYgGODUc3vsA4lpabcDxShwP+fScjmcUxcawDz1ua38VF/Q5tNm8AcqYz5TbEd6u2bTqO0qsDTznHlRp4J2h+JkrjEIie0qNLiWHcud7+wAQGcVL7KVX55cwHy9Gz1wZ63cvyQX1jI1C33weVkfeKYxrlOoo9q3OxQOxw6jqnVhnM7QlxoMwnSqSqio6v2csjq1UVoCb71jxd0WyKix5fgVl3gv3iOJaxSJjXt653OZw0/+PvXeN1XW77ruefT3n7ONjn1vi1I6T4yioqFQlbZobQVElaBEIVIqKBBIfUIUimrRBLZRCU2iTJtAiyhdQ1fYDgsIHCkIthA+gRoUKRChNldYJibGTOHYS2/Xt3M/ee135/35jjOed6z1r+xw7dmsrvPY+a63nfZ75zMuYY/7/Y4w55p4BL39j8Z7N6FjosaYrZ4TZ9J4BSXLqRAY4z/lh8zRgC6AJcAXkM0YN8Ew5zLigJ/iH3OeSFtr7abZLf5NArPcNhN1PVHXfiYFn5+T+CUMaY4sZxiAeKdiQR6zQIW7IuxZ92pLrhDMBqg256nYASKhqIZCDZ8SzkfLczEG9g+k/TpqnzciwaXyRhfaINWC6gbcQAMu+uAGVM2Zm9wNApqzZR0UZlGe9kMk2bEz4K0DG55l7rRvoN8lby/UYKyR3TTIAvCRbQORSx9r7NYKVe/gbI9WEVu3PMT4YOZhT+R5dMKnmfR/gNPXVG5QyzNbXYVaMBYswfUW/mDSiyZlrAZ2NHiIjYddzvI+z56ut83sZjI0JdBiDJgkdokHX1SGWtI352nqEn3qRes56rlrpDb3fvNN5kguERrG31HmLvLS3yT5GL9dznMVz071hHEbKfseAfzYOZ96dxjvzmY9+QtLz/Nc+kaQ2t1NswsYCfG+xXyv1L/CZf4ZAogfTT0MO2kCoJ5d6SNpTNl4RyRkknP6MryP9fot5gF5iXY03XrtTrnOvQK09VqcB9Le5j5Aw35XnEj48IX++A7CceSuo6ogAHdgYnOgV5TJ18vuSRb0lvANQbAKKyBrvh5R4zk3aDJhnr1x0pfueDIdH3IgQCNnqUDgzpUWX3Y6ssqfmIs/hJWH90qeTsi9SdzwilxP1EH1D6mY2++MhuZPxJR30g3iOAL3Iw23maXQY+3PI9ub+HOrU8xQPDvt+Mpq5RjIDwsQCKONhJ93yLcLeer64F8PwOWSqQCggkXA53nM/WOYOuhn5QqZSX1JwkxGVvUpjhKA86kd/Q9D4EDJW8Cntpu8yD1R1huIWKT3N2nwSXX2TtT533o9n8eLbv2279Qf+w+0i3sTbvW8P8nSZOVrEhvMFCcWrjF0uPciGJKvXTGvQOuUaD8+c9SL+qBmyk7XVg2Ax13weRSaOb13vk8TT33hCev6uxGgIzHw/P/WCkWxCA6C9WuOxvGwNqVvJ0nF95r5HtWv9/thj5EiOYWYhUcfhd2/nHkcHlceysXyu81LN13t/MDcz9+awWeTQM3gk8LWvB4LjPXitM1dPMQjAidQ/NQ53o/NeeOGF7ZkcA/NVRXoY+YsPfWC7/4Pfv9198aVYBkbQkQrEAjCCSPeCxYKg9yCTUO/P9HovLBPSRE9r/ZuQDUAKIJGiWNw7lhfFjacH8JdMSmcvfjrWsZOE6J8n6iSTOuD8+e/7ge0dP/B9xsN+tX5QeBdRsh/+wT+23fmx/2Z79/NPJWPpk+bbF/ChVAEie7gIFlvAHos1i0z6V48J1liseoCjXujplH1BbvBA+AILGuUB7IYwSd8ZQxZ3rMcrECkree1JaQJhjDfSDjBpoGiq1CauJlloYmEsf/4ZizyLdwMY5QaQW231ezelA45YdHNdLwjgCcsmgkIdWr7c18MiC6mCLKTfTMUKkCQbTxYB5BJQComQJNC+3D8eFUNA0h6s/nPeish2IZWTaWs0Ct6yOXR0PDuAT0DbOxOzTyw7IAri4eZd2jjqFIKTOr2DBAOQtUka0CSN15qViHmRZ+gfyMZ+TkTPM+YI3UD4EMBowpAYuzlPZTyzk+CCvpg9SqZjTQGedt4ziHF1DFFiXV8t8T0+gF7C6Ji/EAYsxs75cp/XeVv5GDqV9pOpiXsYEpM1AGrZhJ9wErxzhpVhEWdcAS5pN2NA+cwBxlVgRRau7HVx8WXSNCAeryPtM7wS+SXUCLkqq7AfyQ2/IJO8Jz89UDGdTV9BzpDXeFudW4wp2cO4nrCjyniYnySpoA5t6fZ769qeJeceYHiAPjoSz0vqNEQFOaZdHljLfMg/6tdWtwq9pDzGvb1+Wt5S5mQA5B4s8NSZzIL8PZZvk8PQ4fnOPW20YzxdCaGiH5hnnArP7+5H6mtkkaTdzFUTjDBP+J7f8WQhyxCgJjOUOyFME45HYbP3ENllyJzX6IkOA1TXt46Q5ALu0Sm0ucC6H0Ajngj3/wHoIZeAydYtygLAkvqS5p/kC9S1x3eSI6CbZh8V5Y7u0nOYetB3entoa48v9xl+nfII6ytkWf9GN1Bf5NoyaRP9ng96Gws9QDvzzH1v6YhzNp5jVAgZ/vQvf3J78ZXT7fnnHgvpAUTfSsbyp0J80GHo9JQ9YafqMEgLep+5yfCW3nQu5Xc22gPd7BvaPUklJjSStpIO27TlgBXOBMt4l+lWWTIrmmSZOcJP+gUiUpv96ZvJcnbDSISQDDbkTyjhLlepA8VSFga2lINnwiQF6EJD9DB+oOdr/8oNZTUHgeJdyXXCxQBgeBQgNRdEG6TvSUSgdyNhphgJbpLtLnPuNO2HSJEG2ibD+6I33eqanrnbiUZO2ANK1ELrjpuE/iF+j78jXVZrDZkYi+RAtjJyZFaLd+92xsnU0tyT9fK2ZP0sqhfSE+9Q6nkSwgFRoe7lAamUwoDGuzHeWH/O/osh6EG84HdClm5lHE5jiLlJaFzedeLBxYQUQt5SD1Jfpx6Er/EO36vKOpfAnCTk82Ywkef52OB4FiGNKYN3v/Zq0ld/67dvd37gR7eLpEWnDMbFnYoMUaNTgXWHujnfmIJNiEqwW9THOMD3C1CXl+sxmwXl6P6jvTU9WbrP1zdc/671jmOiceydeRQRmbDGg9eMVr65zqUU6eMm7EdtXUnI9TX//O059ug8yvO1kq03h7T1WYAaLmCpC07/PJVa++rYOzXfXSVdS//Mni77poim6atRPexZzxwlXTWHkyYc7Qvpmre898sb3oa+/fG/up38x/9ewFviV7EItBDc0l17iH3W+oz1Qwu7Kxzd0VaCtuROaBOTn8mElqFDREprWxtscwkw36fVX+YsnLOE3bz+2ln2jD/cHv+W79qe+wt/frvx3vd8yTv2LXv+S3zD6UsvbT/zB/7g9sxP/vXta5+7F4x4L8oVwEffpD8GGLFoSzQhiizMTUAAN+5LacAVZWrIj1nDKi2mCxjjt3vici+HsBJn3Za2Ahy8D6DJMCIEQ0j6eRSa4JCUn7w393JuhxbTBmiTvprvWbwN98l3AiTAaNd1+hHXPRNmgMSQaSxvguBOu80+JsDxnF2EDAGO+qBGs565SR4gSOgO4LHDfgy3o11tvZxwGOowBI738fGUc9oOgOprjAN10esEwEw5LC4mLOBfvjOMEDDWz1MPFnmu6QFgHHIP1l/3S3Rs/gD4CUkbo4Jgct4JaEShQQxpImCQ/ScZj2Rc0ror6IMwtFfBerRRIaEdbsRVOTaYBUSRRIJ0xU8kXM/MgTQHItQky/AwBgewV+O+xStyIHAAZzxoXVcPjEwZWsCxyAbMuD+ggaiAlT4IIcWDRHsc9+wXjNzcnP1ShNgZMgYoAnzlnkmoQJ96Hks+WN0hhIZ9cZ025t+ETZlhLGXNYZyMl7LKODIu+dt+yLPc6+nxKYI4f+YBnifHGnDD3ICg8Xcbc5Az/s6ejINOZHx6AWLe6dHKT+qKx8usgADGlDGb402e0aGNNIGQM1NQIz+5AFA1HXjvg0l79NbqMaNPezIhD+mfG3Nwp/VE9mlvA/wHWaBCuD2wVWNJeUBNcoCn136sDHHWW6Dd/TrekQkRxNPEHElbPEFe4M94NilZUt+XFw69xbzAOwkRQM8g4/RRkw/kTINJt2kWTg0fqZ/tyJNzttV4gAzJg8hPH0NSU8j0oeQIY0u+10DX3vTxAuFxo9/w8ui1gghM/7IuNRGgbvm//3HvWht69NSCnnMfepRwLoAl+tUDo0N6QnbOJJVvSHpeeuVse/aZx5JgMSA7YP1OvLk3SRRgqnz0fcuocrfMf16vLu2EEpQPeScZypwRhQwim7P3DzVlyCATFOKBTuNa6ZNzvIwA9LSBTGmGgeppg9jlYfdoxqIOgWswbzUMe6Vc3kdhkSUMdczLyKlGYNQpVELPLBnH8JbgTcrf7jdNdjSNFHhD0pYYOy8yTyAkeDgIvblDCJchNQDz8l5RT45DhFRSb/qM8+8gbpfxWuEpgXiS0h3RvhvSXPwuVur0iweVglWieyAL1AnQBto5Y28LGTbTT3eyN5AhB/kIEuXp2asTgw5gE9JzkdDZx3KNAzbpnwcJLcRrx/hTJm0X2I4XqsnFeXQdIWnMIe1vzCf2K0UGIUh4oair3kkPMYUAZb9Z3nWedWzA6e30G+F4d/IMY/ng/suGSt7e7uaopezL+vbv2rbv+6HtLMkyIHQ8V16OA9GRCLBnEcNQez5W8LsSzj5DvQAAIABJREFUifH+vDmkq+d/T98roWmUmUbqKWAZBTkynkckqR9904+VaIyH51FkQdXS5Gy95zqP02Q/mxdeR6g+33t4bu2nR967EIZfa73XdszvV9tZi0KFvBVBue6Q1OmnevZA9KZNztX6ozw63MXckCgyF1hjKiSUe7j2+JP3tm9479dH/gejPmpEv7DrX1bSQ9a28//xv9oe/Kc/mr3UUSRpFI1hstEB/E5+FAZaewCNRqHhDkOR6MIgfpZFLg8INhsQCghqRSs3bSwkAvxW8oYgsfjENRvLFG9gT8/5/dNYLF7PpryT7Wv/8L+7Pf79358NwVjtFwz2hfXhP7i7la/qh5d/6qe3n/nXft/2zRcvbs/F0+M5BW1tRrG4cI41cQ9hSV8BiA0dywIO8HETa4MkLKx2KoSDePASyFrEADENTvA0jAdBYkq5+ec+glZeLooo3OprgS+gQRIAAADU5rsJAalZ1GA2v094xoDW+R7Lce3+7XrRFn7HStmpo1EStBGrIFZ8ACokZ/avDIiZsA/Kpm7uE0mfsD9pJyupE0TaeixhShCjjoG2z8wmBECiat1PWnBTppb2BkX3k7HNOZ2/DfurBdb+BSxJMAE8EIXuZzwQJnugDRAJuqAW67K4Yv1kHFhVm0SZRY/+pNxBgi26lG2msHxHzLkgPu/E8+IeLAAecfv0bROH2TO1bkAjXM9DAvO8njfaWgTRABo3xuMtYMy7j2f2oOwmTNHU4y0nADfnOn3BWLPKkbkot1gv7q2+28OEZq+W3jM6p8cgz3DiuIdPYhlmUzDleX5TA3q8AIw3gJVHAe78nHlCHwD01D0AOTwi7V0wA2KTvkmSoCy19R8vxXgqtf7X3JPUFVOsfqe/8gzhSYJBPAfO0Wq7oaMkqOCDV1IPLmCfOjcgHS8Z/e8+vU6yQH+4x2g8C72fCtnp2H3fn7pqyKAd9KPyHNKbOniWV4d4Vopf5hohhT3vhti2F0G9go51fxdyS9cBXNsTM0cOjAFLrx8AlPO0YnSh78m4NbpHxJl/9MW8w/ZDUOhGiC76DJDP3C2Q3IJQMukHHcVcIY1uhSqVbmvZY6GnbzvMsDIM4lXNuz0cN99PPzq3C4xVu9BpU0/aM/fSR7lHL2/uQ5ZI8DL7aCZMdwxMVBNwAJAEDGD7P7kMGE6mL9axnHv38usX27Pvuru9Ew9CyNNjTyZldUg+1n4SjOgZ0djV9RkDi8MASYVNBNB3hsubeBiSOATitKeezx6782Tyc69QUi0TNWEIG6FhpE8mzbQhvWDteBIkaCXLJhzgXQ3WSbUMGDeFbfebSRQIEXWvXsgB1l+JUbebZ/Oca1qeFTiFYCSwKB4WIjsKGN1KGaepE+8g45qfBom38iynv99hijCV8ALhHeIdWJolPSFG0QcnqRtkyQ35yHjk/iRrDaTgtmGXTOV6lnrS13h0IFa3nF91/h9t4b2cdWNoXPqaRANWK2UbvgbJSrkeRJp12KxvwUgcFvqAg0NZE9TZ2bMTUnoSj7HAs8MPb5B8RG9uyxyJJWg/qMc1lnYFc6UMnuNYCzEXiTQAnMpaqpwyIM2SoZRFnU+yXt4J+ARD3I83//RbvnO7+N5/fzt/5tnKHEe5srfCG5VrBaNJZ+my6AK51ear2dMOIL+A8nrv/tDb+IV2qB6HFF7zzNrWqQs/V8J11TNxKGQlBCOTx68YwK9BvsH9YQ/SwctxTKKmT9bn31R9o1NQnSXnq5fluu5Z33FM0I6/m+eHjNiXqLJe26/uo6p2rORmxsywRFRMk/rDfSUTF8hhBqmWwJBxlmczubXcgqfa64N++Nrf8HUbB5R+VXl6ID1nSWJw/8/+0HY3AAWBdDtfOo0JKcvXKkCmE+Joe4MgzB2AAkHCysJAj5WcLmVAXKAzXGxeprSFDao4mzEK1O4lLjBnF2xR1JwK/uD1k+2lYIDnfjT55n/3P1f1+Gr9sF4lI93/+yN/arv8q395e3/CHJ5IaBT7eYxhVpfAogG7CFcdvKorGkXK+TAoT8IBcgkrVQFylCVgMuUQrmA2Jjp8lFN3mHHh/TsDQzhYYpxvYLmc9+7gP9IuYMiCKDgDALSeQ/GyMBsClfEw5IxU2wFfvEDrOtedMQW6TEEN6G+L/ez7cYFEPpqgsAmeBXBAlkAp7yMjlhbhlDGkykxCLDDMyAZNlEf4AyTOEB8IRN4J4AbMCWZzL2EeeH/4fTaAz+Zv2iBAqj71o2cBwsFeg3x8rsMsqR/7oyb9KyJ6g/CqvBOwBzlMPQ1L2bN29ZhSB/qVd0M0BoC4qZe28w+QgfLqucLa63e1AFYcPSAQLZa6u/mb3yEMZIvLPQOG2efDPZNB0dh4wHnun703dCnzDAD7TDJLkT749QBZvDCUCQgGCLbnT1omoM51+6JJHeAR0iIJQQYYV8JJ8oR7z9Leqa/WfRH24R73FHXoldnyun8mgcCkE1d2ATdNPD1gsduozPF7g/gOC7sMuK/N1/QdxI7xzvuZC8j1yK7922FGWtoZJ7xAXS+JDXOBuQFhIltXxhl5gawTGqjxB72YZ5G7OYQXzwC4XZ2Z58l2yHEAQzZnDvClMfm0k7pR1SY3443C4ymwYi4iq5AEBaX7veWLvu8DbZUdx6vTRSOHc/YXT+JJ5XnPUMEoxXhBLlr28uMy+xRc1FMPk0bgrZp5RPgt4zen3DtG+RtrOnrf9OYuHiXHIxd42yCz9h31H2LLHKcOkGfmZf527RCmF2nS6zMeaOSudaCHNLMnj72j0VPsvfK7BdhJ0JCJJh1tLFGHoE9jDNw98XN+1ey1MeNY3qe3tRKwIFekNn49Op9xff2zL20vvXS6Pfs1t7enoldvJbTwTsatrPtlaCB8CyJnKBntG6OHYVVpl3JKPVpvkkKZdNB6I/Mv4aWAalUKll6MM008ANG38G4bEtqkHBkjzAyjk2nuay13faGvHCf6o87l2A8SHZJDema8Ma3Xdeo5pypb2u3IzAn7hthvI4FCHDntnUxsNbYCtcwR69yG1Tu0BU8ZSVjy0O3o/4uEg51mvbrJfiDwR94t6Hf9Knk9JVV+hwiCM6yD+5hKVwIOBbmGgyXrm5iG+UqoWLwoGC96vwjeE/Uack6oHv/jO/dRVepm6u6+H8/TqUQId/PMg6w/d2MEusUam+dIgw0xs18lbkyT3Nv7gu5kDcK7Qz8SymaaavqiMwqeZRw4K+iCc840tmF6aU8SCTOyHp1BWJMdFDxxP3Jw9q3ftd35/h/d7r/zadslWqD+ILvUkdBIyU/rgAEHYiyjFHp9sd9ap9uLB2JUE/fqZwX5PDUZ3PCksWd3vA8D8I+JyQD9Y0/KkJNJH/0oMrF6cR5FeqbGkiiNxXR39+fe3ib/fMWcGD3Vf6Md9/DuvnZdfxwTuOvu8fX9jmOv03y3Ep0iO4dxKHk57CWrsoqw794Z/mhCttbBsurWXb+5Rc/MbpZQ5RCqiH4gBBVs2u9/MgbUb072tsc8MuZRrfvirn9ZPT16v3/q/9he+5P/5vZEMs0oUGx462xtTFxiSR0Q1vAIPgPOgl1ZPZgYnZvezbKMQQM7AVH/znUXjBqkw+mF+ROlyBk1iUEV/H36kwnzeGDk0hN/5E9sN37PP99A/4vrwH8gTwkg680XAQCf+iv//fap/+iHtxduP9zeSTw9hIeJJ1gqcFibTtO/+9k6rjZNNFoZuZ8GYtGExLAWwFtLr+GJfcaOYAngBBBqgtR7P9wIK+hq8DHlzPhRpqFBNAILaI+te0awnIWsaX1vgmNWOazJvbBi1QKMaN3PdywknvwOKChgUJmLAI+AxBxEm/fcLCZ9tV77KeiA2KrOnmGN9wO46Ecy9QDud0t+JxKYpAZDCkaRC7hHZlMHyMerWTwZD7PJAaYAXLyUf/Q7IUvzXBNAPAFZ5FSEvGM2PQP8DKkCUHOmQoeKCowA473Jnr7HWk67c6q8aaklM7yzQaukC0CUvxOTvieFMBa/98vgWXrXsxX6coc0kgCktC9hTS6YWoXzXvqIdo9X1vMyAH7cn3+THYo9NwKt/HN/A94gwh0ZgAI4Al29B8gFwJEuwwPXIVMCiAZqhgYi5Ixv7mOOaJGKniBVueA3//Tyddgn75XwYpXO/WPVB+AG3F/mvCtTdXsfRAsyRyWoVrdJRNbziDGRaBMeSXkdbtUJBnwXWbJmf5L7p1CSPf/osyH8VD+bhfnoaQPsUw9BcJ4xnCqVhnjNeSi0f/ZvTHiXpIl+KyNCkUSu0R/MYeQj/WE2qdwHedIr0XNvJQ+9uV452dOF0/6U21kWq8KpI0BYkk2dGefc05vPfbfeYDwBvKcth6TM3UPbaB7PECK5eMjs+7yTMCyANmMHWJwQW+SUdoxxwIyDeZfhgD1O452BqHmwaY/b9J2APO8gzA2ZoUzmQW/ctv6AazOStbeKejVIKKLa6xBlFsKt8EzKJVkFiWToc72UyFWPDX2kviQEONdM7iLqlwABYklucJ90x5lvr37qs9tnXnywPf805/TkUO0nQ3jSX1rs8f7iwWo9vGdInHnBu+l/MyYyb5lbqQsZ1l79bIWc4JEhTEqZI+QqxCNzFhAdiK+nxMMFlcuau+gDMjkpCv1+u8DQrxASQlIXi39lLMbTQnID5i+hS5x1wxk2lFuGToEUxARCzdLP8uPeTRIMkLQg+2owBEEyKC/6AdKAF8nU1Hm+wG3Cx7oOeKs86JNDgvUQkco5nhbOjomehpxdkHyGdhJiNqE5KRNjnOQqZRIOdgKhVgxSnxgiyLpGmugd7HH8A/2XtuBFuQO5Y+M2wWM383xSbQssI/cXCf8lVA5vFMkElCHISt51gkcmz9zk2fTFuaSVrQCFie6S9jpk9jS/P2Ga98hN1lQs6rdT7+lH+pb72Uh+N/1o+yJ/JHe4iCsMUqT3L7gJ8vwghqqz3/Id243v/Xe2+8/8Bg8ynQ38ZWMuUCLpMdwY2YMQNsZrDwj3XAfarxAb9ewBgE9mt+ueXT01jyr7mFwck59j0mND+jPE6Pjao7xC631Tn+mX4++u+3sM/mX0rzuuemcqlG9t99q+9f61Dcf1X8dg/X31PJW81l7CKXeI1Lxz9864VtQZU3xUdWBBDAIa3KsxhpdqcIUslxGGsiD6XOf7b/jGr9++Pl6em2Ngejsd9zbv+bKTnrPPfnJ77U//29vjH/hAlEoNFMoJgUZZ7qSH67iUVUqHjVUKS68ZVwVnkA1FVWfq7ZkQHibMdFg2d2pZezoen+SX3z7xCQHoxe/83dvNP/THsuhzQGC956vmwxqUhe/l/+XHt8/92R/Z3v36p5LNOLG/nB3QAmqo4HjImD2zKVUA2gDRMBFajZLiR/4gNWcr80OmMoBneRcENVqFKQNL8AAogGqDMQluMzNPgR8rD8LPirWbAWrhNz6eBQ7AARlgRVus4eO6d0N8AbjLbGJnI6mWQ6zGEgbaVtm0KjsZi2KDvBEZF3s6kAWfd+QxFhYIBF4KwVrkkGxJfI9cAQoAs4Jd2pJn3OuBx6dAe6/C9RMyNJ6iSfesF6uFbAAf5Zy3gjcxRIMlxor3Em5laA7tbjIxFlrClrCG6g0CvDcRpI5jXecMH8KjJGU9HmORxYoC8HYzftpCggriy6miYTY9RtzvWPY+DdNcYx0neQKADXDUZMWQo9Qz/amXTiIKSAT88W9IQ9/vJvEGmTwnaSnl6T9+ME6m7kUR0NdYfwB0/N6EyAWyZXhkDzmCFLjvoBfQkUlDloowMrbmJaBK4zGeTd/j4TRQHtnCy4fMN0DUet7EZ4jayJdhfMg7uqjAmfUWPLeumnq5YHCNcrsdnkED4MnftH9Iiq5uAHEnDKG8yaInWelxHsLhfKee+cc5UYBX2jljMZvrDVHNvzlQd+/H8hTs9ZIUsfm9Qx9pf7mUi8g4D5mKjCU6gbpTLxVN6Q3mKHMLMjfGETfQtvybSrn1id6/IW0VWnSQ5ZYVxSpAlU3jhkvkfsYdYqIXqkmxoXPsDWwdg9EDQIhxzWtdfxNjxHiEwcGjFvAE1VCrC7C2x/N1iZWZKrQl24xpGGXMDgchS3mOCSE/GIyYK2Xtd3oB6A13HWMS8sxchWQja6QeJnQMkF2HZT7I2nVOmFKuvPzJT5u97dl35ZwevDyJbLhN+FIDUipdB25233tWGnKOhz974AilYs1NH/EMXoXbkbva5J/7Mg8AI+gGyAMejAv0CWQGHwqgZtbnyJkAJ21TGtRXeDLiZUh43OVFwu9iKNnDZQDBeEPwnOhJTWgXY0Z3mrSlU2OzXEg2ao5TP/a+4FU4w7OZ90CQOFwUybsdsgrwop5DkARvHhxKKBqHofdZVBhFnXt4Z9JXkKSUfIbRIwoBsH+e8Xb/AfeNx66t4ndDKi54N6Fx6TNIFCFrAv3IEFnvSGdtBqvIHaH6RnZmjOlB+lSSlPFFVVLP29Gbp57lVmCX+pKogFA3iItrUt5xnvIuOWNQNUlZIUCA4dTDM3uyfuK5YjpUKFpl0HIfT/pGtcS13PBY9qCR6ACSNe89gxyevx6VGEKW505z3+lv/rbt4l/5g9v9Z0N6MkfxwEEMhRppQ2Wxq/ViPCJkczO1dfp3JUaHCVXtXj97+urGg3PvdWTp86W4vlIo0+0IWz7q+/X6gPy5NmWsbal7aDPGuzL6HhORz5ckYK2XnjOWt5Tp/rX+rN6s6+p3TOyOyQnPrORp/Xt+P+7f1UP0ViRvJ0G95B/Xcd4hDGH9cA6hquuQXH6eRP+cxujw3PPPbC+8//1Femp6fsk+X17SQzWjNN/4a39lu/xLf2G7nUQCnLRtPK9uvCjYKEQng7ioQJadO9Z/lBJrKpN9sSRcEQqEhMwwCB2hGqB4f1pYAWgAIov68zmHJ4vJxcc/ng7NwvpH/+R2+du/66vK20PLLl9+eXv1x/6H7bX/4s9tz7/29xLHzULXbBwVKDnBdchiCpjG+lx9X5a//OmG0e4j7seqzeZw+tGhADQSytBMf8obK0zHbE8ZEkcsbGWzzxhgZXVlL9A5WUHGejyW6Tmbh+uCabQ09QKYUY2yHFQcf1trs3HTA+ZudNgR32tRblDhpvEGmZTr4Z55lr0NEAvq4s/8PyFtYk/+gxVe0A74pEFpfyyoNziZ3ix1XQf2OWXhJdWo/UuoHEI5h/lN5i3P4aByedb46m5HxSTwR4EjSBdtc38D8t/12wkBxCbv1hsBCsjv7L3C20GhA3oFrnkhHhhOo3fFWwCuYXhtoQY/EqpGn7TbWnALcZmDNqk6VvVJCU+aZqw5gBkDeAHf3Vd6rTo0CzBrNjT6vYmOXh/IVANBQrXoHMbHM4KanI6G0yOAoOYjwIcctcwqB10uumLuAxDQl+6FoX4AX8YU4oh80HcMI31ZltlK/T3EHHCcsoekUDYhjBLkhUCzqAGIM/6ThMUxAd9CBsxQxpwC4Ma6in7aSUvPtSGfkiVANqSEDdF4zppgK4dNWvAO6nnA+ADhoy96URxjz+hNwn/Vo1SIfgThMD4QDtoB2Uv79dA1aZIs0JfIGkAZvVGA3OeGkI7s2r8dtsQwITdmz8JT1nvEGCJBEGW7kvu365jGjjFW5EYSc8zeqvGUMD48Y7bEfMZLQz0nRNC9hRTYhAbgPN4TBoS/h4jZT8hRrhGuJ/lkjaBvqCPhWPQ3fdeyx3tbn3o/hBfvmiF6HW4KcUZPmk6f+cX19poNoJMM884mkcogZIrKN6PqEN4LvN2G1rFfJQZC3kV3R1YfEKqXenBA5euf/ky2d52E9DweMa/9KDdyVg962DTFEhVkCvKR33vfjWduIAOGUXHQZ6/LqRMeolskxKCP4o06y7w1HEwPerwG+RuQTfl4BvB4CNQM26oN+sgpJIO1BCKhqtDbUrprtSYjGwJk5z/79bo8SErKZt8O46FdiZ8CYfo55Cxjh88JoLR7ORUZNkWTGKQ8PP7Tc8wQUBYymTbl53kTYg/6TD3uRg5ZJ089AJRnS4YrXTZzqS3X9JXXQpIiNxOGR1gYYWd4WnCGe3AziUEIAst3E+ZPnTij54GHita8ZPwgmbxfsQvxIvQfr9A5XnaMYHh8qFPmNphp2ieZmzmZMrWdRAbL8wQhCYGLXOKBog14iMhUh2zUgbqFvaoPnsy4n7hPyfZlDE7S56fv/0e2V37v79vOnntPlgrIJyF4TL20L/Jl1resw5zho6omBG7BGeUFqrk2SQxWXHf4nTlRfbCCbbdCsK/wTSRpdOEkv6p14jqSVIrk8HkUETomEfPEFTLTuKaudT923Y6ffyvScCAYhYfFb0s9Jz32cf2nj45J1nX3TZ+s/bKSo+O+mDofE78p59o+sUK1LWUPn8uco4yx+RYMqtahE8ZbxDlk7EN7LEl9XnjhhTLY9JL/qPZ8ode//KQnNTr/3Ge3N/7L/2zb/sZf2x5LRiecWrVRkY3EOWiNSSduIXiqIARgzRSN/o7qqQmAstqxs9iYxAgsZJlITngm3VE3aFnMnYARFo/nvr4W2E9+fNs4jPR7/61t+42/qRa+t9PBCuSbu/oL8hbRptahjxy0o/cIPbC8/cKHt4f/3X+7Xfz1H9vesSVscA4XpE4SGhZ1wAQpOrF8lkXcOOol7EIBd3Nlue/9zv0f/TzkFBe4pCWjhtACtnD52+99DgIgphcuxxQi0vtG9uxK1qu9DUM6vFYgqIBZ6u/macgBIY/sSUJBd38PcRpLupvFsYbybP9jVukxadAr4KJdgOuU48KXXwylA9zxZwM9JyuTDBDKogphQXaoE7I1QIZMVU0cWFiYmJSf2PAqN/dqKaa/8w7DZnhPW1sB+3Mg76RoF9i1l2TG0DZhcWTRzDNYrGcTNnUyzK/rC7ZNpjnDF5GD2bMg8GbMKJt+bZA8IM8wqH43vwsOKTO/j7eD5zz/qizWBdIARBNCBxiijwHlDU7pP71ZDQJp06QVH0Kxby5n3NkY3t40gEqTmxuQLM8K4h1DeGhLLwe2g+rkHscaQN/yTHsm/JDxwPAh6UIpMcYNzKm7daUfALsildovJXHgAcApY5tyxtvpPhr2E9HfuT99XAaFlGcKcMgdSQnSBhZqwtVMMU2ft/dhYt0bzGtwGDInGUGeQ0qpO2UjX/Y75JWxYFyQzdaBzhE8E/QZc4Oxx5vB2HXbO2RoNyIwbhOGqFwiBy1XuL8sqwD4Tq6pG2nK6ZPd05T3sG8GOXUOdzmmPqccQCTEju+R3ZRHuzRyoAzRvz2Oed7ztrjXsaMNEFcMWi3Ls1F9FgTlqeWEe0QOzHGX2EP93UvTsr5HA+AlTV8G5OO9cRPvhLspL60jhgTOc+yrYn+aGR/zMb16jxVt4jvnU36w9pDqmPaoj/I9e0NCYnyfqfy5zhzO+9zXGC9J5t8tMpFlDB/myIVLZA0QmudefvFz26vJ3vZcPD334um5Scrq1AVd78Z5Pp6ojvgQ2lSeBz0fKf+WMfaTYAgxYa2IhZmkJPF2nJGdzGEPWNeTUKEprtFUFSMast0kx9cZxlQAnPcIhDNuhr1ETtl7o6GzDWRMIIiNHgrXfUQKD0idNSNxAIzT7gZK7ouB/GQcJSuGvWX/S4gMm+vn3Xo/moQMvugXSLLchTJy1ARn74/2uOq9Apt0qM4t1j/IPr2QceM6c/MWYWmobEgipj8A/shm3kEvEJpGf56nPK4YKsgywT4i3oEKYy+bapgw/8M+hyKeJKfgTKF8l/kkLye8GZKXsN3aK5W3Zy6w78jxYO3usDz+xjjMWqDMtQfQ/tLYwdqY1OfRxw8lkoT1hSylRQ/TzpN/+B/Nnp4/vp0+87xepsuuD9XgLBYzL1I33ea11qgTW3czlhBXsYT6tM50GS8GXhvKOuwJqmk8+OKqp6jL7ne4OlxDhoZMrKRjBf1vRUZqEtW7VmJxhbg/4p6aD71W0UdE0Cx1/HzEan3f3HdMbD4f0VnfpQz3u4/bQR3JmlY6ogjllHtdXddrs1dt2nncnkf9fUy0KiACWU+SloS+s6fnm77pmw7hbVZuRuLX9vPvC+mhN89++SPbG//1n99uf+Dvbnexjsa6Ttwtn8qdX1MERUEKSDuLieKkgOjUIuSEL/6zR3GUOkG42qIFQ3ZhR+kymJ1i1zUlb7mXELenn8vm9PzEapZNeds//S9s22//jgqZEjyNFDvjvuBevkKAdHkWefuiPq7dUSKx6p3/bz++nf1Pf3m7/fFfTFNYuNNbKFSttNSbFSLv06NTpyErxK77qhN+qf5CoQk0Wil1fxfzzsLE2muIWCtP3fa9SXesrAtp2Semcco8XIuuljtDd9pjw0VJQ/1diScavALKDR+rtpQybvDEPYAPQ036fn4CsCcRwYDtCRuqmIEWGOoEmWLTZtXHUIwBsciHGZ+6bPdm5H2Es6QfWaBYbKj3JZ41Aey0qds34VbWn35lhUt7rFctSPu+KTun5XwyUZUg171uxOJ7UEeRTcsccs+kAXgbygfYx1LKotMERMALuKfPsAiyMRrgn/uwVCMOHBwKMY7F3++1mhPKlOdMFpH7smm6vCrMR4A3YDVA9rVknvO8rAbTfG/YGF623E42MeRtACMAAAuy7abvsMKzyLZMAsCQZa/nH+BxPGczdwG97nNI9fFkkTmMvQiGHHWYqjLRG88NI2IO0489AakbxHOyB1LYhK8Rv49sCPL5MHbIH0qsPR+k0M2ehbJYIjP0M2PWxECwC2CgLOZjA3G8rRA76kQfc9AknkKTYzBmEACA4aJv9OAVeOjNAT3HW5b0DnUiBwA5pA1ZGznB89YHRTrf8BKNQQDZHkLDnEIWd09akxPnXusHxxU908SPsXBfHcCf9O5NeCXLFUJkxr4hRbSBcRzv4JzTRJYxw6REuyWfjD8yav8iX8glhCff01cAywmlsW+oO7f1GFtnxrXmyD9cAAAgAElEQVRltqwbCI2AT6/MzCcs5OzrMG00Q46hIj/NiNhl89P5BMlLwWvYo4aNnhfKexNajR7IN0S1whTLwQABZcHLH/EQXyYTnzJvOGuPNWalWPhveH4aWTDjecihwafxcDNXIQenb5xsL7744nY/np5nnr6XhHKxsN+7YyKDAS8e0NkeDkOpgOq0kXEwLDf1IQlA5B7yAEngJwbCx0hik5Cqs8j6rQBcDZV6BehrgqjxaFZ/Syg6ZGxOdDdrKLq9h6TWVeYDq4OWhAbjRY4qoo0wNdbr0v2VOc037O/R4o3MoG94LwC6AR3zEt8PD12kLXpQIuOsQabS5t6sS5z3M8aoCTGr5AQpD6Lda8+tztSmJ4whJkkCKqVD9fWa0BoSAdkX1U8TyoUnxv1JnBFE/0FOMGJhBe9DfI2K6L6QLEmoK3zR0ELEOF5X6lKEs/bvEEo5nx3UDlGjBI2XJWeKbB90bWILREAjFWt9yfaUS78hbyND1EUbUepy+lv/se2Z/yBRO899bcMNBo0xrT1OM1IHQlu6nRbSO3NArf3c46E8NTFwzNPB5xBj+qix4OxhOQbL+/iDg9LP0HvksmSyvGASKPaPeEJwHSKrLJKJ1OnWgJJ+bqwwbV8B/qE/DvftA3D0y1rO5yMmju1CSEZ2HvXMtH/KP/57qjHX17+Pyc5177iuvUOY17OJpt5vlzAe6nPwhh0SFzBeNVaq3qybT8Qp8Z73xJs4xqVHdfQXcf3vD+lR2CPMn/jV7SQhWRd/88e3Gy+/WCFYHMCYBYzfmRjD+Cf7ygFIH1pHbn0AKPHBguJMkuKpFFAyzN6WXmEK0ADu+dC/WCN5NwAsG/KyGSaLdnr7N/2WbfvW79y2f+ibQ4SS7Q2FoPL5Mnyo7oJt1jdUmBjfp33xjN342Ee37ad+Yrv8G+m3X/xQgYIBYUNYWGDIsEMM7xXSU7G7t4lPb0XGZsyb7N8QCMbCxDPE5aJfVRRX2b59jAoe7AVJjWI0uw9E8+iZXamoTwAfFVpAzHglRkBRQh4anM3+FmdSKaz902FXFVHTlvYmFhJJLbkpD3A11ixBFlnUuhTKH4LN5lja2id/F7kChJZ8lAcLsAUor0W1Qm5SGIsEH70dKE3IGQ/Rj7VQIIAOrWW2tVPrdh94iIfRDeyuIgV+IPNkW5Kc5L1kpqKvAdFayOueIk28u8HqjD3vH4BF/agLQIvDGAktcZHrwdNzle/Z3D+eP+uANZ0Q0AMZrexvkCnCeXpj+oRPGYJHHRvg817a21bfASmWt2e7A0yl6bo4W/iVAcarwTVxlYampbx5V5Nx+95DbONhMBwkMg1hA1sCgAHoq3XexZRhKRksMsk45z4PvGxlMUrjFqnIOZwXcJ1nDHvLPeyLGpI2B4TyLoif45g2cG4Knh0tmpTfoHYXZOQewgDgFd3ptPBjGJTIo7wNfCwX8gfBp/78TftrztqPWmU79fHseSHkkfp4bg56Dl0BUG8iaLu6Do5t98vUBW/kzCNNrLQDksH45OeERlpXSBAGhzIOaNpRDTMgjCvzpcnKeLSmv9JXnHivJ2faOp489wBBFKlUz2/lq2XYOKeRn/a+8n0Dp73LJ8QNOa346ZYrDBuU37qOOhPGM/ejbBhf07zPODL3eAckFHmlDpARym6SrAeJuuPtatmhv1iLPLCYPps2NOiyu5CX/HNzxszvGGS4hPrJ/GOvyBuvJSEL1zBQoDMiHy995qXYJB5sz7zziUQWJjwqaxvZvfDKuJZKYg4AFk8PSgtCAqg8d3M9XgOIZaIuJhRVj3WiCsh01oofPU/yBKcYpCsyfiuZ9iZkWgcC+49WYxthsCDm1r94EyBevEsvjWqy9WR7fowtoP8ZcpMxsH7nqdx8Fv04+0YMfGMqEZ6nHB2IgaSnDS6UYR90uA1ECrnF0AaBKqzRcIEy02/032l7mibUjPpIeuhT+xGRKxKpV8q5iReNKVTz+TSd5X4bkj70hOesIMt0rS6ypxi1TnQzN/0Cjch7JDpY4jusHAPB3dyrKYC1fMha+vSpnJ9zGrlgr9M6H26rQ5tIGj1QWehuZd2kfpN+W09f1tlbEst4zjxYlfZWP51+y7dvT/+Z/3y78zWJkPlCP93O6be1zW+3qB0P7nO9QLRkcfFaioH62m4Mzksg1EWkDmGBOyBvIkZd1s35laXv+rC5R5Giac/x95+vzZ+PQBx/9yjCcnx9/Xt+v857s3qFHlWGRHXxGI4BZTD7ShTXdx2IaiVgmPGf8ur70ufIH/8wJnzjN76vwtvstLcrIW9935eH9IwGmfcPwEex5ICrs7/zk9vF//o/b5cf+0jOX8ihiDkLw7SDbB7EwkOqZSzyHZpgB2oJarcvwNKOQhn0ah2FeStKb9JPC9TxsKiUsA6m1wSJuf8xFnHCbgA0AQ2Qn6eSRpfT3QEC70rCg29OuNtv/M3b9p73VijcbPxdOr8g7tFn2prLB/LCoJVWfXQIXNoGYAR8Yo39dELvPvRz2/aTP7FtH/xAZZ1j1Z1wHUAN/TIeAFzuHGimmxJQY1LqFrKyGl2kb80Vg5WqFQL9d5nF/wZ7V8BkASsuOmy4XMIUaOW4MvdJwxjRvxqUEGZ6Q2S2W4lqHFDyZQnzzAgVDptykeVa3EYZlCWUxQNrT5Y108ku5wlMyBIPdHprvVKzhwdDMe831pnwiAaRWvydbm47KZBJWCUbeJuI2ch1gAE2AKQhO621B4SreFmQm5DwKPJlZrXe+N2henvYDgtXSA8hKjtApA8EcfwDZAHI0pcSkLLKeQ0PE9ZBQ9hy7z329OR+LOHIBfX0vJSWSsPVGiAamtavsLzU0xAa7qFv8uVT7YUhKYThc2zwzvjp1cszWtzzi9m0co9Z+7jECt2gcPqGZ3i3P4vg+nrAFe/U80VIESES6QuK1tuF/PA9/dBze0KeGD/3dkCM8j7KYa4Ayp7kEF02kKeg2QOG7EwopXt9Oosb5Ux67baMuofFzdQQUurLvhSAVO41bSbgq8dfopfv3A+T3w2To58B6Llv+kswjwclP/Eaoo/mrJchfrRtMuZ5rhSekQ6rRFo5YNTQ3TYQDLnWeEAftXwzcRxHvJKgsLzLPV091uOtNsSUuqKP5l+DccN7IULtyVGBMBw9R/dQwpZR5MgwO8ax5nUZNPp5gW6u4bGhTR7CS5ncx3UOTnXClmdsCAZ/a1bHWMAY5MLInMiaNjKGvLPHpCxdV8dpxpb5MO1VWSH3GBzQBS1P7pVLmZJHZLKIwe5dnUyC1j11MAFKfs6eHuqIrLH3z/OsVAY1Fem+8cbxTtplWGntcbmRgzC9UaSbd3PAZ+rJOSq3koihvDC1OV0gmke19GcOvfKpV7bPvHI/2dueiO0uNm5CAjkbJnPLgzKbgIxOXkGHG93zDs+5UT8cQqmKGBX4Y02qs3VKt5umGqJCWmNAOeddpf2Wl3+C9j7wkr8hVBUKljpnTp1DTlxjWtfSTS0aeGNOM768gwNEfZd1qbVGT04bxlgvBVx0Z7ADaxz4wbWvllufWTeQj4fJ7/nOdi1eDca9RUpCQcgciS7wPrlHqr11q1HLsJzkocp9lRYbi3WHf0f+CWUrYx+y014gpgmkP+WRPe22HgjEFLlMmyBtfe8ATcgWY0CIuWo9xjETMjiHyLiWfstcrPNVql3IAGVaRsrdvSDjoUPk8OIpWzXecy4RY3yKBzZlnjXgvfht372988/8xe3us89Jhr/g6BUeMPqiVMGX4iNmQCGsHvKjgumDyUCmChI/FtjeSVOGB4NwzbXxPBQIn2tT7OCaAfxcv460XEcw5t2TtOs6MjLvWb1A885Hfbc2+c3k8FC/mUv8HOIyXVfe1qthfFfKaiy+EqO1D/Y6tkd3svhRt8rIiCev5pF713oM1j4ms+FjiaZ4//vfn/ub9HwpBKXL+PKQnl0yev5qtTnQgwsU/ouf3S7+9t/czv7P/327+NiHthuxYt1i42NAs16f/GP/yoQVsZBy6i5/34jlqM6t4ACxcpPWxvny+FwZEISxv7NaY9nHi2JKTJQmWjeLH5ZaDmcc4EHK0ne/Z9ve+75t+/pv3HJaUoBhwBUkibCiOaMFIenmqQSOSN/gjf0yMeMsIFjg2ZfxRqyAhBDFE7Z99BdDdn522z724RxA+JkGHChBpbHAYk5HrnS41R8Xnipd1qM5PZpJarIrJrghAqXJNXpLfcp6U1lpauKXm70yh0iSWKrAT1hwIZ0o/BVkYC3Kdzi29+tsjGQfEPiDMIYOr2OxugjRmVOcASG1KFE3yO5hg2NteIV0VQaamoQsfFQGU2cTRC2ZrBSlQVHc+llYeNzTwibN3pOkFyB9pYzQQCxdEDwqyqZe5IRsPbHeV2FVhsCwV+QJRZsQmtKe9T7BVIO9uT6WcP7uxdABmcxf7hWKDCiTZVktYt7tdX8TYI7nS8A8UNMQIMAT781FPTmtHOgPw39SZ4gGRUMu2rqpdU/ih5U+ZU+WLDftdjvN1EVfAwAb3PX+lGbGDawh0QU2BGuMlaF4bUnXwzZlQuSQX/qoxsK9E4SZzXyj7QB/SQugd/FUYNnOvc6vAc+zR0nAjywwVil77zPeiSxgsSfcLO8UjLHnTESXfqC+qaPtg0jNGBKGBtlIHdjLr9W4SZ/zECDTAJpnqWu8spZrmmSIAZ3P32zQz999tpLeAoCmQAr9A6lO2aZ0ptz8TZga/QeIJjxNT0V7EbQSU5+WPd4FqeDToX9FskExyFTuRUFNJr8B/CPH9MP030oQWJAYiZF7JzXjokCXHA/ZGlJIne4yDr3fj1vJnsk7Zh+b3algVhshm56f04QMlmDShtJHfgYgK0+jbBs8qeR4Z3sN1QcYyDrsV08ZYwmwbz1qjFJ0KHqcepBtEBBHf/EK5oVgcu5HrnI/300feJhyvmeMNEgRclUZySr1N+9LeRAjyBVjhpeN6uFBYWUy/C/X5xwoPXHlpZ7QHoFx3k1mrsfu5myZ9OWDhMudPDjf7mfdIJHB0+96wkQGj4Vg3si/8YYU/kXWS9+WJJdBidXhFqFeGH7QsT1XASNlYcXQ2HtwCM9C/nsc8PTUQYM1v++G6J2mbXcyR0kHrWiyFmN9d5iaOGfuuiep15E1I5XrOkYz9Pt4ea1+e2RYp+hf+r8/E/K1Z8xqfWT56FEMibm/zvsqALs/T5+w7hEq51rUKa373ZVVrbxQ4ynitRccuyEpLUJVLevD0a3vQedB3Pa60gsQkFx4zD1LicJg7Yz8sUrpAeuxqOU+rUKsu71IPakdbqWfyHYHuT2LseAsZU5o3m2zERZgt3TGlTppQKzEFhhemO/2Beuz52GxbwcylQx6IUF3Y+jhffdJ3x3jW5G6aPtv+e54ev7idue55/d2PfKXFQepSN76kStGYboD2XGcKKDGyJ9t2GV+rt8ZSd1enPkO3HitZ4exbINOgXVkvkZzwPtxmNrx32uLVtw5ZRyXc13ZU8ajSNNxudf14lt5iY6J1VrmdQTp7bSLew5BFDUuh3ZXnx/6t3TF+q6JCDr0aRnaz8jCGLl93/vea2KPtyM3by1Zhzu+LKTnWm/GNUQA9/aNnCh9/nf/znb2k//XdvHhD243OUiSTXaEvGGBiXATT1txsQdwjWh6snIDNToTxTHpC+twvskKM5lCaHipjiI6pRjXRcEB4IwJrLvGb7clEksN55QACJ/K9/eyDyj7OuJPzj9SYUfZGN/e5ElgVHHAWuY5NwUsh+Xy1eyFeJl/ITWJyd6yGXV7JT9fzk+sxrt5kBncwImqu4hSZwCas7sW4AYnkpMhN7jp7Z0iLGUxoI/y6T02kz3DmNf+cI0Dv2KzK2Wv0kFHZqkcCyUWQd6pFa4XC8tnVMoa6Gv2ULUlTekV6eS+zi5nPH9b9gFl+R1AzWJd4Q4dh6sSLzAnwA5ghhzdOGVZTahGg3/BRJOVsphhxaavGjTldxc15yogskN1pg7IBmU0edjJjV4ZVqL8kxR1eVryAMXrRwFtcEdHIWtNjrytwZuKNv1N2lizr/V48A48BYYn8RyrQO6dEC2KcIHu5yEdeorox+q7Ii7cyEj1d73nQHIKkGtviHudaLPpu1E2lYFHCyqHRE6CjGH4NchHbaYpBbJKPgF0zEXMsamL9eV6k7wJWQLkAhCHsOFdhYhRBm0WmHc5hEuiH5AF5FLSCIilfcxrSF+PBZ5FdI/hrpSTe8gwRnY6rJq9qNb4Ntkz7NCG5yf9ABiHcDTJmb0sIiU8xu0JNO6Hsco/PTwpE6s/OoMMedaDuqV/6UPayLhIfHvRoDuHLHI+jOdN8VzP+Un40HH5DuuY6SBKe6hlkRJDzjQqsGG7ibF6FHBdHvXyRDXhE681YRovIO12LCtlsvN6yKxeLf7ueT8GAsWb52gQOmvmDTITWWfvFuBLEIOuYWN8EyPkR2s3j7a+G0/OSFu/X6KiDNYcqGmF7mW8lnou+x8qyUj3p57I3I98uA+L53pdIJTUUOL2xLiPp+Wavp73zdlA850ZG9knk6Q9jkeexytrSCkkP+Vmf05blMIYIKSRBcl8dDbEn4GNLjDle8ogxbFTn9Cj9B1npjx4PZlRX3pte+l1UlY/Hk9PDicN6TC8rc902XWfXdl7HFqfFtCvdaSjyewKra8AdPRmex7MmtVj4flvGCGaDJCIyOmN0bLVQR1TefAcCXAYpfY4uAURMXPcBjBhACvQiVHQpmN4ixypgyBQpP3GUIfRE+No18u6Gd3QIVzMa2lXp9ROCfQJSSEmnE1SZkRDjfceBojKmXUzHVP7UyrpgF4nX8V1TGwhCSROyPvIBKeRNs9oS22DHfU4wUPDWkdyAsLQcwNNZW6SAICN+sgTz+kMcQoyJ/M+5SAyQGjf9C/7CtFfPQ5iJe5vXTRpzgnTY1/RGIN5BvFbrf0kR6B2kGpChCFm7Oe6T9RA+pREBheZYw+zPt36zt+xPfUjf2678+wR6elp/ubF4HCFfp6U2coOazqjn7rT39Rt/vFeeh3PywDlAc1QRJcXInt6LVIHTJwg8rMQmDonaGTsag2PAffnqz/f7Tikb1z/PiYnax9fBfuDx5qUNpFb331dWc6LBQMf/30d8Tmu3/E94+mhrPn9mCCtIW1rqN/g64rYPhjPp5+uI1aDUee7KrvO9vFAYtRRR/Z8w/te2J56V5wQLfNvNTZv9/svOem5lvCstTkiP3ZQFMJ5Di+9+Nmf2c7+1k9s5x/66e32Ky9vNxNCohIMgFD5odI4OwVlymQ0nKNin8VtAqQGx/s7IU5ZBOJpKG9BL/waskQ8hQexBjRJKq3LWOSLiXGGCGmRBez2IsgCPxZOACVrFos/YUlalgF5/Z7dMsE91aYCpUhMgX8XH/Y4EQPNB4W+upBdJZjctLsWhxI2Foa4ognzQmuiCPnZHzeoMjAoxTx/qxerc9zdEKC2BpXg81rKo61Ju9nPqqTtrlqEmDz1XXuBlsk4E608SYfQhHUyVZhFbfpk8ZGUdZjFHCan4b7DTLDAmv2eBS/u0V2JtUfHzDr0IwfK4YEagjed4LA3eHN8qw9ZEHx/J2Zwk6dygGW49451G/b9GG3BwNLmfhW9bwxGgy/aJsAEdHG9xtilkxPS25q3A1TDRkZOeAzQ3IBwkjgMqNvljfuaQOmmIoQIwF8gad9TUEJSssjHPQYH2ajwtgK0+8cU1OkVDvWVPEGcSiYV+R1g8r4iUxIm5oX7jyANDfBnf4wmS67ndq3eeY4QTereB0xW3XOPYB8S1OVMxQTePTfm9+kPKkZbMD4weU37yqbvEJypA6GCzhvGljGj7cxlvKSdUnreNf1FPdhXgAFDr2V7XezLJqht2LVz9NzQvzV//B0PEOMI4MWqTIp094XNOKR8QK9Z59JmPXj1zpp0fN8gfdrv4a655kZq9An92N6eyiJRLREddN9MSKOLLLqt0VXPmwq54n35zv5toDB93aBuD/lyCnf9mhTtXlHqCYk0Yxv3FSgtEi4izE/qmHfyXj1tpdMcGzwo493R7E3fUd+ew5MSfLxVEsqlDMMOWxYNc8zzk0RiTyZBHQCKPVcnMYkhex3iZqgtZUeOIKvKfvcTY+K+K3QG5LTnnqGZ/X7lhP5kPCv1c6WPLr1tVsbeo1gZrZCLDo/K9fHCoB9PWs+chECfxmBICNXDHLT9yusX2zufuhtbXNIDP0mIGQav2rvoepifHFZ67oGcNc8nwQDlogNdCpvosz8GAxnlcFYZ4U8sSZDm0f3nrFMVZ1fGJ4aN0FDDlutv9MQxSOOsF/Kb7CfWL4SnygAAY2SoDfYT2kZEAhiAvr9JWuteM1xTet3Gq4IHCpVixv/082SKsz5NZux3pggipVYGfHP+EAS3xrC6iaMwyquj4xvwLMbAM3JYD3dvRBuVKpKispN5fs94Q6kD/W0mvDI8zFo5oYuOTcaZMLX2/yofhKkZ7s1+5g5zJHuah71LoEqXGfJvv2esNAhCUEd31f6uCnscJMlaDqmu9upAFlbhbcR7X0SKZp+m3ne+45/a7v3wf7LdyBaAIb2DQUquGpcwfq4d9RN9Nz9rmVwicljjGUZHt8+4yZhC8PX62W8MSLWrY1B6Lipq1r3m5lt/xiu43nlMMq77bpXlMiJffd+jCMnx9fVdU85x2Y8iPdTrUXVdy1ix1pD5eXaM4NNGZdAhKX1/XL/jv+ce5s0k4VifWwneXB8ZmZ8SdnEokKHmCPPC87XiQSW87YX3f0O81x15M+L61sP7lnd8yUnPm96opkFjXl+XnSSxJtIJbNb86C9uFz/1f28XyfR2+ZlPbjei5B2YTFaVWhafC7KlcA1rVE/g2shcioXJohLMi1GYGu/UolmcrAuat0HUWCENaWoruVlfmEuz8DegVN1WfO9ucXfh5XuUTu2rKVCFUsp3s+/GRZgKNtiR1raFdCz2Kt3pLH42kO4q786BDvMCSCh8bS06PyurkUSG/kSQZ1PobNbXokIYRomsE09FfQg7OChFVU5jloOnbZ30k2pTbJC284TvBve0xXA8TnvIXU8wFz/7D6UNOJgFM5e0yPJ3bQWl22ay4K43Xh2F6f6dHifejebuPqzvOjQu7ddVrjnTVb6eM0UtCqwUZ5FIxo44ab47eJkGiBU5aut5g5b9zI3U2QWK4ZXgtAdhyKrWZMpnUJEVQFKD1NISh8mye5JaZvbvKDwFQBh2qz9l9fNauvO7lmzAWZ/tAulh4zneHC3L3e/KOSQNQAdYzzNudG/F3kRoJx1PBqRjrQaIkXihw1wcS9o1Fn+9HZ3OdxI3TFslRgAr9lU1gdAb021tz9kFe8H2+NGeL3q9kA8ylnUYIgCbZ70OIch1rPc9lmUdKTJbHlXIBXXI+Mw+oOn58VTpXap6FnBuQmZmNq7lHSZFyIPM7wETyK1j1aDe+dr6xjFOJ7HBGiCZLF32IampeWTJ1FdZzVBe3N/GFuRnQt38rudQiIMJQ6i7Bpo2qOhBaZ2S+z03ZNo5/boTaOYGYsnPrq/6FL3E9DRYuHTKxDYYuons8L7RVwXCKKO8McztNvRIZugw5sDMO7qK53suCOJ4P4CLNtHXXafD7NhBqqnuJ9zOMDzqxzhDYCAWyAX6t2UT8ilmbMba+84sevYZxXBVCTKoLgQu946Bg/sIc3YP3RgMAHm5mb1gtpEOo5mMRfRK79XZPdoeRMv8jK5MCJwEKB/WD89fact/eWtyrWXrYUjbWcIBTx9ebCdJYf3a/bNYRG9nS94TOV8lHhCKIQUyYN19Iw1G9ergUSPEqeLpB5j73lkz2uLuNWtUEQTo6lseNI3NjgOs0W2xuwPI0zceZwDkHt3uqlLGSmFA76swLTXvbr06HplJXlDr+kEHWi89jA3W0eGUuhjaquOYaxVON+SMy4aUMTU1/OHdBUeg9okyOESBsOsDomRonQsV4dtkn2v9n77c00nzuq4i4W4VYcA84WShIkny7shf8f2Mccb6lokJ2nuFeEIC855Tkmr0ninBPZ5CDEndZmcJ5Cahu2OHNdzcEO6QWjK7SS5qfuMVAzi6vqUcznSiLJ65nWtEcxi6p4cIT1UTsHznHiTAZ700hiNC5lJGwOj5t33Pdu8P/+j2RjLe2lcaJduwye39DrLl8TEWxLWlPbJXxhW8wXhcxXD0Jvd7FEl/ZgvDkF29RBgS+z37jYy38K9wX41//Rxwfyh1faqXrQUDDAZaCcSUc0w8rrvnaulX59feZ0vdFOEehyt4ZsU2LYvHhGtk5bgex3WwD3bCWzJ1TFKO272WMc8PeZnv1r+Pic36PvXJ8v76ro0m6BfxYtXr3e/+GhMahKQcN+PX9PeXn/R8UdWLaMc6ev6ZpGj+2Z/ezv/WT243P/pLsZi+lO5BsdbpypybcsliMcCMb1yna2FGcaqQtCjGoq+HgHsGxJaSLu3Vi98eBlSxsFe62wWyp4yW2prM+2cGR0CyPCkAQgNiwSIcZiyyzsRSHJNFiQoKxPOdxo0GPM62BqAoG0gLHod9weV7wHaFGNwwhSThSbyzTmGmuij22txapGzCDo4Fe4D/Pgn7BvHsLGo9QVGeZyx6LCZXenL6oKxpynsrvXWf0Q5Q2gqJsqoFqfq4guhoEwqSzZO1eJcRvJW11kqAV8ac7DgsqsqCK47jIdTzPuTisGgqL9zGYs+CKcip71flsm/YYwVlUQgQUmkAZiZ0yAUz71OciHtv0jOb8R1brN0As+nU/MLCoiUZcEjFAZL9veUBXMejhEyIZFQgu+doQvSQIe4HJA7BXhabykIHgCcLGu8DEeQai6TrNp1BHZDZPnTRpAP5xx40ym/PmKmKBb39zhEk7vEskrb2ZaV278+iwAWFerV67tmWBiGS/5KaMmLgVcsfD6lz74OQvKRPAGLWbbJp8Z6UKbmjz+knNfMAACAASURBVLrf9ASFXAiGJ/ytB+GKd4P56iSqnxKLFNMnoe9emwHMQ4jwXOkZahBMHSCWxvijZygXjY63qMP5DH9rwN6HIUqm+Aiel5lpPQpAy5U7hKi8xQp7ZaZkT5OvhEguS/yM0UxSFUJ/3x6GXQ3a5903lI3FGCPJeKX5Th3X5E5PTG/ylkBSR/quZWMIwK7YGNgmIqA4+6nk2WchpMw/sn9RxStys/TJ/Mr+ykmGwLVl4/jeDo1RJVcTvrnLgUSZOqX/3Nc16wHvRpZTH4wLUw/GVq9iPpN5sBRsyfOQHgnoEO3MpZ70u6HJoSZ7WoAf7yCEC53Re5Aquq1Cf/BecG4Z1tCT117bzu7n3J7XH2yvh3Q/9c7Ht3tJiHAnh/pJdiRu9CH7c+pcmRk7s3ENicACL8DttSX1ds8P+x8JycJQlFoLqpr4uE+SsUEXUHs2y0tsMKa1octpEx1M+BaSmj407AtQYy/U+1YQRgY0ZMLzbjQBF9nTK9C6Hhk51LWMWPsH8BwCQflmWWPlyDtP3Yt39VN7WfnHvtGEimHKBBcYOpV9LPqAag0453y28/zdsjhTTX3WoTgVglzPUw6haBIvpyXh+bXWqrJZj/WOtcEyc1pixjrC+9jDxJrUHuYVS+zrXdp1JzJP2Jxnms34YRvIulTGkiI0bgEgWx0edkiOaq0US5koD+NAP0DE7rLHBwKULKY3b+b8n9zzBuPw3b9ze/yP/OntPCHCeBDvsA7vSXmqj93nlOs7qW01+qZB6AvqeEIT28Bch5b0JvfeEM+t+9rcv+v4vU4v9DPUeVT4TsSX0Gzl0JeXN0mipWQuc7/rqCZsbLZIXOG3o4ZdR4hWIrF6XmxXk9vj/lkNx6yLyqvVuIpLjknLdeWsBoJpy4ptuHZdO1bCMuUeX5u/d9l07QCjNZlBf+XSbFOYcqbdyBsYvlKYJ4IoXmTa9L73vS9nj8XTo9Wg16JHCdEXcP0rlPQ05kAvMvGyWfPi539+u/iZn94us+/n9JO/ksl7mv2ymc6Jk75pGEidLqxVFIU6yjAKFHc6nU5HYvQ0LI5PZs1NF94GeROqMZZWFr4xq0g4ABesPL04zwTCU+Ri3WhitOI+EAXSd0EYUKrEZ6BRlgDNkoxSYDOZl5k+mzJnijo9hwcJ/qlDhbaowFMW3i6z7/C9Cwf90+yeRUyiUdZzDWG9wJW5sAofcbsycV3mBpF1wgIxXROpJp5O0p5QErVWtjVRW9VouaNr22qUv92bhYUTSyspSQWvNeHXz0rAysNWC/Qspof7aUvvUxoLGtZTXPYeKV3PQeCuKCHq0ZtfK01GWe4gTWUliUz0IBzc7l3PBhdX9hPpodgHrccZoeyN37TBMJ0OKdM7V8ShslY1kO0wDOT+HJAL/cUT4P2QJDxRa08howBtZDjXAfCCO1bl+s7+n71DO3mLjAXcsE/Ae/mHJ03vCJ4eZAfRb1kQB3edCeVLqJpj0B67fT/FjOMQActAYAG/TQ6QEYwEekUgEymXbG3jWaCOelzaSwQAIHTD1N9Y+NsDZAV7ThkOWf3lZ/oRj1GHpwhusX4ib4zHJJvYDRDoBTzGqdf00wB4+p5QrfLbt7JOScom/ZyfJmhgPNM228r4NhCXrKCTZmwYn0N/mIhjVidDMJGTwwKz32vbkOuDEADJnH564TAQiMBKp2mYQVHyHN8NEW3iqk4bnVDz6ArRB2RPWCbzAmPThKIJ+ken0XfoUMaG/uvxG1HVoKCSrno00CjjD393n6rGum48u6ObASw8v+wF5J6DsmxSwrU2QKADp41mFmx5dn5Qfo/16sEcbyhtmb1xjKvkl+dqoOqwU+YA/dBzGYLovsQiuOceA4CnoUgtQMBDNSGamU+TsvpGDiCG7J7ljJ4Hr76eNNYP5ViQnrv3sgH9icdNO11kcYA24c6kdy7PAWOhLDR58f0mgXkzmJLz44lVjujPLgOaAGFm2NX1jE2uEVrNM8gKBkm+Q4d2imfFcnnPWOOx7lM/+0vwA4EpPWqUAN6+JhQDBkdkak3paI4pu9cS7pnAiT30CtlNuYahIasQzV7bJ1TNekgAC0sYSoZGECOU/tizyBmxUfLClIQs0CcQMMjHRdb3/awe1W+RYvbneLiokQLtjep1bz8fzz2dGTu9SdHRyE179vX+Zb7cTeg9+8AuL+9qGb9IWG8tMePFwbOHFxzymDabQCYhc6qGWgNNzKBqN51PHTIao5VrKamK8v0btPMf/13b3T/0p7bzd7zLcVQu6OvWScd/2ye1YNacqF7M/embTvgwGsquUFYWT/QMMvKmYNVzlSSpvI/e32FvxyRozV646/yWsb3o5ZfCDbWhfv2oapDLFqYxCq/4Y/arrBjlCtkQox08LeuzV96FR68xzHr9mNyMR+U6YmI/97vmvvXno4jLipvWuj6qr+b6tLMMBzXG64dxOtNwwhhmBgyJ4/c2Hs5+rjmbisNJHzdz6nVv/+KvfcWSnsPs6MalFy/JCpNN/xe/+JHtwQf+9nbxCx/cbv29T2eCEgNe8fAqyShbJ21/PGk4n4k/JJSJBWG8DR52NhbMK31ZQPmKpUk/OdfHmtuLcbv2y7o57+a9XcbxGPVi6oZITHirxaokthYRlUUpH5SGi4gSRfaVOmDP8yTHgtiubRcGtBqKrpXDjVirDm7nqqMprHk9zUJRM+Fi6ZIgcI1mYg3Ek6N1ChlsQK4lrK2GEhoWhOoXLHwzaXDrk13uPGPk4WQz+bWldRrtLFwy/v7O9+DRSt2NzW5v1W7tsIadchGrHZl0ArzmUDQVK+1ZFM0oDbu3v3d4CLPAQ4Sy51DFReFUfdqLFKVrGQ4AdVVNL0oSstF7QzrMp7xRWMgb9M0mdTqXw/+0Hnf59l/P8CbOpN2W/LHACMQWLwLKGRmo1ar63nvyLoE7e8s6HIwx43BMN48vgNbOmL9L1oottwybUasWtn3fD2A64WF6ZZCJ2U+yWsdd2EkmkfLnfCPaRn3c8wP4b7Iy3iiqzvvN5FXAwI+gnHsJw0hfdVZHMg7dmLOeTFzRqta9KSXDtbGXv3mnkll7iqwHf2MswVtUBzraxilzDB6URTeOJ8AzTFoOhvRYUWQbwkedS87rQFMIEuaESs5SgL7b1gdE+owZ2PCMZO4QpiZRY3J2QoIhApKT0itKrfWmzAJPpTson/b3eGpIoU7ICSCEzigDSXlaG5SMDMXLNACgFEHX19WfNjTJGYNRkxND55wWeUbXRJ6jXRPuO/pQg9KsZtMfkC3qT9gXstr7gdq4IqGtiXu1jRL5apukkJsYW+/jHdSX3/PrLte5YU1uoChAdrinn9X7h2e+CT+E2/eg85tQr2Te8V/WhWmjoY25rm5Gy/T4iJDxMJG0BUt/rV8VLpZ7MPgYMs0ox8CX7wlx41DKixgT7r/88vYg4eAPTu5uz37NO6O7bnpAKdb9m2QlRGvoxUGvt+zbtAANupxN8hp7IGKRJW0VJVd61Xs+lfe1dVMTktHt7BXloE/P34kOJpFCeWmYAxVqKYAD5NMeDVylb8gqyTkwWOzH8wIYKs3OGo2FuDLIMXduZl+VMQPE/isC0L9ak/AnsTJ17yvTprzWklcelqrz4fBKPTXjVWJfkF72SkSAt0QwRv0B5/YVeqj04oBf3lni6LZ7PSRDrpgiJnfIdxCJu+wTw9PSRGEHthpS2/BIm1JZxtmsm63HCEm7MKQ+L4/OgD8whkMEzm88SJ1DeEkzvR8WTR8X8SqyW8cG1HSuUD4xfCpqyBtEE/KDyhGgMk4RCoxX+T6nNoX0/DPbjR/4oe3iqad30kO/3ASrSH5qPA5zmxfMenmVTBSWWff6HGSuCuHJq2RXuekSJ2x9l9MxSnNPr/t6pweb8FzasYZ0WV4bc44Bf31Xa/6E5+8Gp3y3EuS9vrMGHb1rJRCPIhzzPo0E15CeecfcN3I25R23a63/lDntWXHWlDthtPb7zP2j9qzXVzx1PF5T/7nHmA0MIvYl7WP95e/Cdni3K5glRpzM72efe2574YUX1GlfSi+PfdL7YWb1ycuXVq69/JXyO+SHKiYU6PxTn97Ofu7ntouf+0DSXv/Sdvm5z2w3Ev5CnLauT8IEEPixUKcNbITX8CCJKPU6glyKgcFhIerJS7vHwusCbyHVG7Pgj3W8pMXFVq+KoCKXAORoK11OBZQLdTew1DLfv+sP5yH+X1aHWgj4tEcFZcEtTYrsD/erJAK5cd+cUWTYAQtpK2bbbpx6lTmCXgtItb+KgIRkw2UrRp67Ev+pgsEN3xnednBcBFKiUM0wbtzTp7EouYggeL35svurerRDDhgTJj51aqJVk4dwCWKjGRs7sBYyxpt4a57ne4iLJKMy2DnBIQ603bW7nqu6xWrq4lwU6kBk6OOkiuVgQEoGsFCfhKC4IKT8MkgXuBjLkGWzMY/sQkOmWBS6vw1bqZ5vANQtoXyVb8ndlX1KjLP9lDSlAlTAYG1aBfi7V43xEFjlebI/GQ7W3qMxwwH2DbFs0goQz2GWNwDebLZHjjuU7pJD9giVHMCze3IKvPVqWWVlb8FlLNAmHXHfCc0DMEC0Oj00mcoAAJA05w2AnAnoyu2c8zs9DiV/5RGgMxrK6FUqIFJzp981gA4gSijKhKa5XwIg3caHNiwAngEfjgnvFsjyntw/XrZl8b4MablhRq186EMJQP6ZjAFyybwBxEOwqCJ1Ixwmsuk5MwMEeIz28d4CXDXY1T5lefrWJA4Ia09o65m/CRn0HTw/CR9K53Qh1bfcT//NAZv1bdVTQw5Ajl/RHfzN/ZSZPl33rbQX0PK4Z9WLLatFAgCM1S37T19YBGnXYLtxp29c6y3Qr3ZIXube2R81f3fo107ujhbm0uPUZchG940WeeS/+3DeTfncQvkQrSGy9AcHaAIG8XQSbqhMI1OQSXRIGUyufPgeOXk9B92OJ90DNsd7g8Gt9B/61c8+7/C61LktAOVJqYyBy30+hC5FRk9ff307efm1vOK17Y2TW9szzz8Vq+jtbPFjXmUTfMb9kj1JAv/WeSLlFgMAqoYeQnoIgeN8nd6H2mJSxh61ZOlMiJmhrw38lXn6YlI9l7cIbwRpZ01r7dg0kZn+7pAw9qEatdCyZ5SBOJsEAinL+0teNWalTzgH52Hm4r4uIeM7mKrDVVdP/b7Z2rbWOLk3qefqnvp4XUu5J++ekOzy5tdz7H3RiKUOC81pw6IW7JRxJ4Yexs/kELlfbw/n47H+9FpWWSHGY1ZrsP2E3BCGpiGxdKQhchgGNV4t/Zh2zn6eWZclMhlXs5wp8iVbnu1DuJ91qL8J6bvBXCAkPhfNbBdD2eAFSa+pxdvDlPJOWZN/xz+73f43frjC28BSrLuKiBMob8QTQym8uNeyGfeZJONdXkOgWtVVNHEL6dVZdfhreV6soXw27ujnPZKjhX13Mh2FXJnsoTGEYfSW1fMDfGAjFozWvw+BEUMc6Z7jKkvsuv3XkYTr7j/2SNqVvGvx8k9Z1xGo6wjLvGfmxnFd1rbw+9x3TL6ue+64DSOPs6/uUMfBfJzvVe/gX53Rg96rffrorOeeeyZ7et4NQXmUFHzR178ySc8snm+jWYBcQty2pL6++NhHt9P/JwTowz+33Xzx024yZeEkvAAvkARHq2kv+E7SIihjIRrgX9oRxcNCkRHZiQ0Tua3nDdhLuczk6ErPYA0x0gpYyq4WTGYn/zreuGcmg36GonP2VRz1uOdL+GsSVfrRUjSV7rUUjCFa7SHxAkowZdZZOkUAKjCtQNech1ATuRa4faEi3CJlo/y5xkLj9lrYud6yxr481dpiSIXhCF4DvJYC3y18KIJWlCja6WtqNRtrnThUEeXlvpgmei64NRGGvNDmOy4obDytpcqscem7siZVv+wYbekf69tpWQVZhp2A/Zo4aZWAVPUG3Xw/SQpclJsoX1WAh8UJ8sKyQT1UqXnhafrmjvLRcrPLUctOl1nAnkNjOfuoAdBFW+ZrtAtUqSjyFuquFQ+Ug0Q3qOfvOceFG9zwzeshMB1yoweiwSLXTdfdY6P1u4G6QtiyrteAPmChox/7fdatPSm2gffHcj+LmRb2AsMF0Lv83QjAIzzTHpV1EVy9DmMokJGnfAF8p9zmPkleL6DUc8Kv7DoAG/H6ZO9DRlsDzHkp4+2RPOB9yfNtlb+yDmrAoL+7jeftDah4iFILQ6SGnDlu3Qer7pj+k7xNvVsH2SUTjkq/i8Kq7yXr42GiLr1QKGPjTeM6AHHAU8saAyeJpJ28q0Csn1GKc8+QoppQJb8ShtZrQ7aQvSHqztMOd+Q+5WyIMUkmWgbsk67T/FiNTVzT21jythucxiPYRKfkkPoj2y3Pg/RLOZUcOjbdxyNn3p/rhBQ5rxR27ytCmnrrOUsfkrxCsN0eX/u857Ptz9/u7Snvznjh0E5uAE95A8gFBQGYZ7n/NvtvNN60zvK9gAX4F+eMRVpjeDl99Y3tYcLbXs/P109Dep55bLuXg0xvPhGNGZJ+O//QoQzPSSz/elOw4scqRji1dcf7AtFgdQDAC5bZUcF8Zl2qc9U47+WWGcBKts44uwX9nL/Z8zO6z70/1D1lu45OpEJ+Us4kMGhnyQ4YDQtW12PoaiHoOS8xtP9mDyeqhX0vRB70OtBL64DblfTsBi5AFlWi/Yk6oH70PyTJaAgORSfMzXHJcPQcwvtRglnkttZGCsI6zXW8aBW+Z88RbjUkhjVPtcM+hRjP8DrgZWMseH97ViQh+d8p2CT9pA0FGemw9H2OQCZ4JoTFxAgeXF2Av6JRJuS6ozsg5YyR689M5lq3aZc2lHyLEfQqiG68AyEiwoOU1WnTCdP3e37Xduv3/wnD2+bMvQH2O7hvQlcEiPWXuh3ho6Op7kwzBJMurUiAg75762fX4q7zYuxzc7+RNpcXbj6S2hVsLYUekwu+uu7aWo9HkZyVlOzRM2K6qyTquIt2Ak9fLfV+1DvHuzPfvxVBu44sXffM6sU5/n7Fp45pt2kn/H1t+m6MC2NUn7KfiJEU0kOE0K8LT89q4Lwy8E5uFE5dvXKf63AmB6fd5wyc01/48LZ98IPb9pEPb2dJiHDzjRz+Ge+QuIO014aNYLmb+F7WQtT/TLByWxegUefVZ0jMLPbr4nll0atyrGMF7vJwFwEALi+Qe0O0cNULDPVHHXNqbS8crvFTLV3hFTvtQsBdWSDm63pLKULiivfQN5VOESRI0LBwPScodF/fdZZYVX32zGe0wDWvY6x7khafuYpWUHCkOUXg7xBjHGVunGb6zHhiPD9ROKP4u8bVV5Zf1kkP1x6rUfeNitQJf1CE9I1UjjpRz07dCdhw8xwLs2Pbi7LgkYWTLixlM6TNbDJYvtwvkd/xULmI1djgdaO5ezhhi8V43brTdkLmgoC1uNOEVshe2RxvGkZWxEI52MkEgGss8izIsdgG1LvEMqC9IF8ShojV0XZ3CIMkhhC9HMLJ2LhQ9gIyG+yPD4nsLFu+kwMW4/VRKY1lrDungB+hYZFPQnGoOGupIWQNfrUeIpvx8FAeoRb0f1u0BTiOX0Y/Wd0IWeWzLyATeiZgbEIm0elFe0jPGkZEARPGRj0Mb2PhpK+oS4W+LWHlPWpHPxq40q+TspznBB9zHs0OvBsgG7o0wJ8Ot9NLZ/CvAcUePqtFn7FtUso7BdUUw+wt48Uu3wL/vndIwN7XY7ZvEuWYLXPRumJp5vymni/TJ7MPYcAIsU238KIxKagM4Vuphv3NnMDzR7/yHaC+67iHAEIcB9zzIMSi+2DYk3LEfZQr8lqMSYw339EfrWyZ2FfKKD1XGaG6ndYHQIyXYYCdE6rGXoTZY6Ueb6LW3gZMKaWDYRWlk8uFW6GCJfM9JBgeIJFa4+mnXDdjH/0/Roa+WaWkojAzWwG48v1Ld2txacMM+roBgt7NaocAAIOPKJg+r9AljVAp8+EbD7On5/72ekjA0zmn5/EnQl6SXOFxDihF76Cl6JveT3OLTf6Ae1aclLt7vnsN1MJuv7VxTDVLPcsiOwee1nkpKZ/QbPQiJZqRLN6p9IX1Zs6g76kD5VOKaBuyUl5q97lo1KqhZxyq4Zl/DlvJQS117N2oMT8QmaqnHn5vLWEBzNY9tV/nJntm6QfGE1IBuXEZrZBop6t6tXOYOo3Hsj5GvzFAMgfSFyQfoDrxkuP9ZyayTlhvSGoICeuw9QrL0w6leaUSUniQOHWx9hXC5f6UKqj6QSMCRtrKxCco72xte9QFRJj1kjFgLCYEFP2aENNziDT1oa4In+HbRdwdQ0g74ZCMqUYN+qlf32vj7WQIZR05AR19z+/cbv7+P76d3nuXGGHALOmlR4cbpYFRFCNkZKRwQxEaro8BczxB9bZ5Z81wpGpC5SRMacC+RkgsXUHESrybBE57GU0IaPNki+W7q2S45+vy7ip/0b+LZ2it48jgeGRGZR4TkdVL8igPy1ru9WSt7hhiOfevpGG+P67j2h/H5MT50DpnsMxKulYSfB3Buo6gcU3vTS8hirCkpwy2ax8cEyefy3ow55E9EQMOe3rwQL7JGPaohr7N61+Znh46C0XUa9/basu+OPJwPUGM9PnLn91ufOzj29lHf37bkgzh9OMf0yt0h6xUEWptjm58rgUGYLy6V0vNduFalkuB71YNFjPJCS8sl+j+Hff1wE8bitB03HmUWllBags8UbOeZJ5r5VFpgSfGHwW1LOojiGWYKDIzoTNrHRCmu+3tOQhvg4s8SQjC1JeNZnyc9q5Cqu3qARaktoxyvwpMVlLWLBSUCi6LnySiLYFrxo55z1gs9Mm0YjFVYU+WfcIBRARBHSq3AywAEsqbxsfq6KniVfeDYkx/UZfUu7dm1qTrTtWVLVmsxcRntfjViA+ZYwGtEIUiRyy8FQYHGaLLSyErIQJYfhlLW13fFzWeIaSDfqSPAMTUm3C1APNpN9exyNep5gfl5MJnM0Uj5ZXqULrZoGqYI/Ugk5njXlbW7pwaXS3d/Mr7Z5NyLcRjcS0UVkDBhU2LLm0mPIhxA+y1J2YAqPuBarzKXJnnID1MMkE0fX7Yp+F+Bd5vzEUWd8YHGRdQ9k9aS3pp2mUnN7A15AlEuWRm2gF/vtNaX4v4/hkr8oBmw5Qqtri8Sk007dvFAzZeMIBwwpwEsCTW0Oqf8hkoUU2P/15Wv3m8egjVntygvyu0W+1ycGesum7IAs8bp097QGvdJsBlvhMcuIaL1qrvGGDGwI3xaqF+4RCJQzk173h3e4WUD8Z3SYQgICqx2z1e/t0IacjMdLbYENmB8DZo0bMo8jmMybEFeOmCAn2im1bB9MmBTK0Lc1UMvdbzY33HkCi/GqVauqsuFShWFrmXEEJ+4hVTNri3363clYxfZv+K1W+Po2FwrgU9dsorzw7RHy99/V1AHCVSdYE0EOJK8YSS0SR1BaCOEF51R6WBPk2mupP7J9sbCXN77eHt7emnH9+eeMfNEJ4c5qdjEvNdtbUs/UV+bibz4U4A8IsbSkcfFADmbt5hBk0375fxYBLQeNSB8oeuqGxXZl5CN3FZA0DpP8+4gVRAiGgvKdpJuuIYHAZ61ooiQWjXPmtmjDV4v1rOJtxvDuWc/ZbWiegHwDHEjuGbNRTAvchZtR/Cuax9vQ6uAA+vUFxBJausJfYF+1cIhy6DI/qVj/taJAwzHw56fwxSvNfs8fTZEByflXrva9fsSyUBAvuu9kiHJdpE4so+J0gTfS7Bg2hSXhvCYlBT5fVcKJlT8e/G8woKqDXDMdPIWHtF9bKRATOhj+zbglacfuc/uW3/+g9u50lZbfSsyVLoE16D3BzItnOr+92oCObbeOe6HjVb8SWSWGGMOM6iXWMdk5oakMNn9YAclNRhXvuOnve1RhdZms8x2dgxRD83z3IuYa37jYlGbwjsR78e6jVz/Li+JS/V32vdHlXG3HNMfLh/DBHH363PrO2cd691OiZEQ2iuIz5T7+O6XkeCrm33kTdt5uiOCaOP0EmkW/+6r/u6LGVDQq8r7Yu79pVJeo48Om+raWXWfuStxAhvObn68pXPbZcfyTlAH/rgdv6xj2yXn/5UvEAJj0u62JshQjUncecHdGqtrI12egQS030Im2Lu1CZLNKzrmxO1PEQrKWEzpa5/ZXydIGVxqg+ToBQmi9Uw4Zr+xOKKHNNErHEsMK2kVJbFpndBp0qAId6Wut3lHIC0YXGSldejraoVjl8hFJXS+dCPVG+doPw+5OhOgy4W7SydFS1Ff7FowpFQyfRPk6V1Eq3kZE7gdSF0n1C1DW/L+c0o8mjban/1jxOMJS2gbPZlqFwhkaNM8pAHzmUBxOu09/LuBarvi7m0a9m9LtKMkgEtZBVm4B4xwcjaH2VrMtMQoQtYGGNFExMJ/OmPAqClAKseVccCO2KavsaDWEqH6GAV9SyFRT4MSfFCe7ZqVevya7HbAYVEHq9FW7X8rknP3iEMflt4m0gVaKPMXM+enBuEUcwq1AusG9XdhN+yMiFcvMM+JUsaC0uTgSHNfH/Fc9EkpomY84e+cX8RKVbHgtdggroBDufMk2mH4DjfAVipV/4JNvRu9fgfh8uNnM+C5aIMaKtYdy3Y9LVEoknQ1H8PAVPQ91dIBCUxTMIGyzJoCEXvpaJNs/9HgeadHTK7S2r/Yn14B4IypIH64MGsvhdXKEQgHsaTPp5+r/4d59OOJLg4XpUeWzycEqhl/hdJoSzGtMdKvEB/90K/p6VeKr97pa42aDyPVXEmCu1a3gmBYKpLeLiev5t0lo6FPLNXZRI90K98w0MHa+9Obmw88pR3BXA7prWxoSY0AFiQzafnAv3hwZvUbVlTzPTW9bYL8l7Kdd9Pja2Zn3ysjGP8oWmF+RD9cpZx5thJ9xGS4AVLvbqi+hbPhyG66Au80Y9WxAAAIABJREFU8L2WTCQn3hMTGpwkmXDWrAev3t9eDSB/6p33tntJYXzv3uOCT+SL9NVnkGXCzQgvQ7wlIMzKesfh6AAY1iGT0tUEMBhGSi+fdxZNh2+MXq3bTGigqwMNVt7lMaLoYx/jgaqvdJZxDiFDls2Bp70gotfrWIFe2/BwcD/vwNhD2coKerdk1O8NBZx1grWsvV0Q8Na7RZDKyDBrtQYxs5SlD0J2bkNKeuh3UpxxBvpzrg59rJP3Tt6ds/HQ7WYZjbFlwuQ8zHW8U+mr85P2cihzrdXzHrMcRqnXcVoVdaHBIGFs5xqZMlbRXWtyJv42TJmQMNby1pt6bdIHd5OY5fU3XlaX8q45zqEIZhl3JiT+QBRYz5hPHcpI6C9p1LN/h0yCJxDu7/wntu17/+j28J3PaKxiL5geH0PZyrujbLSq0KDY63JN+f6i13Lf3eFsoymqv4noWIxQ/eV1YPuqhmEm156ida2ehAkrEbGsHTfU+1bsM7+vuGXHZYzhNUTHKb+QmZWMrOXN9SskeSFmxyTCenebdnlc3n9dvadfBhOte7/mu+s8UGudpp7HP9c+P67rEJkx6Mx8OCZ53IfBpJbYMZQgy+fbU089dSA9b4Htr47/W//1lUl63rreX/wd9nAmE50dK9nFpz+ZvUC/sl380ke3y0/mX7LBba+8uN148EZtvHeBrFTYYpsoV/GEQLOVg5M0IqnLmu/actiYYLABi0LlqOz13ImDgsNqhrKD1FC9xVqU627mlzhVLC5pKbnngvfztvxeTvIqg48Wtn1fwID6xZpENQJ6RmH6kPsb8GqUACqki3eFcDlc8gKeVJy/qSk/x1u1W6xy7U5AK+EYPAFR4ifvm71Ix0qFRbn2VBXZpH61AGTRjvI1TIxuxupJixcr/nhmUORYGPlcCUEbMuTG+sqIxn1DMObAPqag3q8AkzmUlPMTjIPHQ8dCFgAQ2CGAOA+puAUxEOBCxmpRmX1WkzmGpcdY+Xb/4uUglXjJy0z63NP4lnaymXkCF13aIFf0eVsoB0DWJlfw+kqqygNZ2HzZfxVZ0ZOkoJEyeUgH7WuQh1cHUgHxIDQMDySGZy2JeMZiRQZXe1BnfuksWJcT9mPnl8xWJi4AacsNlyZUoRBHAbxZBAXt5W09JH3oOUtPkQlt0nnz7mWuXK8UipFYX08wr3ES7fiutvgNIaTDJsGC+3pyz1jy8WRK+kS+1aSdOO0IqcumP7vZzhmeA6Tl5wHBHvqlRvDQBNo2ZJWrQ7aGqCj7mnW7HvRRkweR5hDZGv8iTDzD3OX7/BtisofQHfcg5BcwT3913ei71mtFegysKbCr/HMr90N6+btAXMkD+kQBqPKGONrWnvd7HyBwhGN1QgPb06RO4wiFrmxz6t66c8aVCYbxan2HacpS/hrmOQBCr1Q3kPnQez6q39q44HknnfAg4BJP5B6VsMovawbAegB5ZObccEcMNvRc/97zWZ3Q3k+IjeFMdF3+czJ1SvmVkvhmjsh6Y3vj1QfbawHpkp4QnrukIo6uVBcAwknEEpB+JkEr0sNKIagWjFaoEO2bzGKjl8+5J0qZcOg7ZJQDTDJ0iA511sOT8cn7XCsoOwSGsN2ienkf5IL3ko3QOVdyxBlAldkt0gOwHqGaMG/PuUmq7oTbnmcddkRaL9BzkEV1p2FTGHd4W61vWvF370YRn0OimTYCoF+MUihZkiwpA2XIoj62iUN9k5BkPo4l2IGxTZ+goyEJtNPkBawzGFswTHpYcK1ZGIBWwO07du/uzN0ma133SZxwAQ4hc2Xkgb25Q5hMM47nTsME+4Ey7nj4JrzPaIEY7DDctXEMkjLrh3Wd8Wg5K6jRY2QUQNqXg5OJmjmJrJz8tu/eLv7lH9gePvt8IphJFJN3skfKc+Xay8MakbLNyNcdN0kD6p11cULohxgpF8yLfmgF8o4LKkai2gXso1Lr53zeRGyW+4YArAB8yPJy21v+umIXyfQj6rIWtNcR2VmIUYl2lbD+HPJwIDnV7vFugoP2PtTgUkaX0ov079V+WvcsPaoPd6PxXhcEwpq0AaKw7bxrMPCUt5K869ol7up/1L+SGNQcdL9he+CefMc7thdeeEGjb1mPvnSfX3+k57q+YzIlBegl+35efnW7+JVf3S7jBbr4pV/aLj/1ye3y1c8lnOW+St6DxZrs1IZZZGzx3rBQzBRoEKzQDDHy9rYCIliKaA86igL9NYtgC+1KdA8TlHeO1aaqUQLL4ny1kbWTBVDMhChwUve3skfYFsEq61BdmKwoZS0CmHR4l9i0hd8iqwzOM+B9/FeADP7hu3bnS5Cm39pwXTGf9RT2dcIHygpTxIP+NTKIqZeFnAPZIGfjlZq+1TG/Y88CWFrbYhVFMZkNCaWqTi92Me12UXBs+z25qQ74ywIKp2g3/ZwVUaEihwVmBz2U3AuL4QZ0Ne1w7lamEgEJlvoGvxPKwtiwiI7HjyfKpQ5WSFpRFvQ9/Wgt5pPj3vGdSiCnNKTT3TqOtMMMd4wkoWIs3J7IUEqtF0WptXi4QzBNpEB55WmY0JdDOIwNVlYk4hBUBsHzcHIRcEhc7mSO80Zqy5k6gEdkqJGUY1Ly6R6pBiO7pW3C0hrs6r3QE5T3m7Kb/gkQaIC4n2nT5Ko8WDXjKo00oKaJzdxjS2YCLSTEcbSTnQN1Pk4rZL15eWYSNCD9LM5YVYdTjZue94w3Q9SGLHSI6G4F7fe0d1cAxrvlCk1srGd/9rAxrLRNCIac6HYQ7RZpmHosIKFi42hfgy7neI3JeJBnUVOTLB5VQaZzqvcvtEarAks/kTnKzfh6spdYfffbMM4HXaN4sNeh66e8WTeEckdLHc7HOLQO3tvT7QdIe+aTwrx0Ft/zXA+M4XIYwWaARz/2fTtJLD2kAcA9YoTk9D6KBvSlh8qzsJ97o94sXTW6Zg9X6vFWL+gdz7xsLwbx7RKRnYTVmSymuc9+HiIXTrJH9Y2XHurpeUf29Dz5xDty9m7KYK71p/RPeZT5qX5jbtuu8nCV0aRBzRByyR4aFzJU/aexhPGhnTwYz9l4udXffUjlZLj0ZohNngt9ya+1V6dkuddMvW2RCUNNc821r4bVbJD9PnUmQ0IsnkY+frRFHxnj/vZKTsIEQ7/4ztC7PnNGa37NV6vRAGzfaA2gq7dKWFy/EsZ4nroJbSFB6qalbi6r5X1yLriG1T5SS6LKqb5Rkui2/APMHcLvDmRn3bvkewydZv3qsGU8SehTvCwhQ6S2ti3MQ81qbeAkPT4iO+t2j0XVpzx/jAskeNffeddtD5otA+9O8tnTExk/yXtPfuu3bw9/7/duJ+/8GjN/QqyRW0gxoZm3BamNC1rXWLfoTQ4y1ZC1Gyup9wGkF3kowkQtxEl4wvR+VuTHeGPq4PJWivZyfd4E9I+A/3rfjMUA/euIwNx/IB4HXbI+d933yMJ1Yfsj01Pf8jIi/oeyp25XyVCtjx4srISW/L750wZGX4DQ1TpmHdHFS+SNZJ/wxJbnSc50jEHpf+V2ZscRSRsP2C6zzIVl/k5bV1I0xGmMts6fno93Yux4z3veY5jb/096rhniL/UlMsJpxSJ71Ysvbucf/5Xt5sd/Of8+sZ1+4le2yxdfliDdYBN2FiDjhZmcCamZiaAlTZcvklm5//EglCWjvQHj7m+wV/HBb7ZkjMteoc2zbsBHKaB/URBtfQJcuDL0Iu/ajnC6eRpQxp6QCYsq67pKhp8766EOKR0LHgrfFQhQzKqJBZHmVNw07xnPCgRhYvhL2CuTjECUtL2EZXV9tYgVSt/uZMJhx5sFYrK2CXhzE+wfS9INQgjaA1Wlu0w3SCjQXgscwD4WrvMCgLsFAspzI1ZZkXi1t4ga2XcKdM5ZEaYfnYWkvUEeOSIeqomvtbQVtGstYXTs/emFD5m0LgAHyFeHadnPdyp70Fl7Smpc6aoG/AJWsviU985PL8YeUCeIIdlApeXEkruDvyYE9QgVqz00LEg5P/tgcUdmGA8ZziGLzRp+YL2GaDj+0/Nq0MO0swOq/wUu9CVnTKhsAZ4OdhEmFkXkoxcjwwcjl7e4Nx7M7f5rErubCc8hg5REeO+CGrPyADHnUhahbJSlB6XDmwyNYjE/9F11QvWrC0F7p/ZnrA/1Rd471OyxpNkmvKRBX40D5fSt0wN2S+qESX5IjQKQaxqxKZO/+b7CnOog2LKUWq8B9AMIKBOFz78H2dNkiAuez17AkO1xE2JlbcJS4zIk5jBEvn+8tOvlQng1zvRq/z23OK97wRMqM7aVAUQ9NIlOap7VXDYEmHmv/DDWJZ/7XJRoRE46zf7sQ1M+evFFV543iKXFAyoMv3H+Mpa14O/gAyLfOq/CYbm15YB+2wF9rs3vkkIfqnuVYerX46wXoTyc8r32KDCGYyAo3YV+6lcqLwfvatUPI0fpwdG71e+E2OJ5bqt6e7cNN+4UrruBhD5Hx0Qn4aU+yfEMr72Yc3ryunvveoenl5Oy+mZAapHQgx4b70SdWVcg64x5lt+K+KSd1q3+rn0P7LOrgzF3QxXjyHcZmwn5JrVxZTCjGzrEr9cP3iV1gmilTpNFtPYPFsB1vuV7gZZgttYVvF3cDyHSqt1EqVRHGfhsYa9p9KGZ8dA5hKd2shzDpx0hQuHKQzQec6dFC3sZ2kp2XRuUx9xLooL2bNFHZvM0nBcjT/Rv9v2cJZtfhffVeuxa2xELho1a9zIKMdVukXqcvnQOFwHfAa7u/oOhzy9bXu2vMVyMDGPT6DZYjkRp2euILGIAo770Z9fT97GGzxqozhyCXiWium/dezIRGyfbw7PIwu/5l7btX/xXt1POfEPGkFMJT2GPY1B7yNpWobOlA3qeUn4TfzyipjhnxBtz2Jb8I9KF/t8zqFqzAvY7gUXftBxcF8ZlW3pcDRlf16+l73Yd9QiyNLdOWVOurWod96iyl9e86f3rM1cwRC9ho/92ktOEeMpcn582zLW1rnv9u75rnY7btpazJ85Y+v66Zx0z5s5b/ctYMaYrMdqX1ow3ZOe9732vUU37mnu0Nj3q/W91/de3p2fVeG/VU0xUTpd/5dWEv728XXzupe3iVz+6XX78Y9vZJz+xbZ/73La99qrgln9am5uV30JRJiRBC+kIg8HalZd8V7IzEV2AWtoLrZQiVaBKaTHp3XPEb61M3Ei4xDTzHRNxYpkPSQUqhI2QAxRy1cHpyxvyuzDjsGfJ91YHVS6b2m46RKmjqnYCNVl2jL9uRYOuL0thLXJjhaqwgukLrKQHcOT7WvkUAA+ZiaXNOONqXPVnLwIDLHZPSpMJyY+hJKx21RDGyDQWHaKD50PrGwtp798w3CNl0M+0uKyUE8pTC6veLEJE2ltGthEdCLESegJ6CA4Lmwe/sabyn8XyUpWp+mklIUSy1v0CX/Q96yLPzp6UvubZNgK/AgBY2wCFx2CgiFcr+l7UBaHIVq5LMuyWhdQ0ENR9bdw44UZUAityXbM/PFunD29seazBaaBqvATeFMBdJ07gS6+jHNO47EVwmJG7nGZf5Lk8MZXowKUvf1cYjfWecKnVij9eDQoz+1vKA0DYgfk36ZonvMtKjick3+9lNaGaxZeFeQcYAJJpIe2gDMgk3ddfjHxyG2PmwHeWKBFPAei9u53iFLBAl/FE3MvGdMrFAGN9mkh2aI7zq/dZFVhgTGk749Rt4hE9CIgY3xtkWjLRoYZ0kT4VQWtmd7wFN+4+WeA5ZzDhGbsBmM7p76eQVEKa0raLxyB7jF/KxYoI2ATw8i/hPTT0Uo+Ak8K2mIEqf1+E9N8h2QzgPgd/3nh434MnzQzIXhSSUWQfxK3sKTMajmYgczzLJm7avljTJxUy3a44YVxBWpxf9HnVw35yb2T31wwn/Szx6ZTuqsPxAiH283zuUX9EhzapKgt/97chaOVBqvGpYmoTfush5wf1y74eQV3aivd3gCghpNSn2+pex8jRQ8SVwzlTPqHDr7z06nY/h06/6+knt3tPPpZxiSym3+9GD1EWRqM9dFTgXaATQK6RQhJTOnHIwJ3M1bN4aHn/eebPHavRerM972OtL+dygVn62ZyOrDm9KKxHLkggen2aVaS6vvWO9ShALOhv4iaBhoDk2jl7X+g7RMmwMrxqRY7Y+G+GtCZHReBTNjKCDLTszHDvPzUaNkkgPNr6t2EFHdU3mg105lGva7W+8Y65i+YPGa+QZDP1sZaohnJ/jzN9ui/zysWqWGqu7kRo738Kgbz8f+y9a6xtWXbftc45932rblXdrupq03asJDYiUhAkUoKCCBBCQozyICSIJA4OCSRARHhGSkSEEoUAIjgI20ECIcgHPvGNr3wEIUWJnYCd2O1u2/1ud73f93WejP9/jLHW3Puec+65t291113126pb55y9115rzd+ca87xn2PMMWsPH9djlruPbc+rhxqH+snLOKazbm9X9dE19uTYm3tqyabICbf46/L14BOJM+LX5//8fz3d+NE/5bF+21Dv564jWcRb58jqzJ+uEY/LKU71e4vULEfZLPquHse6h9E4Vhtu7+TsYQgOPldx8s82WtRe/Lwt9kjX/WgvtWCb+4g4qO2PPr6PcdcwNKSMJFk8IdvCazlnTnhvn9eninrNDXWza5rbhpiUoNNhYxnz9z7nGMbZtJfj83ZTLI7lcS8pr2+td94WSeO9ZjmW6wwI/OtpjJdjlhA5vdfeo97AOOsyn/VL0e/84A/+YCZqmD2D21d7sr8/3aLnLGY2Qs4BWp2njUkN0OHxOY7dsac3vh0C6PXp5JvfmHbeejfee2s6DiF0ov2CQjBpEO8H2wOPDFAtjvQDmikkNbuflb85++NnohtbzSC1K1GGhDLj6JXZxVL8pNqWmzhnttzkNRDKWHecQ3bEKqwNHd9Ti6A8XrN6R9HhaWarY5O9U7gGoTKkuxPPfEHqLNMG7MEqH6Ic8NRV2L3qGbMc7BJ3zZbmKJpGomfIko/u32totCBUHbhEhc7X4UYykP3U6eoZVucZQ88yy0zuheI1O1Tx+pnBLf1dvqfe16XuX+fqcBSJuO6IUnxm2JxPVR28ZsZnERt89dBmx53hDa6jMo7tstd1W9g5JCFmFfWWxFTFg7dnyfXpOosDQkzFbnE20MRapVZdq57yHtPz0uz8Xb+7dEyZIlmnqFlmQ5OFo/PqPw1Cupl4W8ZULDTOrGYyNqOrLOGRoiwNtBZ0LSbzAtmW5/VDvkYa3c6w1wvySwh5tHP9ZZ1UA8677+eyjMONcK0WLe3Z1HVkvHgkdbPIn7rXPkbfkTDSS9d3cga1q3zLZbK1ojfiXwuLvr8SCj5e3ikNCh1e1At09Z2eGTAHecHKyJpD2nJ2N/cDk1DS7HcPqymIk6HqJg1pvyQ0apZV9+hn1M9OHFOCZooF0YfKQtVhZjGLtns9drfXz4id3r12bTp66da0F7usRwqw2FIpZqFDbO3EP29eG6L0RO1aaXq94Uu0MYHUc20m5Wn083Z2x6kSaBLBz4cFRD+r1U4jZMtZtbThawig47t3nHxmRz/v34n92GKzz/C8H9+9Nx3Fxp87sabl5H70rWH8K/W59mpVuOKeN+Wsa8k7rMkgr+2R+EmOfi7Ut7hJiZXeL8NY77XI1dNbz53Wkfi7Pkcc68RmnY1QVaSLxsRJtOddCbZ6OcxFi9892VPPnM8jc0PhQdo/J9fQtbejN2/2XWtGtLwXbaAo7PUgUsvffTfW9cS93rqtzUmvRFXHHj3xc762JrbsZdGJNo3C9Pro1Z7vNMY0o+5NnuthszlXxlift43FnIzRPeYnc7sbLLYWPqMRt2lYxrXsSpfgTc/+LLKqrhwqmjF6vk4a5Vr3l5Mnomlj0TeivtlfdN3PkxkKQ3RTzTHWkQIlXsZxQM/TcdRrG4E+T7Vbj2n1XGZSoxB6mtyqcbM9XnvOHCrjNUVle3vaE+71va79vJ9+5TpV33xeU12h0JiveuTM8OpwwB4LBmO5xWRnJJ0n2LYmpFwOCSd3b1EOPSeDm1feu24vev4P47nSCGrR80f+VFRAeZN1WzkbWA1grqK5TOf+shT91MNGNr7UXF8DM3GKz+Q56Lpt0dOiqL0K4+cdSrX9nkmPdVK/d9+WtdO1tNx2v+/2We2kw8ds8wyhZvmtRYB0aN84UPX1fC6FOErY1uV68sJM+r0WP76/jOBpb7v76bpmh5Od11efV2dt1/Uxc2Y+TdpafA8JZeog11v1d2O500b1YJrjgexTZZQMe6NFz7m2+MVa2cZRn07RMz6kp0Hrz7eP65a+/Z1uidXqve7ioxiQP/xgOnnvnenondg49c3IGhei6PjNb03HER43xcC9GwO2ZlB2NRjWXjIeIPS3FnipQbeR4IbRA3Z6ezQLLpGjzdvceGoGyR1Z9UPpUSmPUD+IGkTV0VUHMnYmeq8FU8441ADh3/MRk3BSilLNhR1IcDm0KWbbNLvYnbYYlHF2Kc6hwToHDhlmmTChJ1qdAc+vvKcdlatmKtvr5FnWuKZnr3qQ04PiUTdHBnde1QM40824RkLX7r5ZZbSxpkQEmRwgZ1t1ngrl8HqNPG8bSr1ocFfl1SAhw8nCLO/f4XUql8RCGX+dfciGTxkG7clx5zEkXdDfGlrmELMKcUhDVpzH88qDJAFry2tml6N6GZF1b2pJ9lQFe82K+l7Da7LXhrRQdXdqkeEjUnD41wzd8i7p7Rm0gScDXMeV4ZHqenk67IEYjPUcmRZPx7Z9bNtlaLg6l67RYaBOM1jiVcf5HkqgzEZqncPrsYYHod1lurvxPvX+mGLag3nJ9pyajr9bFFU8ep+rPUgqR4dTuYEq3mRzNM/U0vq+2lQZDL6/hOBnY45Tr/PpedZAIgwOa43v1V5L86BsD1Lcn1LLRjjeUaTUnpRZ6fnr0+7NW/F7bCL4Qvx94/np5Lkb8X4IGYueG/7Ozo2rmcVR4Y9Vtx2LPk85LjWa96pHx6p4uwK3DrzAn30KN8XRahh+nw3kfjZlyEdY8RRG/xSZN5V0ZvooRFH0t9N778WWBG/HXm0Rlhz/YiObWFb2YLqk9Rnqa0vcdCidq8n9Uq583O1QT+dvyEW2qVdlBC7hyz1YWwjZg9QCQu1LhnaGjvWERxqw7XVP77QnTjRxpn6k+ubOquY1IW4ftfDXHtxlTxZFDB9EWvq7b3043Q3Pzwsv354uX4usXREOorj9tkklImz4q35rLPB5dS8yisQ9OiavPVDT3DDwUgx1X5ZtVPXUz3S24057b8NKfaCahsPdlBQmG0Fnz8pz5XltoFd34A1UY+2MtZ1vKseKNC/r+bBoU3eUqZ891ijcr8c3C/30IFjwK7xNfaC8cgVkJ8SM67Q2801PSPZbDj/Uvda40WFxXqelUbTXiFW7tkCMGzosw81HycOpMTxubRaGMYFxoomMEimeZqtHfzE8s8H3mNxjSo9nnpRUO1MUiSYd/Kx2kobFW9dZIFvUJPtsm+kdyvY5bxqqrHDq8nNG0+18TmvdbSFEj1KNK5HB83/xr083/vC/sSl6isd5P8bu9wKHP/oQt8O5eWy12/zMyxTOmITp53f2FBnLssh+/F17DPaCe7+vqA4Z57Nxv6xDmpNj6HxlH/QkZ64ryyyCaZvkc7SIlix2mlmVibUnv2vyNSevo/6cJbanJcQhswxn/eXEt89RwsfPlN/XuXPcboQNu8X8cr/L5MPYL8whdkMt9fKCZVKn+sOyyzxB74c3Fbzbue1G2a25FEQvsdZ71yNU94d/+IdJZPDoJ+ETeEQZ6V7TESEqRzGDuXMnxE4MzAdvvO49g44jPO7ovcgY934kTIjZywhmzhln7xuRG+F5Abyaac+oVUfrAdMz8vp/frhs6hmzUF4/Uw/XMNPXpGazxQIoHgqtn1FnoeeoGqkzlMnMGUIWNKOlBrqjRZXD45OdTBt8Olc9pDaGc+bKHXJd2Ath63CLGl3DG6VlaIAf4DJ89Z2Ml5ZkqgemDP6+h3yeBV0zKx1OFxetmay5ExyEUnY0YqQRIWc1OxTOaUwdyqcZyAoHEh+df5jsmj09nRI2ZsrUz3hRv1lqENZanJzR1CA7D4qq37BiOmyvjRLfl+qsNtdTJzGvJ9Kg2twUUmmRluFj2a/Ja5j7SJhht8PqRB9au2PxIsAtVNQpRdtRtjt5ISVuSySn4VPhH1m4bE6qC2VI6wQQ9oLYkiphJItG91nHtwAaH9t53YWVRPyzhHQ/nSFEdX8tetyuVL9xP12F9YwkCF2rjDcv+K8TJaS6cpxTGkmep2qv/sz7pkhsuuXm7GoL6cUeW94rEdTp4o1EnX2cs8N95mtK/Pvq1eY7tCl+akrA61x0T9H+vHZGIYRRF7vaJ+jmjenk+Rcsak5eeWXafen2tHPr1rR7+3a8/3zE4N9wnL0Tl4QB7PDPGkRnwZI3N5JPVqOg2/x0/qszTZ7x8cNvj6Pr9kjbRz9qIqrr8jShVef0PIf6TiWniP5TG0Tu3Lk7HcXm1NO70d9q4klbFMRElLYukCfpUvRhl2UUq32re5XocWYzaYF8vz0FDup1k1bfrD5CG0cuQshe6WrynmGtfqLD+fpZdnvoLtKPTxm7es6jsmejvfpJe1SjPErg4mcivqwwX6Wj/ijCqu/GZzdfvDVdv3ndM6SXwkhNXNFv2aOWUxp72ifHBtuQ0azGhO5nZcilAbKEovTC6Z0Io4sZNj8jSzKGbEPH6tMCjhh2eM7iScr+yIZi9K+XFUasomitaxx8yRNLJWiKm1p+ptN2Q81WEp/1vmFqBj3z3ZNhHh/EzEJ1iVhwfxocJHgVAt685/5T/XtPrDgUTOxqFr6NQxuQcb+DIZ1i1aSznXR/Uv2hQuH0mdZgaSyTOMrwxnzyU/ioX1UoY2d+s9/RHk+NsbqGJ8vq9ww5W3hESUFiAAAgAElEQVSqb/Ni/xpQZ4Fa43mX0WFmHkvFWfDUD+aDoyz/ncjQ9RQfaezw+K7ohquRsjrskP04/FaInut/6I9nn7fVfVykPxjFz3cshC7SZ1zkpraPGQRVi6Osr5wAli2m0FI9f/p5L9ZcmpXrpaJL6pzOyFg2TGezG7F1xkDbK1FZdgg5oqcFcIUvDuJtXMeUbSHF1CzW/V3d63LPaicdPjaLLdlE1vwpknKZwTJ500JnWSKxJBpoZLkv1tIm82lIw8htqWyn5ug+1hVfAlP32qyqj9DZlMTg+77v+zZD284aOx6zjj+dnp7HhPSow12HZ818blfU1mDnxi2BEwPwyfvvTUcfaKYywuLee386ej0yx4UQmj58dzqMtUQtiBTj3vHlkjx7YVi6z+2ZUBnH7tx73Y1av0KnZATnehoPXKW408VdMcFaQCpD2bOXmskqF2nNEszxuvG3Z/TKI+KHV4OAf8hiyNnxfFZT1beZ16mmez2KTUoZgSXknKJ7ePXD128ppMGmbsdUxO89u5ihBGWk6srlhVlON8wgetRJcaXXLKo2HkK9n7Oi3XktqV0zttVRXhrYlKVN6ynslYo7dKSUPFvladEDrwFN62C05sJOhQq3s2E+NI6+YQ1+cVxF42Wn6DIuAigH3whB2osPY2ZXscVOZuY6zBml2RiQ8V4xxZqVdEddXhsvTla70Iy3p8p0P8GnO7X27rRiVRmt9uoGrQ5sMeSgait0qEuvo7D5lUz9bNTg60uVWnFq6RqY5zh3GXJa1yLYdY32wGjDU6dM1e5Tw2xlJyvwnitxAY3ungHTotu6L11nHoXaOyRRqsxyKZbTkk0W88v2jL5Yez2pXG5PKayyJnPNl7yWNkocVqfQswyBsohVm9DxERJ3rNSwMVO/Z69MhJ3JG/PiS/6380J4bV4KgfNcrLOJz45v3kyRLOOuwkwzOWMZe6PHbX5wdLGxvAPK8YE77/dzBp5RDD1k0JxnoFzUo759Xxcxero/0nfVB6p5xKST+tkTrcN8W5NOvxo/IznNu29EX/tBhCTfiXC4aFPVv3jdjowBWerydqppyjiu9mFPgNd0aC+09O30JIEzyFnIZxY694NqZlrXpKavNTc1CTDP3EoExDUVNmU7RI7WeCbkFVafJ/NK59p/cDh9EGHUd2Nt1PO3b8V2KjdieVy0xxA+u56+T4GTIkrZHxXWHIZ7CCZhsEDUvVe4cePMibRcX2lDT8KuwvL8DHi/qWjHLr/EgMIJ1d9psXmOG0oPb5GjNO9xH50xzmKkPB5p2MkrEueRJ07353uuMCUJ9+CaE1I9o5HPoEN0yjvpNTOa5FHWzChtb+Ka+9Bof5z9Sv8vcbD0s+7pdA82OLUWM4VHz/733IyvV4ZhhwyruOKpMesovCCj4edjpQlKwLbgy/LqVpd+JCf2cgzysNmL7ENkOAy9+qYWqp4ArTFNvcw87vnAHEs85++xNCcws/9ekgiM/ZjHNHsd1TdX3yHucZ6jaOu650uRCv0w2p7a3fN/6cena3/gj5a3fjTfL9qBbB73VEXQWbfQfdYpw+v2V9o4b4HTf7fnR5V0qGdd3rw26AOdRI9Cfz0da+P9jHU7p93j4PmYu+pqhyLct90b2o4Tt+pPHCSrDXNl31WfdaotoXOVjTH+nMWNBJ3sA4eRVpvwz3wG7dSuKtfz16G4sxenzj+ya5Hofqu8OLZh3EZr2k/Dazx/zz9/M5K8XrPN9P3f//3TzRjjnkRYP6olInoeRei7/XnZJVqIvRu7bh8rQ1x02icffTAdvR1hG/Hv+J23p+m116bDCN84+PC9mM28E5upxjHVqNR57zpvfzx84UFQhjQNNLl6psSCZyvTOO3OPbNDZcP2WhS1yZO4vh7w6Ng3M3ika3V0H7cIGWfZ/GC0QPLMnXr2pdPvGbLMpiORlue04aDBt2bserM83X9+rl2glxh1ve9ZsRo0lodahUhPQUdl+Ni+l6rfLoeMcQkY37NC3iRIY6pNi/X7nJ7p1aAQd3FFiQCcySln9HOyP8NVfJ14z6a4EyDUe2ntbIiJFo8epCxAF5EoDSiDJ5MmVB05DqQNd4XuxLU9U5zentzPoAY7M9XGeUo6II9IzubkbGl1cmojnjHsLjbFmsNAFHqperQXTEZCXTcra3hC0jDJ/YP0ds2W+oieOdX53Aj1v3w/3WQplvrvnLatNS4lKNRuLKbiGlpXJqPNBkutYfD9yOzRom+darg3G57xZre98d4tVOqe7E5avpfGgIy7Sp6hdiOWZbhk6Iu+s8zO2QiL6xyGKMlZ2hA0IWqUolvhZEfKBnX9+rRzM5IUvPjidDX2vFBI2hReG4Wj7dyIz2KdjZMH6Hsh1tReN6cCBuz8+lgEZkPLzS76jJitlQd+716szYw1mNqyYHr9m9PhN74ZYuiN6SDCkfe0cab2HPNzoEkMhcZGSJaMy9qLLEPc5E3ojIN6LsvIdl+bY3g+Q3pGNNMqgV1hYuWZ8YbA6s+lI/Rg+L/0zqgfVr8uu+soIgc+evP96aMQPy+98kJspxIhjeGN3ItEBgo/vizhFILEEyIVRtvbFnRiFfcDgyFko1pCTckqqitIm7EmJNoYqtCZ2biSkVeTMT3L3H9nCGF5y+ucLapk+PiR86NbYWkywh3loD518DB7XY/K3/1LGWGa7PDkkrqWTLCivvJAjOPSekLd52mSQd4u/R4A/bNeme66wg2rT5d4WGbcc+a9DT2t+dE1HM4stlHP9gJ6vqbCgnRDWgKpNqAyuiOvvkzXFUOtUbWbRf1LegsU7t2blOaYUZMoYhXlH8e4jjDQmL8Xa+5Urzl2573nsZmaPMVyRk54PW5Ou8/9nYSOjXx1vfK0iZGEVIhoGfoaw2791Z+crv/IH/Z35ufoIpMPj/WEqr242I/36qFr+Fa3z1HMmo18jsIedWMbROWWgPDa6oftitHOcdVpHN4Y+5Z6n22JqgN72cqjOp67703PmycItCSg7t3CQc/lcC8uQ4vvoYzZ7rPNddsbf/b99rM+CqJR5M3ip87n71VVdOa88RrjeZaJglyXqCUanW59DhUMG8XPXJVpFo015t64fjXWJWqvsSvT94WnB9HzeM1/XUf34GPFnSEOXnwema4eRAz73ofhFXrrjQzj+DBS/r4ZYXPhITq+G5nmYm2Rwz3kftXspQfaHEgcPqcOzs9WXqQbdccoeHZS13V4XZqpMiznrDxhgC7JF9q1mx2uUnlr7qP3Huh9ZHow9IOuifdyCWccaj686XVJd3zHu9cNOtzHm6i6o8/Ztrmz6Ae1OoDthpCiQZu2pQnZWdMypt2Wd3Z6GsAk9jQmaD3LEMuWjo/sGD1rNyzc0/k90+gBRjOcaSzkuCDu8jIIZKUx9ziombWYnVVHUZ2pOw3tu5CTqeXVSgPBZrYM/5ohUq2cxIh7ohlYXdXeoNyfQt6fvcgu5mxSuitvftiGRM1GOWQjs4vlAFkhIi06PG2ptUMyOrJzd/vQqOGF9xo8s+7mv9szovfaY9KVIWbqwJ1AIWcaE1IJi2qLm+uDNDBZyczCJ8VS3cMsANUSNMwsa7GMW+3R11CqZa8os5HTM1cd7jEbLJ4VX8INvGDaA32I3xJFniSIszp5sQxNT/+mUJlC0Jw897wTA+y8+rnpJP5dipC0KRIGnMRnSgMr0XMU6xi8eaDaux/GJwsb2W7n/P14BCriIr9koRszmeGFOQrv+87rb0wn3/iaE9Qcx+bVJ2+FBz4SKewp65zan/ohe6uViCH+jokSZ5mr9jlPKrkNVn8gj6+OlSdXx3ptiQR8C6BOaCNjs5/XaH8lotSvKOW9RM/98O4+95lb09XnroWTJ/dE6j4zzeUKcas+MQ22msGVwaUyVxIFbzBqL/IyJhiJ+3N5Ger+5wmcNuIzSYOeBm0xNBph895kxdZjTXnDdW2dN4PHFOqWZewoUm9MGsdrj7JFYJUHy/1E3I9CcGXca32KuqXuc2utofv2NgzlvfBEn/rBjJjIZ37JfOoepNKFWzC523DnGFfTRIs2BE2vmzwqWafLBI826lyiLHJ80+dOTCNPmH4f3Eg5WZjrbY4UHq3JpuCQyQ7EMqhW2NG2Ee91YjGJYv+iftd4qLYo4TfUkcuhyRO1gRrvfazGt9owWaNo938egz3Zo25Z03YKs92dnvvL//109Uf+4FPPqHWhp3Wwg9zD19+zwV3t1PXiZyvDq6x3KwJA9dIiZH5GitMy8ZnDm159ndHA1/tzlEmFL/tz2Q3DPXSZWli0jTJuTDqPN1sA+l62hVW2xfYmLaGq6oO21+Q0l1HYuA0P9+q/h4iZh8o52lYlVrbvbRZLw7EpJLOPGT1BbnueOCnAQz+j8167fsWTN6/EBOAtRTd8DC88PR8D1I/tlGonZ8x+aNGeH4jo1I+0r0cs9D0JD9BODM4auHdj7dBRzFgeRTjH4bshjiJc7vhOLPSVByg2ueu1IpmmWQZ6xQC3K3d4MBQj4sHJHqSMJVVWGUdmaxCI72uHFRlz6TnIcK+xk8pBIgeE3FQthMggdPTQZCiExoMsW6fIVhdce3TP53UcuuJE62EaRZORWeTVAKZY1uGhm71PCidQ5zEwdodR127R1okXNKPvjGkug3YJ90gzizxdtjOvdJtY9ipIgWGj24NVDpR6qXztIfNg2R6tOMahhwoj6V1Yh04jvUGV1ln3VY2lvVqagZ4HW9WzPDvqmHSfSic+z3CmcLDIaM/Q7CYTZ5U7798dsFP8xrHaJ6oNEZekDQEJo/BaWiuluNrxSmQZEimAMuYnB+6EoM9UZ1JwdUxPCc+iSJ1nhuvlK0PL/OoZVbUJV3+Fb9pTtAzuDj+LGdI5tMfHVWa6ODaWMHgRtGbOdZwDf6Kcx1p0fSXC0G6HZ+aFyHqmtTUvfHY6eSnW1NyOcDSFpkUYmtK9yrtz4ixrKni3hNN/juEe5x/Jp09E4Jw+1OfrsXispzIStSbz5MMPp93I1Km923a+/a3pIDawPowNrI/eC2/7yd0UMNovRrO8cXwnTugNczvkzKFUbcTVtXoPNXsN5Knvvqiej0x6kgJGhu1+ZG+89+03prvxjNx86YXpSngIL0e2PfUN9izYm1Ez/52uvSYW3L/a2NOaQXlNO+Y/b6o9CE49XuXPPjONcQsnT5bkBsrpzck04vlML2Fk3e8vHpC8RvphUjSOxl0eXzPwNUM+e50cNiyPkFLZZ+Ice6+UXdSzQzlRlkGGNfmmEFS/IzGaiQ9alFgcuIfICSxFS5iFrqOw5Pio19F0ezM73708vhIGcazX7SgleTzn8b7qz/22+1kVUWNg7pXjcEWVvcdsTQCFUrRYUd+qc/ZElIWqvBASZ3kHDlGXl0lZ3Lz+NT8Y+472RHgcEcMQNuq3NEGXIZWqP1WVGkpWg6Xu4JlyLehjTfZE6NthfP+Fv/KT06Xf/fujuz7H73zaM7bYuGc+tqNx3ob4LCaCgzx3XmGrJE9lVI/1PJ5423g3nxo3egNOTxDOY8f4e4qaUZDkROjwLFSkSN+zzn+eUDmt0PMEc3Ou56zr7ixQPQyedc5+f+P85XXqz+xVqomE9vqmwEtPTTaonDzsdT5j/Zwr7sYJkeKia8mec2KR+l2XWLIMZxvuNXsvv/xyhLvFpOEjxsszG9M5HyB6noTa9/o7Y6dy3iA+DFYe3jQrqcEiPERHSgMbyRNOwkt0/Fp4id6LePZ3wzMUouhkPzLPRXa54wcxiGtvopi57Bki95QxKnkRac2I9l4ZXqjfbDRTaiM3hY1nD8dNHjVoxAEpMMrzVN+dOyfZwCV+/ByWKz49R3nOHHhzdjQf0vpV4qtCktJE0PNTg3Z1aBqcbfgPs4h2YGjGqwbC2YfkwWd5Ar0cx7ckX5YEgudG88GNwySEOvwsh/YK3eiyDmEF8wxTuR3sO2jjYR6RcpB1MRXqolms8d5rxlJl9sywvcg58+esU2EU9KzkXI50Y+WsoOMyemCQxyi9Lt7PSUbMfL8aHVOgZJtQe6i1MiVkyx1k4v2yOLZXqJIDWACIlzrVDOnzyGuN09bgMFNU7H0vMqjKMzVfQMJR12sDwIWpED+Jlb1rYZwpvE+d7jKbnoUMlprtDLe6wvkcihiem5MrsT9FiJedayFeQsjsKWHAi7en3c++Oh2/9OK0+/yt8NbcjNC18NIpyYE28pTXrtek2VrUfWygmG+ZXz4ZBNpYvLDg9IifIU0SQsexNkghcUe/8sXp+BvhDVKCmo/en8Phcj2lnskQB96raNkM2MZttUlNP7jvq3h5JRLJtT/Zq6Y4T4Efzp1p/97hdC+8UPfjuBsvf2a6cj08PZHEINtfZpnSy17fFjhtOFfKf28O3I9i73fTj22tZbPHW3MdHk90H5mh7CC8IZc6rFPlqLVBfqRq8iMnVZRLXM+5DHVNHih0rQRPNYH2xOg4heF2LHIv4m/PuCeNLGY8IMRx8ZyGJ8Jldt+giYlMBz/36xIj0T8r/MziZ57A08RQFCzK7c1He8ZfR1VigfRYqTwV6uYTq1+SiEnvcU4UynOfHiuVLM6YY60nhdQNtDdI59L7mehmFj49hHlCpv3U+btDMNU1ygskb5D7tepnvL+QRF+u+XImUoW39V5YEjfB5ZImaTRy1IbYCmVLj4H63hRVu70GUvWtECWJIkc3R3hkFGc/OL/4X/zkdPl3/r7F07MlZkYR4PHBV8324N/jZ2ZJ3Qzfmr0PNeOYI3a/sv3b+6SxdR5XclxysphhfN4WPKcJILe+efLLM6uLAEo1OF+9zPH05A+vh87ryIHlXk+7jzb6NyZdB/tj4wJV5vG93rZk4br5HDWnbv/992i7jB7APm7bozT+3Wy3xZb+7knuPs9Y/33tUSy1YO331KaXas51UtfD0/Pqq6/6J6Jnu0V8av4+w2rqUaiNzeJx5uDdp6l2tkyc52B7HBsEXtLmkPciqcIHWtAboXJKAftOeIbej5Sw77wRf8e6olgIfHwvBFIM+B6UtGO37E3vhaFXzt6dyPKOgVeLatUXeMmdwrBqo0sblxZONetQg2+753Wm9pRkylM74GvQS7Ej0TO7uj04pyHtNT8asGJQ8GxCGe/zYFyDUXqH5J1Rx5kdoa9rW7yMhvhbMc1zfLQGEs3O9SxaDabtTZA3Q8s+U/BJ2GVIXe+LkPFnGnByoaqvY0GQIWS6g0VM1Oc6xywpS8gMImwUbhmKVh4fDYI149nrUroT05qCuXOsTt7reGSo2Bu2zGx59smhE2l0ZYYn3dHDOfldHomPmgn2NUog5aBQYWzxm9ed+T4qHfnWbFqfK/VRxqTnbHNpJpUu6txiSJ+Yd47WzloWYuZkN9Iyu341Axun0T4gsdGmUjzvRMe6d+t2eGUi7Ezu9Fhjs+vEAZHqWYImQtLktdmJNM/Tde35U+GJQ99jW8sju2/t4ddjiB57WHWGrQH2lLPy1sdI4DwBNH+mSndEbLVhtXF50MOTfhweoJOvhRfoK1+aTiIhTWQd8GTFZYl+Peexj8+O8k5rEqT6pvY2qj/0mo4KsZpDpWQoV/uytyd2Kn3v61/3DPhzr34mvDwRNnklvaLtKHW/HsawFt1LA2nDZL1sSLulxbrFtu/ayzq2bT9xaVSOGdvUw7r/y152CBPLxq61KvNk2Dzzm+tqOgSr1/mIQc5zLOVrL1JO/uTMfvdx2RUsaxjk8eny9Ji2hD9poq9ClqMvyA1rczLOabV1XiVCkQfI6kZZE5WJLn51iLBEURLLkEB5PbReVt9bDGVNNnmWWiiqP5i9bL5Ges7Vr8rm7y0VFGxl/EpDrfFH/VSFImtix+tza6NUawWPJZqEVOKGbAwtBlTHszFtMZAV6bWnmvTyNhLZtYxeif5OzsRnOeZEGupzw1utLGX7V69Nt2NNz+V/7l+2QMiQzBjV5aWqtTB9P3No01nPaAkYT7gN45jniErYa1MMtS3V9+wFc9k14amxP+vSAYZD1tI2qEePSU+enmf897h4mljJcUUwH/YAbYy9VR9tH6j4/XmfI0tVk6PDgNH3e5pIm7nmL7OQbLy+d43ZY5jKFvvO+tb3pJ/9vHg8jTIugjI/6zW+o5gZQ/76Xptd36ffr9C/ZJ4TMd1W0zaK8Tj6ON9DtNfDWtukY1566aXpdmQjRfSc9QDx/qMJeKSoHs+tfvj9tG+7A86HXDNhNpAjocKxQjxCDE0SRREud/DW69NxpN8+DI+Rss/txb4YBxFetxcCSskVFLIhY16hbg63qHkwPQQ24uVFivvaiwejZwEy7CNjpSUU9FnPiGUmoXx4HNrUbvZaIOcOpsrjrsGDRD5Uc39gAVEdWBnTy2xGGf3uWDV7mQJn6byGdK8eJLU7fSxUV3x4bTDbD/6Ykjo78pzO0+kUs73swK0ZogzPSxGUVSUG3cG4Q6wvL6EpNeDFwKRkFUqwICHZwi47mpSA+d6SLtUzmMOC/Y6p324KXfZ2vthAcsKJ7CA9SI9JGhzumLxcVx1WJk+Y1j5psFLnOgzQGtByprbDzvLnnPzB4ZMS0Xo/OkpXaO07IkFtoDEbKbYOc4lzXY7wMiUN0EabN2PjxghB238u0jzfujldeun7Qtw8H+FoL047CkFzxqsQNApBc5ifenslD2hh9ejHy7VVQuxUg3m2Nh7x3F3sUhz1hAQe6c15VL94ynUfTuGtPi+eOW1IHXux7YQXaP9LPz8d/vwX7AXaibWWmf0twt8kEKLv0D5CCltSljYnL1B7qkkJz2QrA6ASLki0lOf1MCao3g3RI2/NzVduT5diIbA8jtovzeFZevb1ULivzLUcTlIwhoDKW179axrJKRIWQy6fb3mc5P3YDY9pr2E6ikmuXU14+Wa1abSM+TSe5gmfU9cL5CTTWMZOl5tLBBcPgbMb1n3lfnAVmmXRkzP083nk7Yh+xhNGdf5eF5oGZWbE83qrOE+Hui1CUmuHhED9WnrjlM3SVGq9ZxqBOcLkvj2Z7MX3ZaMu12V5XaeEqfo8hy8vgmR7gsqpwJX+3N1OTNDIy2JBUWXVvVZyAt9LhdNlVtD2si/GdTZRZWHNLJ42KmPslZBWUhRFXLTI7CxjHRXhPtbCTOO+1Jk6wb0YpnemB9G+bv65/2y68nv+iA3UBF8h2vq91prk+K3+MEd7y+ISYF1X7qv9hzyNKSAr3i7H9q6/+lwclZDD7bPK17/n3ngd4pyfphiqyTk9P9VORmau6mpPddI5eqTvs8+ln2rf3a7dNsrW6PO0ELdlo2NLmKeJsayH62tt/9wWT+M9jMcuoe/ZjheBv33GFBrbr/H7c7m7r5HNU0xcD9UXdMhbi6OelBi/P4q1UQzNdd7XqHtuYa3nMTeW1SRE7okkL88P/MAPnB9GeRbIR7xPeNsTgvtufO3MAfoJBubsCTYNrnONM3UaZcRtlLUVhT6vRuyOL2Ytj7WWKDYLPPwgQjsiocKJ0nBLICmMLvYfOrwT3qEPtbN6DPqa+VTonPYtUrx5zdooXtudZnRUl+MGnLbVg3QMLoq31v4lMt6963o+oC2IbC5U7zoPjvPAWDNzcV51Epc9gKqAaaTPD7VmQBWE3R1iF15rn6rzzjSrijPIe+tFu0t8sAbJjJmfO3fPWOUAlQt+a9Bf+noVugb1ZL8Xs8LHMauYaa+rw/V9qUMPAykMfW10Zy1bdbHMKmUIhr7r+7OYypAC77iuTjt+epFxCRMnsvXammWE8nCh76ojt0dOi6Rn5CnjJBTkcTM2HROzlhK4WltQXh3VqVNk10DQ4qfxOu2D9nyywK7ZZ4fX5MzwQYSQndzQWpnYHTxOdklrZWTk3Yp1NUoWEKE9O9qEMzw2zooWe9VMkQLzJPYu2VUazMgKsyNho3armhxnF0dx86TP1mkdQmribM9bz9Mjje/vRgfzabzG06jfrXo9F2P3l+ojP/hoOvxWZIb70hem/V/6xekokiNMyr4pkWDvd/yMPk79mJPP6JmQ4RHP1+UQ78f37sWMu7weMcGib3z0YHr/m1936OaNV1+O5WNXIpHBEmrqNt4z44Pw6cd76SOX9mkDrYYJ9ylqwOVp0QfZV2oeS8kb1ElluNGcrEAGTRwgI11PfzuPUhRUiHD1mzacup+tfqG9Su4ny4heQmvzuu6idJ/6juLuJDbUL6lLLmO811+qZD1b7T4oErt4c+kygt0c3Gd1qHROpmmMkCdhL/ofZVdrwzrLoZO6Q831MhVu1qmnnTQmxOecscsTddIEEo+52a3EWU5y5aSc1n9ZzGjdjQGLlYz/EnXqF10xKbAygrbGIIXz9eSfw5rjer5+Cr0Wdb5WrSvK2Dr13SUAJb6Dd3rJKwLDfZbCdq9O+9EeDxQ++Sf//Wn39/2Y71njyDjJOE8OVjuZn4sWNN331wctTHq08fik8VSsNk2Vebwax69ev7uR6KjOrTL3uOxZxJ6I87iag66+38fls5IPa5930Gl+P9cc1zE6j02PDPVv0dXPVDaRjmLY7CFGcbAxDpXYGBMLjN/Mc1d7b9tri2Vf97RzbIuSvvb4fntMTzt2e52TrrVRloGd+y3db7pUNwD0d8y+GLrua92RnmFlbvvc5z73sSTMQPRstsdP1V9nGV5nGmSLBb/ZiNUZaBgap3P8RKTx7/0t9NObBsqNGTukh+A5ikF8UihdpIpVNqQj/Xv3XX92olTd2mX9buxdFMdpZnTXWeh0jhBXlcXIi39jUDqJcIod7TPQe73ErKgWtzq9dA2gveO2O4Ye0B1OkOm8M1ijytGWqjq7ElfZSdRgoZlaeysq3KuER+4SXmtditIY8pAhDGVYDKFcDXQWI5ILEgnqr4VOkknfjTu8Ggb8/n6EGKrD9QzmMgM6dzBDnPMcIV4dfxsKnZ3MVSWjQWUfs0fpHXVMZVBotq3yngexS8EAACAASURBVNXCft1jeEfMPeOZe6fv3ofHWe96zZWknkVMeGvUlmodzM7lmD2O9TTH12MPGmU1C8/ZrjKfxZ4004svTMc3Imwnws2mEDi7EjgSL0qpe+larKeJ88TsqC6zK4OhxYyq6qGRU+99qh5xCvsoAmf0aY/62hN9Xtey1yT6tpNvfXM6+MI/mPZ/7uemndciMUJ40ndr3aUT4ntCZ1mvIONaRn8bCAcf3JnuREIFeTVvfD4SacSkwWVNNNTkQobfZniUZ4PVZ2nSqNZ7tNGy0X8Mhos+d9/liY8UCr35sUKaJCzSkM+wrmX/tQytUrizw7l87exdN176vr27NU7U9TJsSgZTbuyYs+qLUTSvWaquOL0o2Q+qbJ6R92RDT15VlsgyWLtbaE9+L9Qe7y2v22F15aFXtsrLUQqlb1a4c3mlvIbRoqHC5aqPUWh1znoo66Ym66JYSm+uLrH7YnuJol9129Akl5Mpe01oZlktz7P6aAumS14vpMiFDW9cTWLZ0OyMmu0tUSIHj0sxrkpYa8NijcntbauoC08mWiBkmzNn3VNMGmmC8sHNa9PVf/s/ng7+pX89EnXk555A062Pk0j2fpWY6zovgec2N3TD+n1DSFYlnNZNj9fQYT3+9c8+dwuP2fDWvdQ92ttZnrpu/9vP8rwlQ/Npb9+2N6nFXJVJ52khd17/sO2ZmScf6jzbE5hnnWtbVG0LlfF7/dl5wucskdZiZ5wcPo3dyP288m/f10boaoklJTFQiFsIlIue6sLHIXoujIoDnyqBnDDZmClwR6uBqQY4ZcRR+Jsy0h3v349/IX6UhCHScOu9k/uRjjsEk+LjLYziM3mUPIjFuiPFZEskKXGD4rB3IqOdMyCFcaGQudxgq7L1SCTFSwOaO0sNLDWQ71pU5aDR641y8aoG93wo0yXsnrhiSjTgquOv9VJDiINjp2sCZJmRKcGlUxRo3YfvU/clb0/FhmfnvyRK7fCyOZQsv1GDYq65ycmunM1z5zaIIutCGUPxvmbH9pXavDqb4wgpUErTXXla9hWepmNrfZUWMcdx9rpE1iLZa1N4X060webVG5GOOYywGDCPY3M7DZzaVPOSNuAM0aaNOOWNufRc/Lx2YzqJePHd+I7SqnrTzTYK2jskYV3lfqrtkJNB4HtFQH2AkhqEB+joi1+aDr/w89P+l395mr79tbA7H5RoSCPb/YSM55pE0o+DmCD6KITTFOGbz3/2MxHWFk9vzbLns54eGKewrsXp2RnoPXk9ozerGf/2zujjXP+QHoVeKzFml1RnsmGY1V5DmnzyBsAOf61jnNxAyUuUslkhY5r0SIHk/l79km7JvaX6XYW+pcfGRrc7FXVPWRZnP1Nqanuey1NSPabKK2/8fhxzKcSfkZUXxuVSiJS8E+qj3U+XgPFkzxLGrDpxQK3TrslK1j0kE8+FxbHe86z65U7j3excnkq0kIkMjpzbVFk/5QHrCTszUt/qeTONHwqJy3HIws33qMmo9N4oiuFSeek7dM3jQHmGtOFxSqscVy3aRKSuq7HKWecsrjR+eReevIaSbdhjIQWaE3lqS5pYOtE+Pff3p/sRLnzt3/3z0+Hv+td8HZdFx6kd6zQpLbyeK28iEwW5PPL+pXtqFoLmVRN34+/tacmD9cowrXmvvvLKzIJp8Kh0cqPR+9Nmc4utMWX0eP6+2mkCweU0t9PXsPbztoiKvOfTvClGYHthMei3BV1eb9PgP0/k9Dn75yhAzhIzY3lP8ziNHLbvZRRP2wzbpunrjueZ+wUxUJyKPZPDhIb6rWgnEj2f+cxnPpZJSkTP8mTx27NIQOOX+gbNgqkTV2feWeo0K+oBQeIn/mlwrkw7XmQb4kf7F9l7FAa9Zgm1GayyLGntkmZePSMWYXtaXCrvk8IQ9N6edkePmTynN9UAqHh7LWTVgK/r6vxKIa3vK8REg7XCDTSIxlyd00f7iVd6Ws1ESU7lQOfQCnV4FQbSm6Vmh67wAyuYmo3rdUI1s1brazTY9WDh7FAa0DQwKcOYB/n4XJ4RmRoxqO2F6JC3xV4ULfyPLFCexY33LimLihb6h0Fz5XIs7r8WKZslTiIZwEmsh9HPXa1r0kJhGVPa10EiSdeN62lmUelkVT4ngxjDydxL+zbyNf7+LLZH7hkCT0JA7T76FgmZk29/ezr8ZWWC+8p0GJtQTxEifBJhwF7rYWM1s7cdhmV8IC/53Xen568pvCv7kV6MbEOs7mVeu2AjXhsjV7qw8vrMqWO9QLxCU+zdSW9FZ41ySJaSysioVn/nhe9l3PWEj9aoVI7p9K4ve8fk7aRRPK4LmI2qsqDtH3KUlzLf7XohvvryNJIljirBQnkS5NxwkoH4fN5LqK6TWx/UPbYXQyG40f/mAvlMLuB7UNlljEkoeN4q+q847kCTVjGxo1TkXhsjo1XhvmKjflJctaZyEFlZyPCGa/hR1xZ9s9f6OONahsZJ6BzEMaoz6QNvxVAefmVgy3rRdUQkvq/kBT1hFR16rtHKcGkldNZJcl1Vhukl61zfo/JJNO3HmHc5+mFl3nuga6gpxOSir1XhdL2eSP34bqRBP7h7f7oXGeBu/jt/frofoueKrlHhbb6mPfoZRq0qdB2dMknvWlM91XqfrvcxpOy0IWBbCM1Cudb8jI9ce2r6GmP0wzzE1Pg53uKSne3hdTCnPdLbwkXHdCKIPr6FUguA08RNH3va+S7SlZwnrEaRoXPZy6Q24SQcKUjzudlcR+intEMgfUwfayvFx2+LmfFe+7p5TCeayJ8dxuZnNdrvvJZb7TPa5dVIGvTZyN72YiQVGiMznlZIOKLnIq2KY54NAmfF63cvms/tmT7oefZSnYIXzvQX3AWkupLDx++n8ZEzY9mRuNOyuMn4dT/43tRVP2M4U/qkmrmUd8ovZ3LKgSmUVg7ONfBm1qFIC6s9ErxvR95Pe6N0Ow5XqVldzwhqZlH7ylyOv2pQ8t49SkeqmWDN9sXgfRLiRrOM/X0NWNp7wd9v79W4F4MGCYewaUBbMsNtNAzdTw16Z64HO2UgfKhxjfX0bLQ87hICT4WAnxt1BzWporDf6e0I8dW6yPBsn8jDHYbBbnh3diJN9c79g+mtn/obsWfQl8Pkldnba/k0waA9Y7RprsKacmezeYZWfZX6HXktdM10U4dBnptNdx+XWbL6gVQftyycd7hVpO/0+hiLoHq4KyzIQCSA4rxH4bly2FX8rY0928vjLlB9irvbDqkKA79S2WpNjY0kexIkFJYOpNdMan3nbqxvnA1jiQSvUwxxUQuxe/3MXP7qhztts8LVvEm2jfky8LK3zXrdMgrnxC/ldfAxmt9SCFRt9CoRcfhA97blDWmvkvp5TXxJaJTQyWDALKN+z2WW6ZE6CG/Xnte8KkxRKarzuPRwZdIfbZh8HJN1nclr7st9jE6aiTJ6zJCYamFlwadJM7UvRTUoKUQYoHrvKDw9B+Hpufwn/ux08Hv+aEYF6Dh7isRN30tUnaZ7FiYV1tAbq3e4pMdUfSnuwVtxu23pBOlZc1bVrSQFs/hWUUrIeW1IjJFaV+Nwu61wtN4bTyKo17O2CPFkQIcg1vke9mJUE6jxd9uDkZ9uHrO8kx6f047ZFjlnXbe/O6/r7SiILW/RxkXOuJ/xGptC5uH7v4io2RRAKWpOHFZa9o/6hVkgZXhsC6LMDRK1Vuvw0sO8O12LSJDb4eWRp4fwttNqlffWReC7MdP/qGucJZ62SG8b+BY7Wy7p7MTdB/jVHZd+d6eXWQI2PR3dYWU4+KmfzbcynPuhmaLhs4eOn0ek5d58T9temP5i3+MF2TzVRvmo+nqqF+NkEPjeEajpj7JAzrkP27vH037ssfbmj/+1afcrX4zlJso+luFbue5FgqYX2+dEjV4WC/JGD/Hy8looAbA3GlYmRHsyNvdFycX9KQ56o+gM4QmBYQ+6+o+aMKrwtdMXZWeWynD/+p7myRx/X+tyZHB7G0p7QOaAotpwucXOSGfbYJSnQd4wpYaevSXq37yBs/byqQ1Re21oTer0FgiXa/8hpdR1WJu9ZrWBa5ynF/EfRRl2FRlQ6aM7rbdFUqS3Ty+SZtbl9c/kBV5/eBxiVOdW3gINEIfykvdsewrQeRJOs/KWBfIGZT1K+HZK8NGloirtrFhHkYq7Q/KcHTU+U5ZP3U97ftxKMmbPONvwtGGqCTB79Pem/TsRQn7zxrT3R//N6eD3/slcz+O1nkpAoyKpbLnlQm5nsPmaRVgIIAklac4MsVZYoYT6VthYJVQYzzKOnX2/c3Ihi6Qlo5q+t90mOvTN5ZRQUnvLJ8JMT7vv7XJkPEa/HvYIjdd8VFjZQ5C23pg9qPX+9t+nlnFLuJ0mcpxq3evMlsmGs+5l/P5piQzG743eHdtBql8nGjHxWez0cS1gx++1x1nZ25TI4NxNcB8F8IzP8fQ8ITi+BoGPi8A82/sIr8jTcvde+Dxb4uPC3/u4QHFeCHwKCJz3nB298/b02l9P0XNVhvlhZrXc074vZaDZqHBorAxBZUfcC8+xDGJlYlySoPSMqw38sIicySte7RVo42TO+lj2nwWSjPIw3E9qnzTb0V5TIqEkb1Mkn5FxaaGVoWYO+S0jrffu6aQyXuE4zGTnNRaDsz1DNq7sQZLY0iWU0a02Qy0PuAVH3JBDh+fONRuORFCG3KrMJVB0mg4rkyei1/+0gNHnIaa08sfe/k6bXx4Di46414rwS8+WvfYSjPkd3YZmwOdMmgoCcKhdhRpZ/8gzIYGwzJr32qpRnCgO0H4c7YsnbhXKJ8+HjxtihORt6791P6pzraH0WivNzgunki7ETR5qKl5p/CWYwmN1eOP6dOlf+SPT/fD0aE2muCk9uhRstxEZ0hLeY7uxl21LCG0KAoVPyuMiA1ltNcWTPZDxv94aQaJEad3Pez3KS+M6d1tyw946Vd7HtnDp74ztcfT2dNn7ZOeFsD2quxo9W9tzlhbqpwjK0865XYbTQtW271eZcsdMsF3ursuz2I7X35jksOgpr2V5ycbQtozUz3WD/b1dhddH+7116xaenkc1Fj6HwKeewAU8IhcSKmd4cy703dPu4QL39amvOwB8ughYFcgCe8TMxhaV7WfwKJIgvPE3/8Y0/dzPTFfDuN4J94bS3MtPYm+PQ5byJGlEDpnQhnNbKIWx20aJMzv2zHmFrmWSBFnsGd56Elk4e3+X0UDK3zvmf0gPr4Qw+p5jttr1vawfGoua4kAJVcLoljjSOZ3hQAZ0bYyqECuZ6raxUxIpPYOTN9g/pETgO1OkYsk1JCXwjuUBOQlvTxlieyUWxgXYOuNhGNiXgkmXLY3bZTG7Nze1p6IX9FdiBV2nsu+lZywTB8zr+HVde4Li7uPN9CaVyCsIY6ieyqGgNK1xctnaWB/q1huE616cQCGZe08nrTvS3mW1tjXD0fKfU+SE90nhjBKDuaYnvVLO1CdxoAyosa7z6F4kEorZ94Mf+QMR3vbHYvuAyKKp9ZqOok7h4yQRgwBSe+r9dpphHqPQwyrHliAaw/E2DHdXca5RG6SvWvVD/cZ5HpZRuCxfrHVT5Z3ICq+wxjpouZfx/dOvPbaXnGnYFPDbz0oWbVMcPFQolbQ8M+P3t8uq+5zX51X77nOdJlqaxyjU+rizOI7vb4f6bV7j4dC+7bL3eqLx2VMbvxFJjsjedlor4D0IPAsEnlWjfzvs7vHss2ehZrhHCDzTBI7CU/Hu3/qfpv3/6/+croSQ0Po/JVaRl8GbFcf+aU5kEkbVcRjGSi9vw6OMUxsdIQ20WbKP8V5cuT+aXp0UYVy4bIPac87RIcior7j9NmgeCpuRUawsmV4zJAuvPUhykyyZJG38OdJKmxfLUFe2SIV+5YJ+qTftBdbZ7BwZ7GvL0MuF9EqNvR/rJ69U4hQZ8PaOyPZUAhmFXymlcpzP6b/LUeTCzut8Fu9XGmOLB8BGnrK+xf1p2ZG7yBI5EhRpBKa3Rvel+zh08gnF2i3hRE5w4z15tHInPTQtSmfP2pApzCIhRKP3PnPoYYXAVRihM+Z5g+rFEDcbVZG55tqK9OLoPh8OUTT/Sp5wqJg1CakIBVTyhKPIfKp9eg7++R+J7G1/eNq/9UIsEY1kN7UZrjNrKwxQHkYJGzGI72eYpQSsGuQygMyip9dMmWPJma3QNnk/UrTmPkLz/juiVmJRMk0eptNFzaao2PagLOGSpxvp2x3EKAq6zZtdiaY59bffTNFz3us8kTamtx7D8/q6c1up5+C062x7ns7z2DzOsX2tPl8/i+P7fT49nhnmeZaYzM/7XKqTl19+OcLb9Fyfi++xPyS87bGR8YVnlcD2LOmFPBfuXdR5PYVSjx6UR53zUZ8/hdt5slNsrDq4+Cm+k/J8J9+9+B1yJAQ+kQQe6qeG50HrCO/8P//39Pb/+j9MN3rJiMPbpDMkcqQMKtxLXZmMzwht25MHRSFE9knkvi/ef0aRYs7QpqQsi5fIaydq3YQzVoaxOadHroXIhqeQFiVs0ZnlCdG6/iFkyIaRRE1l2mzgMqwPtfm0jaK4vtbIlP3eoVw+vdVLGv4K/XJ5lNI7rKqQNvH3YvRbfKWeyIx1s+Eto3xYM+Ooqs7IJhWUHrHeFFvlWbLbpeDxHm1ZYEdJ+R4V/ibx6NOlt8R7GUkciefgSciMnEoas6wDzf1jlMimB5vap6fqT1npetNVSUintK5rjeuvbFxaQMjTI29UioPMwK2bybTgztjlTVIzrbjW6MxrmJwaIYWyBKW2K9i/eXW6+9t+x7T/23//dPzibWfs3L0aZYh90hTqthfJc1r0WINKnsweoFzz0+95DZC9iSnA+jV6enoNyehNSGG+Kez6u7MAbq9Jt3fV0izyN8PXVO+ZgeFhr81pncF4/dMEQntaeg3TWK5uA9s/x/ufk3Oovbh5jUJx4ZT1vrSdvq/TvDDbx/bf2/d22t/bAmm895HPKATn+rHgy9T45722z6nvK2zSa3qcBUSF9aP2VF6InqeCkZNAAAIQgAAEPl4Cpwmgg7cimcFP/cR06VuRwc0ZtWItR8VSaYPQ3OkrXr2GpoxwuT9689H26MjezgxM6cHpPVtkiHiGXUJGhr6MEKej1ivXiXjNgb4i47zO0fua6UIOv6oFzWnA5zqaiMkLh0wbv8tMsDwgSrFsh0ft+aK1NG20pdBIi0gmoo1QiaF4Z99pnpf1Jf0d+0fK6yTx0tmj2jh3KJI8L8pMZ4YpjjwLrUx2vkamqU4PT6ScVjjhztX4OxeH26tlLRbMKmxM1/f9OlmZ7rY2AtWxZZDPoYWDoTt/FsLreKcyfkp+KitBhTLtRla3wwNLlNqou41jbd8Q96iMbsXHUYUtlrpd1DYHvdYn5W0y3b2aa3r2796d9m88P93/3b9/+ug3/tbYd017qsVWBVeCe3h8pLKdna+SPjizm8PfMuGBwuTagPd7EknVRnVL3u+t02XH313ufpr675FVh8ppzZST4BXHx3kCt70T26JqPNfo0WjBsy0K7EEcRNn2vfTxY6japqdn8TZti6pU71sCojMllgfFuqB+79DCUZCM99tio69/nsepxdw2ry7fKFy2r6FjmuvIcPzuzEVp6ePf5UiVLtGjn349JcHjU2WnsZwyZo425eTjtCCOhQAEIAABCEDgu0ZA6fDv/r2fnT78P/73ae/d18Pivx9GZuytVRtdOjxIhntkVvMaE4WwbYVyOTxIiqpTRGtxfO+gbJOgsrS1R8QOgkxxnK8wxrw/mULl9Hesp9HamQ7DsoiSpSE1kOtGvCKnwl7sqdAaHoWfheHcmeLas2Fbrrw1WngvL5YFm7YEKJGQSZtzvyJdo1NxtxfEG6FKqFhFZXpdpzquhfNKBe3PNfOvEDgJuDhVZ3Rr4y038ZSikrdsWVzeXqzccLU8SQ5fqwQGsenziTK6KYW4tgcoQ72v1WuWpGdklS37GFXCB3lGDvRhbvKqfXIkfNKgTAHaCSg6BEyf2YMUZZJ3Tb/bgG0rr/YVsmj0cZvhRxI9onoUoufghZemnT/x56Y7v+bXOYnDocL8Srj4nlVvSo4hsaSfIXqqZXiT7VwAlBvItsi0iK81Ud7DyIcN68BUphIzoxeoH672li1/y4s1przI74+v88TReKwTXHR7b+9R8X5YkCxXGD0wbreDR6b/3u4crJUH03sUJP5MQrzWBp3mMeq2uZHgoq49iqVTPTI+LtvVGJrXdbst7MYybPM5rbxj3ShstjcWnicTalJBbfmwvMadvS0TZWzT+s7+RvR8Z/z4NgQgAAEIQOB7SyA2l7z/1W9MD77wC9P0+je8ybI3iJTBFRsn29ANkXIYhvfuA22qHOtbvElmCJD92vRU2c3ie1NkgNPnCnXShqA2/msPDa+RKYN5mbUtr0gZiAKh9UTtNdHc9CUJpHFDw16vUp4bG/jDdKvERC6o9w+H6805HyqbmjO9VZjaaFjaU1HeLIXA9WvOTOU9d7T+I9c+eSPnUeRI1EQSg9R8i4DKLGLxnvb+8RKi9PzI4N/V7LrvVx6MzgKXQtFZ8Xrhvq1ChddVoeLP3Acp0ze3cHLY25zxrTasLg+NjMP2Juib8phkWF0KnxY1Tsvc92ybVkKwMqXVueYy2mpWgdOLpzBHlW0vkhdoXdjBvbvT3j/yg9MLP/6/TDuf/wFfp9M3t2g5zbh3eXTqvq+Ug95Att+zd7DL7jTWS7Y6X2dY69Gfdejb6HkYjfPThI6LeI436DQDfrxOf7/b01mekm1xNt5Lh0lun2v2tohTXWD83rYXZvzbv1cK9nmvrLnVn/JLZVWz9zaE3baH8WGRU+sAa6+qDItVW5fgV0KQjiHttXrLmrjl6i1kl4yN452NnPW7RA+JDM6rRD6DAAQgAAEIfFoItCU5llfG40F4SyQoymDWeprRSLOhZiMzUypnprMwVkI0aVNLbYJ8KYzcE50n1tj4/ThGf58cRNrp2Ax1un/HM/8ndyOj14O706TMXh99NB199N60E4LqJN7b3Y+9diLk6vgkRJT38AmhZU9LeAjkCfDaHK05sjrxOhldW7P0KZjiqHltiyzfTjoQewiFKFvC0iQOcj+hzExnU7rSPIdJNqwnGkOS2rBziJ2OiXVOnu2WeNHmzk7prbTfSq0t0RjhVyGAolQ5Gy6DT6Fq3odkydp2rH17HBqWoi8VYm7K6LLKw6M6mH/PdVc2xi3AamPVjDvMNTgOaepNRSuJgV0itWmpiYqtUxY8VN9taGeSisye1q8UtJkoQk4eh6HpitEGvE7q+tVoBwexT8+9aefX/KPT7Z/4W9Pe93/e9/NUXoPQ1flG4XSeh2Fs0/09G851jtGLMP4usTWKqlE0bTxKW94ZfbYtpLbvb1uc9X1t36va+1ax08Oo97XerepwDIHbZj3ey2mcxvvdFqPbYmr73H38uedVu5zXQp2dpe008TmKy77GLOJL8F6JjIGvvPIK+/Q8lYeMk0AAAhCAAASeUQIXTsAyJk55yLLZesMejGVh9ManqSP82jaInNRAoiAE00l4iXbuhzD68M50cieE0YcfTEfvvTGdvPnWdPjuO9Pxu29M0wcRJvX+O7EcKASOBFYspD9ub0yJAWfoCvHga2mPG4WsRXrs9KzE+w/uW1R4c06l0S6vTnpM8rXMnGcoV+uncR+STj7g7G5TnN+z1plNrhMd5EaO8uKEaJOQdNru8O4ouUFlY+tz24Cz6JJU6kQJ8qKF1lEWKq2pqv2AfKy1Rxxb+/D0fkP9WaZ2LoFUZVJ4kO5vz4mwdK/xM5IMWOpIOMUPh7qJVd2DDU/vX6TQL3mJMoSsvUB5X8nJoXKlmxwqd/O6z39wN+r01/3w9Nmf+N+mvc9+Lu3d2fX2PX6QthXEBW7nNOEziqMWML13lZJs6NXvj98fLzeG4p0WAjc8SllXg3d0+5z6u7O3Zdtasp+1WDg9zK5ScM+P7cOi5LRQwTxnfjfL2iVLUZ9/16amWivmdlKemyrL+Ozp923BNbI6TVzpOmqb8vS8+uqrSyKDC9TpRQ8hvO2ipDgOAhCAAAQg8L0kcJqHZ7ifCwuiM8rwnX5/Pm0boiFulKnMnqMQRvIITW+9Oe1/+1vT4Te/Pp3Ez+NIxPAgvETT/fQKyTB3+uPy+hzHOpjMCqdwvAiVk9epwt9sWDnmTMkHwmNR6zk8S17rV+ybkWdLZmaHW9XMusVRJRNog8+Gq4w5eWAUSmbTblg7VEkdZpPQHpYUabOh12mW443OBJc/JS5ysbs8TBmCliFwbTDPWdwkeuIA76NTaa3lIdPv9shYLNl0Lm7ayDQN1OSiLVJTgNm7U+VywoFOHSweEnOXck1W3kOtxVF5Ik31Tnj7Hty9Nx3+Y79h+tyP/8/Tlc+Gp2dxKH33n4ZHPAOn3dC57XqOJxM0VVj9rBON9dr1q/pqkaTf9e8gwkhVr/33tudnDK3r9TKniaTxuEXUPCxc+vzpJVlC0EbxkmJY7SiTkzgMUikNh9TRowAavaHz3lHDmqjFM7aII1/Pz1W267x+hsxui8QZbXnSGrfW8jgJS/y7du2aNyd98cUXlXTgqbcvRM9TR8oJIQABCEAAAh8TAdkYCkWSxfAEBuB5d7VhHF7w3GcZlIsp1tZj/vQMr9afyNi+d286fu/d6eDbvzqdfOub09HXvjodvvXt6ei1N6bjD95z2Jm9IQq/kv0mQ1/hWHMIXIXr2X0Rn9lwXxbr61qymzoETtfXmhInbdD57AZqI21Y8zFnOMtNRH1seZTsCdJ5ap1Te2PaOJaxeKBwvDlEKklkcoElRXMKFmVvqw1P7dmKJA1l5/VeNu3xyfOlp6nFzih6xll1ZxGTUNQ+TYOQcZORAPQ6oEyL7FwEuodaRG5PVpctsmfJo7YfoufkN/6m6dX/TMUoRQAAIABJREFU9n+cLr/86lKPg0F8XjjWRZ6Ex/7+nGninLNfsA1f5P42jjnHuzSKIXmIWgTpd/0TZ/9ewmn20rWnbmgjiyDpkMTOKpjeOr1OS/zg9lrrl7Quz5vNWgR3yOT2Wqllb6lljVZ6fDbO1WJFz1Vdvz1Q9pjWur1uiy0O/dwNa7PmdUT+oNas+dcTZ2y7ffu2/yF6Hrtl8gUIQAACEIDASgmcEsL2pN6aJ/1eWsCyss5mPJ/bxz18sD8PI/D4fnhx7nw07bz7rj1BD778penoK1+ZDl7/9nR898M5+5z2qJFR7yUzmsGOBA1ei6TzaBPSED821pSWW76OOk6Z3SyEFC0kkSRvjmVQJ2yumJ4w3pxpSnvyKNRO+cpiFlrHyli1ANvI6BUnLBvRokFAKkX4vHjdmydFkgglSvBGmp0UIo1X75ckDeaNOJUquveUyRA4Y9Y6nlC84VdI2FovFVnStJdQhyX5/cvaEFSiJ8pT95niKe9dF1II4VHdh7Jk2Xkmr5XD9rRnT5Ti2tXpKOpEiQx2f/NvnT7zV35imm7HppFl8FqAVbXn+qjkq+QOlysboL0DW02jM+45bKo8ZBd5QhdhJyG86bG4yPe3jzk9PCyPOi8061HXOu28D4XPhQg4CPEjD5H+Hel3JZuw52Zzwf8sbrcuvKzPynbbCQE2vUXLujMds+1JOivUbSzDGHrXa6ckobwusCYVZpG1VZ+nnb/vY2Si371XV7QJhbY999xzH4tHEU/Po1ovn0MAAhCAAAQg8N0jYJESRm2Il+NIjnD8+mvT4Zd/aTr48heno29+bTp47bXpKDxBlyoszOE1ZWxp/Y9Cxo7jpxIgWCDV587ILG+RkimUsTam5k0PTqV/dlrp3DBVe+44DXP8k2HmCLHhmjb4dB2F9Oi8gwBoaF5PJI9KJGnQaxY4lchgNxbq7HtfpfLGSGLVuZzmW3vhOERuSVE9hjU5A56+q1An3aAy8OmvWXGMqaC3jeowYCuTl9caSUSFALp0/bk0yiMN+lF4evb+zF+cDm7ddrKHnTj+stJMy/JVeezLSoE4rqPKQMMKbKrsbKHU4p3Fk2CDvTxPLaRaQ7s8On+JQB9XXpEO39MdZJ2kCBsj1LYFyObfGTZ2lviRONP1Zq9GVeZ4vH6fha29gOUZHLxgyzEVjuj7TW9bX8NGv8IXIwnIfoSCinvW7+kZz3Qrm8I7RWcLn/5uHzeGvY2hnPIEWaT2OrEx9Mxli4QetWfVKHbHzuAhfpUhrp+R07Lt9X31c6VJCK2Vu3r16vSZz3zmY1nP42uyT89YdfwOAQhAAAIQgMD3jMBZCRjkBYn1PDux/uf49bemg6/8ynT8K1+c9n/xF6ajWBekNT/2hCjMRkJCoXFhPO4p5MbZ2VIAeAY/9iySopiTH7SgkAdIUkGCRutmKi22/CNpaNfGrTJoM2VceVhCENkDk+ti2oC3sT4Yt7ovpw2vvWiWdL8L7eW7uRanM1ttzryHQaxlTEoQJzF2ojC0EHlRjqNID661EbkfUb90TGUuC8HSm7zO96fQtjLe9Z5n4FW82KfnaD+8XgcPpqPf/E9NV/69vzTtX39x2rvknNa5SWt5zSK/XTqV7KmqbGQ2zCs0S2FMwd17I8mrpVC+uMcWZh0y2J6pDIPMVzMZF/77A3uRen1Jpw3f/NsCzMIrBHQJY1+rzj97ouqz1oi+vjPwxdGdrrlF0NZPG9ODyBmfnTkhxVYmxdPEWIu1FgsZ+lZJKdyWkpneOezkgDPjOfPAnDBDwkrl2Y26kX7aDJk8CqGbm3+mtzOFa29qul2mszxC43Et9jfaqrjLe9WbpqptVahbHzeKqZs3b04vvPDCx+Ll8b0iesbmye8QgAAEIAABCHxPCJyXcW68IYkXGfXKGvd+ZIn7pV+cDv7hz077+vn2m9NOrBXKrGgVziWPjzJwacNW76kjEZQhdV5rE4btkVNey2av/Y1O8dY4i1utwek1DDZUSwB5s9Ta1HLck8WRXjIt9blD2Lowud5nDkuqdNj61IZi3UOH0y3GYicxSEM27yU9EtpfSZ4u8WmvSAqLMICdPS6YaOPQ0DlziKAN6vTayHHj5Abab+jSlekosuUdRZjc/m/5bdPOj/1H0+HN5ydvGhmCRxuQOjNdWr72WmhdUr68I495z6F1FWIn+DZ4y2PjFOoO+1sM921PRTLKvZE2QvkapSs0wbZg2gyrS4HmtOB9h+0BLJHW99leQx3X+zC1YBg/cym3zpEodJ9LOxq/MwuvM0TS9nM3CwmVyyfvEMyH04anl2zZMDfPtZkEIUMksw22F7BD+fo+59YpcaI2482bNu9MXqkxY+L86bAP0HaIXLLJCYR+9W96btSutD/PjRs3FtHTrrttME/4N6LnCcHxNQhAAAIQgAAEniKBC4iejQQJtmLLbDoMT8dbb08HX/ridPCFfzA9+IV/OB288asOb3P4k400hcxpNYLC3sIvE54jZXbTK0WP1UkeK89N/DmndlYCBfmBtNeNQ8nayyNrdHPdisz9vUjH3bPmNiZrhlvXuqSwsDI6x3TaurNevzGGdym0q0OXtKlqhoyF6JiN9Ty6Q/MyqVuHnSnJQ4qi7UXq7Tloz4yNUSk/fVc/L1+bDmNfpsNYa3L0W/6Z6e4f+remk+dfiNOF4RyC6LLD3ELkdMY9rQcqETkauO3B0HsWRsHXG6UKnfENQrPe2wjBGjw0bfhLmKXWTKPcAsUJGHJBfbo2glWsj2rBouuPhv0sRk4RIAuTWgtVAs3nGJr8KB5GoTv+Pj4hmbEvPWFnJW84jPI4Lbk3ndV+VxW+WYKiy5H3mCJQ5Vf7cdusdtHHuZxDymuFkkWVZttWuGV5YVpYtqjUM9Br3yxg45X6J9tz112v0ZpDTCWgK5NgC6qRgX7f03qyuOlLkbhAGdtatL/88svT9RvXtw9/an8jep4aSk4EAQhAAAIQgMBTJaAZcxtbsnBlbC2zxKddR/sNTQ8eRFa4t6fjX/jCtP93//Z0/yu/FGuA3rFBqF15lPhARtuevT9hMPpnGIJaI6TQtxAsEkMKEJNNr7CfTkxgI7CMcImD7dlsG4yjcVq3be+GvBlD+us29uf0wPW5pYP0XBikWk6RTp9KGmDxlFnf2rjN3Yxyll/3qmv0vdnLpH1VvMdQeWVivY+N4N3Y7NWbxNbn8XP3sgzW+Chm3o8uRyKDex9N+yEQD//p3zHd/31/fDq6cn3ajbA3zcqrPPL0nES4mzLsdTIDR3IpaYTqTZWkVN211sXrecTP60TKkPZ9yXhf0o7bwB6MdxvK8mQtG8i4+ls4zCJRfAax0GnMN70YEo3htYu9mZLl4iE67brZzs7ehHNsh+0t2m6b296nbdGzkbZ8TmGeoW3tHcpzRDKNJJ935b2bKiSxQ/RCjEq4j2GBrvsW6y5ueRlbUDolZHqRNtq0RKXavES2U6bXCq1+BuL4FjYbSSnam1efb/NoUaRsbVdiHY+uKQ+PRM+ly+0t3P7Wd/43ouc7Z8gZIAABCEAAAhD4uAk8RqiLxY9e9+5Mx1/9yrT/s39/evAP/t/p4BtfC1EU4W9hBHbq691YBxMp37zRqteoVMpphwJpTUKIBplhaXRqPj33Eeq1Hg6BqtTXcwpqW4+5dkhhV/MaEQkifaTzxT8lSZDHxEbwbICW0bdTm2JKGwwz9RJDvXaoRZQyzdmU1XnkaVI2PHkVYt3GkcVEhcDFvfhvr1NKw9mz7PH50bE2gS0BEMbotJei515kxrv6r/7odP2P/ZnpON739xz2lMImQ6ByjdQYKtVCY0xRbKEnkZWreco7letx5EXLdVe5rmp+jZ40ey06REr3n8fO3ob6UoohGfIStO396TN2AoNKF15vZ50se95si66zmvemN2PZw2bTszbsbVOb1G57ZNxkqq10exnX2MzeOnH2zeYasva49P0tIi5aa9S1wx1bEOk73nR3SZBwonVeegY60cRWQZ2coddqVXvxvbrxpFiaE1FUiOa2F21mpGtXnem79hrG6S/tXp5uxHoeZW7bU/jl9usxnv2z6sn3zJqe8/DwGQQgAAEIQAACnwgC24bPozw//bm+F+FvJ++8Nx3+ys9P+3/770z3vvCz0/T+nbCCIsTNa2DCCAwPiMTCdBLHem1/Gt7H2u8mbDvt7+MF8fGZPRw1m21DXmmkFSJXoWS2B+MkckzIu3TiJAPp2eiwNC9Id0jbEpLUn+kaUgAd1mYvSnlx5pn1CiFyaFcINl3b1/W1UwgYWWV/8wavl66qRLNI8P1ow1R/TwkSMg221+ZcuTTtf3R3ur+3M938k//B9MqP/ukIebuSTAaH25Ih7uG1Ij54KyzLb+kcdY8SRd5KNW/cvztjXfyuH97LxYkYkt+y/4sy7MV3jyOJxWzU954zvoIFmr05+p6FkE+RnM7wRuh91U17NWzQl1CYvzfev453woqGorqq9Ux1wRSp8XmHDppBCeDB09Thb3mHi3cphYz+To/Yw68UVbluS6F/mdJ9ER/FQYK1OFp02hOo4+QxEuP2ei1rnxpZfiKBk7/Z2yi/oh6OrKh8v9ialTxF9b389uIddZlKwMpzKC/PxqakT0nojKwQPac0Hd6CAAQgAAEIQOB7T+BJ9g8aI+Ba98ybuUqI3L8/nXzly9PB3/vp6cE//PvT4evfmnbu3rcRJyNaHiAJhqOD+2G1hRCI9MEpIppH/KKkBMqOVQvDPXvt9SUVDlT73jiBgTJuyeMSwsRG32B42xAMo/9SmNnOZTYY4gv9Tl28bG7aqY6dGEvJDOKkxxGW558yuJ00IMPe2ght71AvJk+Tu4VAhjvNSQIirm8n1vTs370zPQjBduvP/YXppT/4o7mG57TXaQbqo4xWhy7q/uRpkwG8ZPk69RrtHosPO+ubfs5rZCormFOHSxDquPrZm4H2Zxaq8opVuNy4kWZ/1j+7jtoL0yF1ozdj0IC+9Vko2JuWYmI+XmKkPDXb+xSNHq4xVC4FwpIS2/cUYlQemtFjtLl3T3rSRo9ePg/JRu3Na6IqS12Xdw5PHDYb7fro9tneJAufLs+cXrsF1lBmM8l2LH5a17bU9+50LUImX/nsZ5ckBo9qO0/YNSF6nhAcX4MABCAAAQhA4BklYO9PiJk335gOv/jz0/2f+en4+YvT0Yfve+b7WIvz5W7Rvj8OyYqMb1oK4wxwS5axJZQozG8tztempjYi0+w9svDIV4d29bogG+Z1Lq+jcSboXDg/Zz6rTVS9NifSPeu8LXS2hZbX88jwt2mZZq0MWkf0DEkPnKmtjP0M08uQsf7pxe0yZkOoHdy7P+3HJqUv/YX/cnr+d/1ehQc9oxU+KJGxPkr8LJ6iFEMtiEYBJGHUoumsn2K48d2s+Kz/um6LztNAjl6/7c+3P9teT9ZtTD9PC5077Xrbx6VAWtKFdKjhIsZTGPvaJfK7HcrH42ZUosr3UUkrxnvSdztte5fhypUr0+c+9znv01OuoY+lnSF6PhasnBQCEIAABCAAgWeCgITCvbvT8de/Pj346b8T63/+3nT05mvx3gMFAKWRZwNOoWIhCCKcKtf/KNQnUkSHGNkNVXK8k8JnTnBggZAGpALZvIZBYVIOh6v1GG0Qh4cps8X1HjvDviv2MsX6mhBeuRbHQUUlXJREINMUp4G+ZPxyCmttrOposU75nKmtLV1KULXYGWfxlUFsV6Lnzr3p8MbN6aX//L+Zbv72f/HZFj2P2xhHj9zgZRq9MS00+r1tYaS/taHt+FMbj86hjlEXCu1SuKT+zZt1lkjdzgLXHqlRWI3eq04Q0OuoxvtrgeNWWeLMzUDtqcRytoFMub2dvKEFsr1TIXjUttQS/aoMcA7DtG6q7HRbSSJm8aPnqULbVEbtzyPR89B6nqfs8UH0PO5DwPEQgAAEIAABCKyLQBu4hyFcwvtz8Mu/OB3+zN+d7v3yl6ajd94KL0tl+dKaidiwU6JHnqAdJRVw4gOtN5ExGHIkjELlNvNLWcw6ZM0LdVLYaCNTfzxs2jgv8Nb7EiwOP0rjU4kG5IHxzHvtmeLNQeOcc5au2tsnw/vKmxMGqMO/vOYi78fGbHxPRnanLJ4NYhutknqZUlj79Ey3Xppe+qs/OV39zb/1Y52Ff2Yb1Fa44lnlGD1IEhkSMKNIakEzeuHaK6IsZy2MLmufpCHhgdtXXNRJLCqcz+ukKgvceN4WSH3d/tkiKj9XM86NeFNEh2hrDV5eQYdkal2b2rPCPPV+tWWVX95MvVqzLJ6iTTr+PMpy/fr16fOf//ykcuLpeWafBG4cAhCAAAQgAIFnioA8I1orEt6f/XfenvZ/7uem/f/vZ6bjr33Z4W97zvYmt0+u/1F64EOvf4jfY1bfQkSCqGa5ZSDauxKW48Z6o9pnqNctzZuU1iy5jUedtxamn4RRedkxcLVmxXZlGqmRoCzXd9Sam/QkDAvTlRTBexFl6ux+qSjy+2ijUYm1E21uGh6eY4mjyKh1ePeD6fhzPzB95r/6qenqD/2Gj9UgfabayNO62RJM2+uI9LfqcD824NVPeYf0r8WJ2lYLIXmK9Ht7jEYPytwGVZ3DtSxI2st4yk99Jq/NQbRne4Ek0gZBlKm05SHSicKbNYT+WcwpuYQzp5cXqZR634+Ekp+hENgSc9qU9Pbt2wvVjymKEk/P02q4nAcCEIAABCAAgXUR0AS2DNC7d6eTb397OvjiF6Z78e/461+Zjt99Y9qNpAgyAOf1FTFDLkvQmdPkNZKxp5l4iSCLodzJXov3vYhfC35qMx7Phvt6tT6oRZHXUFR6aa2ZUIhdvPYsYEKgtFPJS3Nyw0nv5aJ9VXxOpTjOFNUSUcrslcnFlDEtJI8z0eW+ORJNCm06KSP6bmz4evTrf2h69a/91HT5B37tuur24y7NvIjnCS80u0ny+y2EjiWGSgQpdO6B9qUq0ZFhjLlmRkJoFkNXYj+cqNsWRvr8oddZ2RjGA7WUR032FO/W9looe5HqXnWfEnD6J/GmZ0KeKd2PNif9bCQx+Li9PCoGoucJ2yJfgwAEIAABCEDgGSVw1lqBitLZzrDWpTwOb83xvXvTyfvvTQdf++r04Bd/fjr66lenozdem3Y/eDe8OSkq7AFyeuEMPdoJD4rFTIueuMDRYWySWhuctsG4iKeMYesl5cvS8jKAlVo6ZskX15FC4CplsD1F6QHSq9eFeBNLpeWu0Kj5nEqz7T2BlCghXEax2aiy0u3F7/c//HCa/vF/YnrlL/930+XbrzyjlX3B237K60cueNWHDzvtPs5pr71+p8PlJCweRJIOiaEWGRLgDmysNURKHHAtQsr0s4WRhZA8Lx1f9gTeFnstFdQ2ujRLIHVI32GInrvxDN2NiQRdUx4eCZ/vRpIMRM8Tt0q+CAEIQAACEIDAM0XgcQxKFayOfyh1tt73GooI/7lzdzp8883p8Gtfj41QvzodvPa12BPorenkvXemnQcfTTsHipfLNUFa62AjVb97T6AQRfGZw4kq05UTJ4RI6pfW42SInLw9WmdRi8B7A1aJKqep1o5A2m+oNp7U8Vps7u9pT5aQOTHjrlA2JY3TuqMITPK6jc7Hrf2E5PmJBRuxnic8CPtx3//Cj0yv/Kd/edoLI5nXJ5zA4IEZ1+lI/LRXqMWQ3nO2uSiSQswshCJ19JWr1y2Ersbfe+GJkTfGr07m8ARiaGnM+ZvuTfejSYDLcZ1Q4g+lcv84SCN6Pg6qnBMCEIAABCAAgU8UgYvu+XPmcY/aDFVLfeTRuXtvmu7ExqdaD/T6r05H3/rWdPSr35r2335nOnn79WnSPkHh5VG4m8PgQozsdRIsZXkLMeP1FhIp+r1m6XMxeC0urzVDMhqdhU1reQ40m5/fsWGZq9szMYGSLUho1RoeJ0jozVcVklebqnoR/V4IsOvPR5K6SFe9d2W6/od+bHrpx/5MOIBOCYn6RNUwN/NIAhWu6UQHlVVO4ud+tMmN8DOt9Ir2IcGjNNL6d+XKtenG9asWQh0e1/tUPVbygWHi4aLP5CPLdcEDED0XBMVhEIAABCAAAQhA4JEE5rUcKUCOtbZHYW8hho4/eG86fu216eD1WB/02q9O01tvTpPe++DD6fjB3fAKRehcLNJRQoRcaB6emU5zXRuhOkF1uGpOYu2ORUplh3MGtrhWbkiZoXVOIay1P+FNijPGjH4YrTGrf3j/IycwkGcnRZbuVfsKKW9bfOfmDa3wmfafe3F6/k//h9NL/+zvJInBIyv+GTvglMQG7YFpAeRQufD4dRIFlbDX4SgkrcPjOrNcbqL6yeWA6Pnk1g13BgEIQAACEIDACgh4RnvZeieTD8S6C3l9jiI87ujD8AzFmqDj996bDsNDdPjGG9PJu+9EAoUPw0P09nTyID4P4bJ7qFTBIUoOtPdLhsB5UXnsF9TJDpSswJtEat1PbTrqEKb4n4RP78viL8eN7cYaHu87VPu1KOPWpfD0HEZY3MEP/fD08p/9T6Yb3/f5T7Qxu4Im8skpwlaSgl4r1MkIJIB6rVCvJ1I4nARQe4X0U0LIr0+QCEL0fHKaGXcCAQhAAAIQgMCnlYDC4+y5iZS/IWr2tIml0gR/dGc6/OCD6Sg8QgdvRbKEDyON9Luxhuj9951UYbr7UYTTxb9DZZK7YlFzeP+DSGEd55CukcdHqYcjVZyX7ygIzlm+wvPTs/1e85P7s+xduTqdPP/idPK5z0/Xfu8fmG79k78phFHsn8ILAkNSgvYKdTrtXiuk9zss7tatWxZDnxThg+ihCUMAAhCAAAQgAIFPIoGthel9i95E8mA/Eg0cTMfhLYpUWNNJ/DyWByhE0fT+nRBOIYjuRSKF2G9IoXVHcfzOgwh9U+KEyibnUDZNxseankuR1vjkuRvT7qufm3ZD8Fz5tb9+uvTqK/PeP59EPNzT947ASWUenO9Aojm8i/II9b/2/CB6vnf1xJUhAAEIQAACEIDAJ5vAOSmUNxaADxnmtAyo91DxBqXOBJcZ3XKjU69kj2MiZbbETmeAi7U9/p6SHlzTYvWYnderQ5MelcThk02Su3vaBM5pm32pWRQR3va06XM+CEAAAhCAAAQg8OwSOCuT1WNnuLqAQbrMzksEfYKs0me3+rjzZ4AA4W3PQCVxixCAAAQgAAEIfEoJPKbHZ5vSmaLpccTRpxT9p6rYj9seHvf4TwBMRM8noBK4BQhAAAIQgAAEIPBUCNT+O3hwngpNTrIiAoieFVUmRYEABCAAAQhAAAIQgAAEHiaA6KFV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BZBcWYAAAUsklEQVS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OD/b7+OaQAAYBiG8WfdqyQiQ5jXJwQIECBAQPTYAAECBAgQIECAAAECaQHRk36v4wgQIECAAAECBAgQED02QIAAAQIECBAgQIBAWkD0pN/rOAIECBAgQIAAAQIERI8NECBAgAABAgQIECCQFhA96fc6jgABAgQIECBAgAAB0WMDBAgQIECAAAECBAikBURP+r2OI0CAAAECBAgQIEBA9NgAAQIECBAgQIAAAQJpAdGTfq/jCBAgQIAAAQIECBAQPTZAgAABAgQIECBAgEBaQPSk3+s4AgQIECBAgAABAgREjw0QIECAAAECBAgQIJAWED3p9zqOAAECBAgQIECAAAHRYwMECBAgQIAAAQIECKQFRE/6vY4jQIAAAQIECBAgQED02AABAgQIECBAgAABAmkB0ZN+r+MIECBAgAABAgQIEBA9NkCAAAECBAgQIECAQFpA9KTf6zgCBAgQIECAAAECBESPDRAgQIAAAQIECBAgkBYQPen3Oo4AAQIECBAgQIAAAdFjAwQIECBAgAABAgQIpAVET/q9jiNAgAABAgQIECBAQPTYAAECBAgQIECAAAECaQHRk36v4wgQIECAAAECBAgQED02QIAAAQIECBAgQIBAWkD0pN/rOAIECBAgQIAAAQIERI8NECBAgAABAgQIECCQFhA96fc6jgABAgQIECBAgAAB0WMDBAgQIECAAAECBAikBURP+r2OI0CAAAECBAgQIEBA9NgAAQIECBAgQIAAAQJpAdGTfq/jCBAgQIAAAQIECBAQPTZAgAABAgQIECBAgEBaQPSk3+s4AgQIECBAgAABAgREjw0QIECAAAECBAgQIJAWED3p9zqOAAECBAgQIECAAAHRYwMECBAgQIAAAQIECKQFRE/6vY4jQIAAAQIECBAgQED02AABAgQIECBAgAABAmkB0ZN+r+MIECBAgAABAgQIEBA9NkCAAAECBAgQIECAQFpA9KTf6zgCBAgQIECAAAECBESPDRAgQIAAAQIECBAgkBYQPen3Oo4AAQIECBAgQIAAAdFjAwQIECBAgAABAgQIpAVET/q9jiNAgAABAgQIECBAQPTYAAECBAgQIECAAAECaQHRk36v4wgQIECAAAECBAgQED02QIAAAQIECBAgQIBAWkD0pN/rOAIECBAgQIAAAQIERI8NECBAgAABAgQIECCQFhA96fc6jgABAgQIECBAgAAB0WMDBAgQIECAAAECBAikBURP+r2OI0CAAAECBAgQIEBA9NgAAQIECBAgQIAAAQJpAdGTfq/jCBAgQIAAAQIECBAQPTZAgAABAgQIECBAgEBaQPSk3+s4AgQIECBAgAABAgREjw0QIECAAAECBAgQIJAWED3p9zqOAAECBAgQIECAAAHRYwMECBAgQIAAAQIECKQFRE/6vY4jQIAAAQIECBAgQODRM+AfrFZvAhyGAAAAAElFTkSuQmCC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Image result for fantastic beasts and where to find them"/>
          <p:cNvSpPr>
            <a:spLocks noChangeAspect="1" noChangeArrowheads="1"/>
          </p:cNvSpPr>
          <p:nvPr/>
        </p:nvSpPr>
        <p:spPr bwMode="auto">
          <a:xfrm>
            <a:off x="465547" y="-700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155575" y="174090"/>
            <a:ext cx="9496154" cy="6135230"/>
            <a:chOff x="155575" y="174090"/>
            <a:chExt cx="9496154" cy="61352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t="3553" b="4758"/>
            <a:stretch/>
          </p:blipFill>
          <p:spPr>
            <a:xfrm>
              <a:off x="373072" y="1664397"/>
              <a:ext cx="9006071" cy="4644923"/>
            </a:xfrm>
            <a:prstGeom prst="rect">
              <a:avLst/>
            </a:prstGeom>
          </p:spPr>
        </p:pic>
        <p:sp>
          <p:nvSpPr>
            <p:cNvPr id="12" name="Rounded Rectangle 11"/>
            <p:cNvSpPr/>
            <p:nvPr/>
          </p:nvSpPr>
          <p:spPr>
            <a:xfrm>
              <a:off x="155575" y="285454"/>
              <a:ext cx="8458274" cy="959640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1400" dirty="0" smtClean="0">
                  <a:solidFill>
                    <a:srgbClr val="7030A0"/>
                  </a:solidFill>
                  <a:latin typeface="Century Gothic" panose="020B0502020202020204" pitchFamily="34" charset="0"/>
                </a:rPr>
                <a:t>This is an example of what to do.</a:t>
              </a:r>
              <a:endParaRPr lang="en-GB" sz="1400" dirty="0">
                <a:solidFill>
                  <a:srgbClr val="7030A0"/>
                </a:solidFill>
                <a:latin typeface="Century Gothic" panose="020B0502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GB" sz="1400" dirty="0" smtClean="0">
                  <a:solidFill>
                    <a:srgbClr val="7030A0"/>
                  </a:solidFill>
                  <a:latin typeface="Century Gothic" panose="020B0502020202020204" pitchFamily="34" charset="0"/>
                </a:rPr>
                <a:t>Now I can find out more information by looking at the side bar. It tells me how many species </a:t>
              </a:r>
              <a:endParaRPr lang="en-GB" sz="1400" dirty="0" smtClean="0">
                <a:solidFill>
                  <a:srgbClr val="7030A0"/>
                </a:solidFill>
                <a:latin typeface="Century Gothic" panose="020B0502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GB" sz="1400" dirty="0" smtClean="0">
                  <a:solidFill>
                    <a:srgbClr val="7030A0"/>
                  </a:solidFill>
                  <a:latin typeface="Century Gothic" panose="020B0502020202020204" pitchFamily="34" charset="0"/>
                </a:rPr>
                <a:t>of </a:t>
              </a:r>
              <a:r>
                <a:rPr lang="en-GB" sz="1400" dirty="0" smtClean="0">
                  <a:solidFill>
                    <a:srgbClr val="7030A0"/>
                  </a:solidFill>
                  <a:latin typeface="Century Gothic" panose="020B0502020202020204" pitchFamily="34" charset="0"/>
                </a:rPr>
                <a:t>different animals live here.</a:t>
              </a:r>
              <a:endParaRPr lang="en-GB" sz="1400" b="1" i="1" dirty="0" smtClean="0">
                <a:solidFill>
                  <a:srgbClr val="7030A0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28" name="Picture 5" descr="MCj0397528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7376" y="174090"/>
              <a:ext cx="1314353" cy="1317785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4411600" y="4798022"/>
              <a:ext cx="3156899" cy="646331"/>
            </a:xfrm>
            <a:prstGeom prst="rect">
              <a:avLst/>
            </a:prstGeom>
            <a:solidFill>
              <a:srgbClr val="FFFF99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entury Gothic" panose="020B0502020202020204" pitchFamily="34" charset="0"/>
                </a:rPr>
                <a:t>Here it tells you the number of animal species.</a:t>
              </a:r>
              <a:endParaRPr lang="en-GB" b="1" i="1" dirty="0">
                <a:latin typeface="Century Gothic" panose="020B0502020202020204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7651504" y="4653136"/>
              <a:ext cx="1727639" cy="936104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993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2" descr="data:image/png;base64,iVBORw0KGgoAAAANSUhEUgAAAz0AAAM5CAYAAAAt+V9jAAAgAElEQVR4Xuy9a6xtWXqeNde+nH1udenqq7vdbbfb7XbaF2zHAocQEaIgBQmUmIDAiHAxQSCbIIEIKCGgKCAigYSQwo+If/AjxEjkB8ofEEhAEhKM7Thpp2132+52X+pe537bt7V4n2+Msdbau06dc8pdp1w1+1mlU3vvteaac45njDnn947vMhZTf62Wq9X43Z8SkIAEJCABCUhAAhKQgATe7wQWO4sFbaj/8VL0vN+71POXgAQkIAEJSEACEpCABLYJKHocD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8D4lsFpM02L1+JN/83bLfGmnvvi4fTzu88cf3S0k8LtPQNHzu98HnoEEJCABCUhAAhJ4WwTeJEQQPhFAviQggYcTUPQ4MiQgAQlIQAISkMB7jMBjvStPS+TEbbSKesJ79NhzeI8x83Qk8CgCih7HhwQkIAEJSEACEngPExjiYxOQtjnZpy1Mnvb+38PYPbWZEVD0zKxDbY4EJCABCUhAAjMjMNwu32qzHrefp+U9+lbP2+9L4B0goOh5ByC6CwlIQAISkIAEJPBuENj2vDz0d8LSptNpdbqsfzvL1bTM39Nx3ptOplW+tEzuz04VP2CbBLPt7ubX5bTc3Zl2d/amaW9/2ruwn43yvi8JzISAomcmHWkzJCABCUhAAhKYD4ESNMSzbb2WESY7OzvT6fJ4Wp5EyBwdTdPJ0bS8d286un9nWj04nE5v35pObt/Izxv5eWs6vntrWty7PR0eHk7T/aNpdXg8TbvZz+liWkUIIXam/cV0+OB4Wlzen/Zf+PC0+Ognpg/9vn98euFzPxhBFBHkSwIzIKDomUEn2gQJSEACEpCABN7fBFbxyMTtkgIC3UsT1XNy/GA6vXM7ouXOdHr37nR6/fXp5Nb16d6t16blrbvTyRvXpt07N5vQuXdrWt2+P+2cnMSrk5/HR9NR/uHtKS/PajXtcgj+XYiQWV2IYDqcFscRO4t4f3LcE8TUweXp9NKlaefHfmT6vv/wL06Xv+OTT1QS+/1N37P/diCg6Pl26GXbKAEJSEACEpDAO0rgbGhZQsR4Y7welRuTz04TUjYd34vX5cG0iqA5uXd3Wt68PZ3ceHk6vv7GdHrttWm6EU/NrZvT8RuvT9ODbPvgfjw3d6bFSUTK6XELXYtgaUIpXqHTk3iG2oI9q3hvVnl/Wee000La8t5ilX+LFrJWH2X7OHymvQUiqAmjaWcxne7tTfevXpk+8R//l9OH/tA/lSi3tp6PLwkkRvLJSqM/6XbvIlJFz7sI20NJQAISkIAEJDBvAiMsrULRIjJOIixWCTE7vZWQs3hqlq+9NJ288vp09MZL0+rmtfb3rdtNAEXcLO/fi7dmNe1F1CyWES75HQGTXyJcEDa8F28Otmc8NNNqr30ecbOI+tnZ35tODxP2topQiYBZJXRtN8qG8+G1zHt7ETX1d5J7VomhQwixD84dgZTMnyl7mJ7/E//m9PGf+Y+mvYsX591ptu7JCLwHhcyTnXjbStHzdmi5rQQkIAEJSEACEigLqi9kw+/5dbmKEElOzdGDu9N08/p08vKL0/HLX5uOv/7b0+nL35xWb7wxJS5t2rlzJ7k4ES/HkRYn98pDszwutVGT6OVtGV6XeHWSwIOcmU5yvAUVCChLcIrIQdcskuOz18RPGXV4dSJ8Klwt+4mHBkGDB2iVygX1vfy9d+Gg8noQSrv57xiPUT/2aUTPcY7Fexf+wB+cvuc//0vT3rPP2+ffpgTekZLlXSwtM5Ypp7FKPhrjFOE98tQuRlhHlDxVyoqep4rXnUtAAhKQgAQk8L4j8KjSzmXAxVjD+ZKcmWU8OCd4a772W9PJS1+fTl78+rR65RvTlDC15e3bKR7woDw+u8eHLSQN2YKxF28Nht8CsYMBGMGCuEHkJD6tyqslxSbiBDUSb00qrC2PlvG67E0X9i9PD+7eqxyc3YsXYizGc5OQt53d/YiV5Omk+hpCBwGzexCRsxsh8yDHjF5YET0AACAASURBVDDDE4RQOsnve7vJ68m5IHDwEp2uIoCo6MY5RXCdfOb7p+/7y//jtPeBDz51g/R9N0a+zU+YHLQhtodgHj8Z30cpsnGScXU/18hxJgPuH2VCIO+134/z8355GinM8eGPfmT69Ke/a7pwkPFYO+Eae+cBK3reeabuUQISkIAEJCCBGRFos90RDXhoUint8Hpyb77yG9PJV359Wn3jK9PqpVem5Y3rqaJ2f1rE07Nzkp94chAwFUaGFYeQiddlL4ZeQs9OUnVtlVyavey8vDBsEiFVnppUHEgQWnlqygbMzPhiL+pnsZ99RqxcOiiRcnwvQWiIo17lbf/SxarShqeHzwlV43VwcBAnVORMwuMoR72bz08jkvACYaCesIMIuVWFu8VblH1inJ6miMFn/ru/Oh18/FNPxQid0RCZb1O6AEHkMFa2PTQnEe78e/Dgwfrf/fv363cEzmk+O+y5ZoxFhPvBwf50sH9xuvLM5emZZ56pf1evXq0x+jSEznbHKHrmO0xtmQQkIAEJSEACb4PA2VAePC475c1Z3bwxHUfcHH/ly9Pyq19KyFqEzhuvTatbt6bdiIxlZrEpH70XobOMkVe5NBQYKPHB73h0IibicUH87O8fpKBavD97F6YLFy60WfHTo3hwLuaQu9NOhNHqpJWmxvNDVNtu1s05PoogwgsUgZIJ8uk0fyNQ+M5pzjOKZjq4lJyeKCgMTDY6Obwb7XQQURURdswKPjmnZO1UQYMumIboubAT0bTMbDwGLjP0H/jQ9On/9r+fLn/uh566Qfo2uslN3y6B4TlpdS7e9CrPXv4R/oiI4Sf/DuPtwwtYf8c7g6A+OWqfDcHDuGKsMc4v7MfDmDHHmOYf7/NzP++vf+b3nb792lP0FLw6D2unouftDhy3l4AEJCABCUhgngQIa0NhpFT0cUpFn8aTc/wbvzYdfulXp53k5yxSInpBaej7d2uNm1VEzoI8mail+E7K41JCp3toCN2p4gNZ62axRx5NwtAiJmqbeG4yb56QnislXNj2JMUM9i9eiiB6kHPI54t4dVJ04Dhr6FDQAKGz2L8Qw/NBjhuPUUpPY4Dy/skJBQlieGa/p71K295BPo+xehQPFUbtXsQRwu6YcDvC5eJByhlOyxiinNfpccRUBNcRuRf53oO9i9On/uu/PD37E39Q0fNeHvFdzAzxMk51/D28MwiVIWL4Of4ur0wXOrzHay/jo7RSxtN+xg2ihbHIv90LyQRD0CQ8knHL7/zkM16Mw6r4dz5M7dx58p31610QPoqe9/Ig9twkIAEJSEACEnhXCJSnhDLRL6XwwJd+ZTr84i9Npy9+Y9rNGjgrqqsdJQchomSUicYL1Dw4MRDjseFVRQj28j7eHQw/CgsQMpb39y9dTT7OpYiLGJVxspCPsx/jcbVzqUKA9jEc42HB44P42U2xAb53FIFzOWvnrJY704Oc495+vkzYXDlyIohS1prQOJxIw6vEvnd22jnlDOrznZ1IrBivVHvj8zpfvE05T4zYMpAjysr4zfGP4hV6EAP4O/+LvzQ980/+M5nBf1e6wYO8BQHCy7ZDywg1G0Jl+/e1B6aLGLYZ36vxQO5Y/jFWECl4Yeq95Hrxe4WgEQLZhczwVq6LZfSiGY8VK9Tj6MUKhtAaXqQhuJ5//vnpypUrbxbU5vR4HUhAAhKQgAQkIIEnJ7AOVztvRKFUKn8mBiGLfn4t+Tm//oXp6MtfnE5fenFaJnRt/+6Naed+QtcO71f42iJFAlYVQobIiceGPJuIBELZ9mMknlJimqppUQe7B6lEdUBRgp6TQyhZQtL2L14pgUF+TVMpKTKQ5O0LB5cqbCiZ31X97SQlp0+z/0vJc7h973Z9vtjZb0bqxeTnpIjBzunhdHg/XqOIpJ3dCKSEpRG8Fn9QL0/dcnMqPC7nscCbFH/UTgofYAiXUyuhSeUpwkBNWyiKUIZ0vErHEWL3c5yP/pn/bPrAT/6Jtyd6npLR+uQ9v7XlW53L1vsrYBD29xbhX4887qP2v/VFHIgsPBuJ2cRxflvF4za8MSf8nj5HGOAxJOdqmb443vLOtM+Sg7X+XoRL9ntexCBYhoDhd8ZN5XlteWW2xQzVzd+q7a3GX39t8dn2Ko3QuCFmhgdpnOterokSTfH+VKgbY63yew6ad+hd8PLQAj09v6MryC9JQAISkIAEJPB+JMCMeaz5rJnz6vTg174wnf7q359WCWFbXHt12r0fj06qra0iShYRHiWKSswkZ6HCdQ4ToXa5hE4ZUYiemIQ7ybdJ8Fg8OZcrLIy/ye3BiD2NsXf5uWdSxSoGaxK8CUlbxuOyG8/LTr5/EoFRhiUOnAcRVSkLRx03wtSOUuEKM5nteO3kvQcUU1hGhOFJSmGDk+wzS/Ek/yLnFiFFJbcdLOw+o09e0ElC4ShsQEEF9nGac9lJaNLexf3pKKKvcnvKJj2okLvK8cnrzuvXpmd/+menj/zMf/Dert72DogshM+ZBWbfanBvCyMqjXcPzPBqDDFQ6yBF3JxEuJQnhn5I+CA/EaFU2UNgIhQQN2zXxFAvZtEFSlyA00H6FLGw/a+ETLwzCIohetqYiJhibCIyIrRrvaYarOcatM3sIWJm+/xZ7Ha0YztEbpScHnseAmvk73C+nOc4r/yyqfj2Lgmd7VYret6Pd2zPWQISkIAEJCCBJyIwFgtdsbjnzZvTEV6dL/zitPzNL07LF785LVKkYCfhXIv7d6JpInTicalQrl6St5w0GJIx4C5dulyGa/w5dezj5V55Yw4RR/l54XJC2BLqRgjbSQRMRZPFuEth61SsagUG+Jsqa8cJWyuBlPdZf2fvwsUmau5FhFBlbbzyGcYlJajZ9ogS2DUtj4DJPnOs01SLe3D7fuxj8nwOartVxBSf1YKl8UQhgk5jYCPk8OiwrFDZwlRyyxlSXastdpowuuR47KSy3J2sLXT5J//56ZN/9i/mpLOPMxYk7iG2P2tQnykGwSaP8CK8rdLEb+GFqRDD7ZArjOlHemw2voshMkaztnNgtpP7h3FfQiBCguWTyouRCnwjtKz93ULOzoSesfhrWCMmS0T3kC/GQvP2pI8CaS8ewEuXLk2sV4MHZHhBdhGnVPyreMZNw7bFzXY76vcudmpZJ0IhexfhNdoWZdWuHP+Yc864pnmIMUIsDxPeSNlytiG/pwRXL1BwMeeHsMdjM4TNEDdnihM8qh+G6HkHBOsT3QhgALTt4RrF+jtx7j3p8dxOAhKQgAQkIAEJPD0CY40dIruYPScX57WXy6uz+OLfnVbfTOW1116dptt3InTuxcqL14QKVTFgKzwtUWYs3rlLCFsMwoMLKSyA6IgxWuWkma3uAmY3if67V65G4NxP2NjFKlrAGjq8huG7k8IDzOZXNbV4eRZRQuTlnKS0bxmUHCcq68HdO9OFiKG9VHA7TUjd8WFE2l6+x+KhEWIHlKyOB+qYE0SU8HeM0EUMbdboOUqJacTW3sVWrADXTeUGJSyPV3xOdQ6IIcxgwt3wXhFuhfeB3KPd/QgjqneVJ+jidOv116adP/SHp+/6C/9NhFJyLx726t6OR3XoMLTPex8eJjq29zNylLY9IPU5wqGLnVFGmffaRy33pcRFQFSZboQjoXzlwWrFJdoCr+33CgvMNgQHEvZY71FKPCKlHDaECJZHJz9rg2axr0pctEVlES4lIhA3LBq7FYJWoWT1CZv37zKWKH8RUci2tc3wypS46SFh+V7tu4smBHKdZw2y3k78geSY4dzJllWoogQV3j2+24RVfd5LmTNmimF2c8SYYt1amp/vHmTMXk1J6cvJt6Gc9PDc1PiBa76Eh+l8iBunNBbGXVct7IJ0kxNEuN1OE3W5jt7Nl6Ln3aTtsSQgAQlIQAISeDoERuU19p4Z6tNrb0xHX/nSdPSlfzCtfutXp8XLL077d26mKMGdhJGljHO8LGU+YuzttFwLXDO7MeZOFwkxS+gYhQIWIwcm64tgSC6SP0M8GZ6SneTXsKgohuxe8m4q+6GKF+BRwZTODHlydsqWre2GQd7EDjbpUdb92c8MP0YpwoeZ81o/h9C2GKAJispaPuRkxHsU8bOXGfbDOxFreR1cPpjuJ+9onxyQk3irysBs66nQsBJeETkXLqXc9YOcMKWu48HBkj+luELO7TDeLaLnKJ+NMbuKiDpOaeJd8oneuD6dfN/3TR/+c//VtPPh72gGfoXO5R+esLK7e5vKlidHpU/h5/inhF5hn1MCG6u6Z4ec96jUN/saMAiNzXYccpP3svnszd6atbDqemCcxvqctgoBjHwaTq6MdMZAFZ9oQ5Mx0FtTfVY6GmO/xEYTIWP7JkDCtQpbNPExXk2oDA9P0WriY4gyxl8X0oSP8arvjzWTStghVjiBtdTZsCINjKIU6ZMS7D0scXi/htOLdtEmPI8j3I2xt8o433h+Rj+1cucsaFsou5isNXP7eY/8nyFGx3Ean/aqhXb7a3Ad7yHYv/M7Pz59z2e/N/MA757wUfSsu8RfJCABCUhAAhJ4XxLA1orQoSjByUvfmO792i9Nq3h2dl9+JYkpN+LVuVVenRU5NYQkValmDMpUTOv5MhjyS0K/MsuNoX5CNau9S2XEU8Z5ETGCkZeon6rChuG2yvd3n4mnJ8cl5Gwnnp8TjNgInMMco0r8XsAIZt85Xr5DIYGjmxEtycuhQMFxRAkJ3hyTEDZyJpgJHxWvmqcn543Rm3PEc4N3B08N2+5mJp/Z/QcRdHhuKEt9Ut6NFtm0gwHdcykwVllr5SAepQtXn5mObqf0doU4sSBqBBh5LTGg8TLF6p3upqDD8Qeenw7+/b8wTZ/43tp/icJyRJA/0iPJhpG+E4/C1DxLIwSw7OYSO0OotBAxqshtv4agaYZ0M6M3Bjm/E4/XxUb38mwvwDrKH297hZqQYr0kFmEl1G/LEK9wPs4Lb0gTNJXX1MdFaeh6H6HSDf6c95JzL30SDuUZKv/NRhytvT/tXOHQxB/7oUx5K0awl8IUdUyESj/+EE3lQeLVQxv5FQFcRSdgs15ItomLETJHe8rXRBhlcRyeoCZGxrZnuY+2tXV6RghelQcsUdbEGt8ugcbxOIUSTXxEdcDmqapTZjx18bXdPzUmujBD2D/77LPTT/zEP1yeJAsZnLkU/EMCEpCABCQgAQmUHbd5YdhF1Bxfe206/fKvTae/9venRcpML19/NZXXbkfspDBBPCA7qXJ2kjA28iLwOFQ53uRKLCjNG0M0UqaVc8a4Yz0SRA2WWMLR4uqJh4UiAXnn6vOYbrhDmji5nMIFWQsHD9DJvbb/BSFshO1Q+KDWu8nx4p2hUttJhA7C6DhFBwjvIfyMXA7CsHZSROA4IoT8ifuHCXW7HM8Rxu0Rxu7xtBdxdHR8v8KKygjO0Y5YFPVecnkSLkd+0C6LmnLMGPr7V3NuWd8nKqzaTAEFKsYtD6k6l0IJMTqP4vWqkKX8XcJkL8dbRuxExF2MR+tewgKvBcvFn/0z0+qzP1YMSlwUKzxkOLBGhbo2z19FH7pPpBnCQ/Bsj97hDWnG/ZvC1+pdRANGe/xxZ5L8N56gEibD0xKv3LYniO8N47uOUWFsLQRteG9KfNHrvNe9JSW0erjbEBfb51iGO3k4jKUezjY8ONvbjd+b8GnDtnKz+H4PVUMbEHZY1fOImutt2T73dRvRioik7nmp8MQSJk1M1L/+3lHatcv21SFN1A4PVLWvi5bRI9thauUd7CKm2odjr3vr2qK73fOV96sKIB6yvL+HiGQcVX30fk5DGNV4RVA3rxf5TIybH/3Rf2j65Cc/qejZvjT8XQISkIAEJCCBb28CGGrMvO9iACfnZfXqS9PJV38zQicV2LJw6M6116fF9ZupwEaJ6bvJ08k28bbg1cGIK7M+hjFhXDsJVUvWSnkt8MaUEUZBgXh51p4GwpDwZhxcnZa7MdYQHhFDiWNrRlot0ENeTXJ52Deei5Y0kZCyeJViGOdsI0iyPd+b8vPBnfzePEZlaB/dm+7fujcdPJe8iXh9Hrx+I96lHBcnSMTDcYortMl0RFH0S0LR9lIV7jSV33b3L2XvFDKgbHWrAobOwlNzmOPsR4ytjewYwCcRWvtXLvdCCymJHQGEILuQHKJqM16snDti7N7NCMbV8XR47dp0LUbqlYiexQ/8oxFsOUBVscPAbdYwJjxir+W3tBLeQ/SUwZ1zXBA/1l9D4GxGM3kizQvTPmsehRaW1kRPfRYxNwz2dr4tD4fjljeCqnxl4PP9nsMywrG6KBhhXyMMa+3BGSF6FcLWcnbWoWH9s835brxQw3NxZpHNLXHzsCt2SYW9eOq2Xxxzk7fTqshxbunpVlocwcD/+5pPg2GrsrdZv6ccMgiMCrNrv4+wPCr6Vd0JPEboW3KWEFyEO/ZzHlXg+LuJ2+YN3V6zp/ZfHi4KN7RqGOtwun5MvssxeH9d2CGivHmBMmGALsq/7/3Mp6ff8/nPV87Qu+HtMbztYSPS9yQgAQlIQALvRQIj8ufdPrfzx13HtnyLJ/KI9qxDaDBmETmsp/NqvDgvfW1a/saXpuXXfmta3Lie8tOpupYcl0XydCYqm2X9Goy5xBSVQ6LltzQPBUUFoioq3AgjmjAv7HGqmy0x8CIAdinXFi8Qs9UrZrKvfqB5dgh9w5tAqNLVhL3Fy7Ls4WbT1WfjVcHT04ocxJUTYy+5MtlfiQRC6MjVYDo/+TvLVGjbyYGXGI1UZYsnCNGyn31TOWsv54UIeRDxwXZ4isj52I9AOyQk7fRB7NvdlMJ+IYJnOR3eeyPvxXsTb9FJ9nN45/XyxlxIkYXlKqKoJ9lT2Y02s74Pi54eRGghfgi7WlFCeYQopVDC6fHd6cG1m9PtiKyLP/Onp9UP/WOtCEPaU2vO9Bn+8lKUldzEThnBVCzreS9jhKw9FPBtZnYXZd3DVu+1vBheQ1AsYpRjqG/C4857hproGd9b5xSdG5rr/JMzIW49LK2/15wozZM0wuKGF6S+3/OCms8lYWpdbK3D8LoAac3rIWblHdmImnFa2+virEPD+rE3l9eQXgSbsQZU+/b25Ycwr/d6tcGN16wXN8h5n2QMNU9LEz3LXBt4q+ocR19S/AAvXfVrcuIyJqpvEz5Z1xOVASu/qonT9g9/I95T9kOh9RYiOLZrfdzOl4kHrrnW800McU1+4uMfmz7/Az8Q0d8W032aL0XP06TrviUgAQlIQAJzI/B2hVdN3mMwYl1twTgvnMZ+SejGILubks7XXpmWX//qdPrib0/TN76Wqmtfn3aSu5L4r4igVGVLeNjyQRbqJIkfI5sqWxiAERksxEieDV6cMuTy/gEhY/GQTCk9/eDm9eliSkxjjFWFMwoOXH4m+8CDE4GC2OKVhUYJjVpconpZC1krDw/fIXcmHpEpnxEexzkcJ3dobx8BFc8O9vNIbM85LQm1u/JMkmcioiLWdivfposxtssCo0fJTdpn/4R1RcDkf7UAZYXTXco+cw6HN25HhOWcKLTAOkIxavFu7CxZy+UgYXD3YthmzZ8IFmbqqxobOUhpF2Wu98ujtUhp6vtt4dO05TiLoFLY4DieMkoxn4Tx/Rs3pjsRR5f+9Z+dTv+RP1z7qgIMCJytqlxN9DQvDQbvaULmdhEqVXVs4+VZe0/CCjFHuNnw6rCLJnA25bornyr92KqpNU/dMLbb9t14j4dpkz8yPDHldKsX4YvrfqhwO4x/hEDageFPQYNydvU+Xw/TTdGBFkKG+d+M/+GROh+aV5Xh+n5LqJzzNpU4POeF2a5SN4RNO4WeB5V+bGGCDXN5t8j36Tk3tQZT/7xxybXQw9iax2yT97POt0GQ1AK97WSOMo6Ld+Uo9dycvleEEZKmXV09bC5iZ2e3FQAZ3hyKbhCO2bxLhLFtCiWM8DbuAy0/CWG8yjV4afrc5z47ffrTn86lxvjur7d7n9l88y1/U/Q8ASQ3kYAEJCABCbxvCDwFY+FxbT+fI3DGcGlWWnvrTecWI+o4lle8DLUo6PU3pumVb0zHL351Wr30zYicV5o3J5XMdiNuThE5CV2LVZ4wNqpWNaOKXAaM2sqFWBxX2ejyNsRjg6Fcs8ocO1XXdi8/V96XJeFSCVXbJaeGULMYjstaBDK5NREbe8l5wShD3JDzskCsYCAnxGyRkDYWjVym8lqsvHiQ8OjEm8O+a1HSeJ4QRXwf7xJCiSlvQoYQU4TzHD9oxRd66BdelNP8vXtwpRYxrXygVOZCoJDTQ1ntk8qVSG5QeO3neHsRZMusB3QUz9HFVGg7JK8ooXsky0/J5zmJMCyhRNJ8wuCOI2YQbFcuJ5+HxWby+4KVTcPu8NatYGmhYcOlcJw1jF59+ZvTwU/9W9PhH/gjlXy/G08WQmQIn23xU108kvB7FbJWFa+C9Kp/yj7HmwNXKo+tPS+bqmcjF6WS6jG2y3uwyQMqQ3174c3K1UHcNiP+fG5PnVc37lvkXC89XYOySpqdG+JdbKy/1xaoHW1g4Z1RsGGIY1qIN67YrI+12e/IuynRcy7cjoOfLfHcPCTjhZCirDmCpNqHoKgh1Qo1VHEL5hVoRzgcU5AiG7QSF5tzqGul/9nyiprYgy/XCAGZkY9ntuEcRpvq2DmHZY3ZJqQIpUMLbarsMQZakY0zIrLak4P1kLnx2Vhk9VOf+Pj02c9+NkJqMw4ed995u58ret4uMbeXgAQkIAEJ/G4TeFh42e8w5OwtBcsj2rj9nUd+f8xoM/fNrDz5NawdE4GzSAGC0zden1avvzztvv568nJenI5ff2mabt2Y9uKpWLGQZgz1/STqp3xZhYwhIsasfws3Gh6Htj4KeTAX4nWpBUXz5zFekoR0nSacp8J/alHFhIDF4N+78my8OPH64K2JIVYen52skVOel1atLVZ5hYlNCJ7k5ZzcvBURkXV4WOwzYm2VULpFREbl+aRtZdZFDC34jJAmPDb9xRo6I/eBogUIsCmepulGijAcpoT2QYokcD6IHUpqk3NDnk6ETZXg7knjO3n/+N6dlpsTA3uB1yvnf5SiDRRGIIRv50oWuMzPu9eSI5TZ8720BXF0imcnM+tHzPzHYD5Ijs/hfYonRIQRBhVBd5JQwgVV5+KtuRvRef2lF6fdP/ZT09E/8c+WWGsltSky0Az1EjTdC1LV8MI9uEuUjFwfvBKjXHLlr6xD3JrH5c2vJhy2PRgbT84QJBtVsAldIz9o7G8UUGg5Q+NVXoheTa19b3hzRlhbM+CbCNkUTeD7JcHQ10M8jMR+2l+CvrK7zgmYIbjIS+rn1kt+11zACEsD45b2agUFEDstdG0tGBljdR209u/gNWN/5J89ROSUPixdOzxU9a3atuX4ZOw3xVb7G8ervmVygLbyjXEtF78WwsZ+2nm0UMUKLWQl1gqnZG9t8dXBvK6PereJrNLb+Z2y65cvX5x+7+/9vWe9PQ8ZGd/KW4qeb4We35WABCQgAQn8bhN4QrHzSHHyhPtYN/W8x2YYa8wADyMoRv4iycure7em5e2b0zLr5qwQNddenXYx0JMkv7x9fdq7F0M9q8Hjzaml7kneP0kOT0LAEB2VB5CwrxVem62cCYwycnEw9Y4jMpgg3mHG+7kPTEd3I07YPtsQBobRP+0kDyeCZcHaJAiI5z+cEtYpeMA6ISTls3hoPD0lRLCXI7zKuiMcDqM5IqOM3ZR6LqFEuFud4+l0Px6fi1mcFDFUKfDJpZnupBhAvDmIC7ZZIF4QFyyEmpyZ3Sz8iKF6EvFXVd8iyBY7iI8YkJkl30mxglRQiEcquT+It2dy3ISercLiNEJwj8VQFxEw969XOBzeIZjgbcAbg4GO0DpI1bbmOQqnFC7YOdidLkbEHR7GG5V+P45HCHG2GzFIe+5nraC9HJu2HkWUXn/5G9PBT/5L0+4f/RPTSRggWLB3exG5M96CMmrxwLAN4Utb+TMlWBNelwC17ntoooQ+gvMYQs0p+GZPy9nLrIeoVdgaJbK74GwqYi06RsjXEC+Vc8S5nREz586zi6B27kNYtXOtUMESPoSXNUbNv0J4XZ1488RseXqacKOJkRnrnKCN56k+y74QL5VvQ/nqfIfqawjxtbjpguaMMFrnH/UQzi5shqgrj1JflLSJnjakqzx6iboI3RwjK1LVej+twADe0lZprW4L5c2psh+tbb1/ysHTBU21kP6tcM6WP4R3aC/hirX2UxeJlVuUsUxQXBUZIWy0e/B+zw98//SpT30q46pxfBovRc/ToOo+JSABCUhAAu82AcKziMlfW485gT7jvlmQsBlHT/IaXolhyC0wwJAY5BcgTvC85PdlqqRRQCCxVdMqnpDpZsRNBMzq+vUsBJrQtHglKB29iEdhgdFOoQE8N4SJ5fs7LI5J7D8hR8kfGa9lCgVsZvCZlU4lNBZMTIgVBjeiCCOaPJDdKjzQ3TvxtPB7rU2DiMEAjbFeIWX8pDoagqxER3aE4MK4vUQFqRjQF+PJwQSPcUaeT72X0LoKU8OgR3zAkJlxQvM4HqFtGHxYfRVORhhb/qakdAROVRNDVKDMcDpQ7ABvUUpYl1uK/J+IvSiZ2r6JrIR/4ck5xLDHGo1hGhFFiBNCiApue0k2x6imVPBJxONewu7I71lmO/Jy8Kzx3oMbt8pDc5CCC8c5JjlPiFMWKKUy13FyjS5dfDbhczk/ihjE84S36f6Lr083X/zq9Oy//CenD/zJP1XhgLwYQduGfXklEGc5HmFz9yICCRGssUb1r+6FG2FuCJ22dg+v7dCxTWGBJgQ2oU5jPLZyzngPhsh4mKeI/TahsiqjuomTTVGEs1fAm0XKdojVxqN09trZ5AaNa2Q7r2ZbuA3xNNa8GZ6PUcJ5eJs2Quus92kjqJrnqYWytTV0xkKq1Se9aEItlMrf4O/iq6KkpAAAIABJREFUZrBu59or5bEuVFVU657JfO+kqg6wlhDImuDZLBxLeBun0IszkJ+TIzUvXP+H56m8QO3Vjo/ySfhcxu5xjrWoMupt/SOEHWtL/b7f/xPTCy+80AZXnSRffsjvZ7vubf2l6HlbuNxYAhKQgAQk8LtIYNsQOOOdQTDEsM7Ck1ThwsDAe4JIGQYXachV9rfeIuYf67uFyeySK1ClerGmIkaweDDoER4RNHgKdmL8nOZvckuykMu0G8MWDwQemkUM9tMIlt0Y3hjcsaSyXbwc2QXbLxA5iJ0YxIvKY0n5Wj7jeMNYouAAM8dVQaqF8+yxvg15IDm7lsjf/l7FUD/KsQ9KzES8UAK4PAwtnCYxYS20DEHBzDFeFvJuOF4WB622YZhVUn5EFAIIA73KUTcDrURSzxUq0ZGSz1EGbT+U+WWbeLKmhOWUQGLVUl7x2JQoLMGZmW4qte3HQL4U789xhM2CY7C/mK0RJhiL5fWpUL2cT3JrpkvxHJA3BLcWR9aEDz2G0Zhf79y9MV05SOEFGKWtp7eS95SKBwiCEi5UY0tRBQTGTrxCTdykRPXV5B2NELAKs4p3KNsO45iFUZf5/tGd9OnN+9Orv/J3p6v/3L84Xf7pf6fKcw+Duwz1XkIZwVM5ISmecJJxR1+VsCnPAFXB8O/guCLDp5egJhelVySrRUEZCusS1Gerqm0EzFD03XswjsEY2XKBbHJJNvk1Q1ydFfMt1K6qkCGQ3+TZ2RRs2F7zZ4SAjUVWy3NUOUaUI+8iunqrV4GrS25zLa6FAP3Z+7UNno03aVPmeyMO2zZDzI399c8rrKy1YQiQEktbZa4RMM3r0sLSqqIaeVOVlsP/tiqz5W/OGb9NJRDV6WWsdIGznlxpEvgMf7xCVVY9ld/Y79pbRa4Pvd5D+hgn/HsmntEf+/EffeoLlSp6Wjf6koAEJCABCbznCYwQtTOhaszsv/TSdPTLvzDtfPMr0/5hvCox6hEkVe0qraoJ0zJcMMz67xhb5XlAgPSV3iujGUN8s4r9KsY+a3y0PJW+ngqeEvaDcc+sMDkQJNsnfKpCvyKcmoCKkcVxyVNB7PRzwAAfidTsZ5fQLr4bS4rQHDwGGGy7l5sYoULbOn+E9pCPU94PSkhzmLbgaIWtYTynLPTISajQtSvPJcyOUDaqtPUy0jAhh4YFR0uk4LHJud7L71h0eHwwDmO87VBamuOV6CEEDduTeLoYmQnFK654hHBB1XoxefsoQU94hU5SeIEQOr4frxbCYcKjhajKedc5V2W47CPhbauE/JUI41x54cFCoIITgVnloCP64kG7cHA5h8NgRxixkGo2TTvp1mMKQ0R4HkXAUJwhX6mfnPa9O5xz9NqzqV6Hl43+ST7QaY6znxDBveyPMKTjG/emV37l7037v/8PTKt/NaJnn3wpihi0GXxeZbSXMGNsNQN8FJZoQpQQp5YLU5/1ELP23e6lKU9ZM8DPh4m16m3nQtC2jjWS7M+cT7+Sz753PuOlb9QgN/6jPVs/zxRMGGsRdWFR2zNm81UE3LaAKSGHQEiIYvPsUGVvW7RtlaBev9/C+lplOUQhRTY4Sjs32tMqw7UCHlXprbhtPDcU8qgcKnQ112UPHaRaGuOkQtK6uOEaHBXmanx2EVmZSXhTe+GJkYe19uYgnNiWogw9DK6dZUnbtcip0LgalH1R1h4SWPl98OHWkPF3IXlnP/7jP6bo2R6S/i6BRxJ4uzHpM8b5O0lMfiyO7Rnmx27sBhKQwLtBYEX8/9e/Np3+b3992vv6b0zL66+mCEA8EmNmdhikGPXjhYGKIY1gIKYeC5nta8HE4e1phnsTSN3bgDGGp4Z9loeGbTFaEVhYZIStoEAQIzVtH4MoBlgyBpqjookgQqragod4JdAaOX5EwTp0qFfJKkHAtlTDwuhFbIwXYoXTo4JaN4gpUFCCgnAwwt0u9BlwBANGNa9n8XLEEEtS/24M/lo0lPNFYFT1A86/eYyiKOr3KjONuIHRsxExGMgJ/aoS1RQ1uJvcHfZfmfp5UZGMQgXsjyIHuDCyvxOqo+W8yAla3XijeaLYDo4jlK4KCWSdnnhm6j5OnhChShEk9TvnSV/idQJ/xCchbxcuRbhFSN29cy01F56PRsox02+sGbQDk3s3i+VxhBiLsJ5EMHFaeMH24qlqwieCJ56uk3gLl1k0tUKaUjb8jX/wxenkR39w2vk3/nRE37PVb7SdNm2q5tFPeM+aCC3x0oVgeVF6mFvzZGy8J9vXyHbo2JtCK8+EaLVvsc0QROPv86GbZ8Ijh6fsjGflvKeFLt8Y6MP71fY7PCxDuLSCBVVZr5/fuGTacft6Rr063wjLa2ff1onCC7ZZrHSzRlF5XPpaR3hjmneN0DKEMQIy+VlcW1RC6wKmVyA4s3ZQ49JOnf5gYmAI09LSGQ8sMkufrcPk0pZMgyQfZzvErwZ28wRVdb4RYtdYlADrggYhVL+vD94vC65lQjOz2/jDSngdVlVFasZN00c++qHpQx/8yPT888/XArnr0LbtQfIt/q6n51sE6NclIAEJSEACT5XAsLHaxHozhtEU/J0QpKO//r9MO3/vF6a9m69Ni1Q+q5Comh7GmO4eigplw5hnB/k3wr6whir/pOXnVNhXrwTVxEuMHMLmMPoxdmr6l7Cuvl3NQDfvRs0Ox5NQYW4x9svwi4ekKnVV5jRWVjPammcAMdM9BjHEK3mfMs9kCXSRsWCBGkLOEA+ce4y0ahtGEaF8GKjx6uC9IXRndxcvTo4NoHg4FhFHK86BbZLQv6KyW1uxtEHECBwiCy8L6/0sso8PJreA3BqOQ/U4Fj5F4OCdoShCuJ/cifCJYNvH+3OB9vSwNgy+vFcJ2uU9ynkjitgfL6a3I1aOkt904fkPtZwfxCSGc8IGF8m7aYx6J2c/hKkdryJurn6oxB/5TsmcSLRciiDkWLspvrC6fms6eXBn2n8hi6mWgc4Me7a5l9yqVGTbTShgCSDCFJN/RWnieyn4sBshtRuPEeWxKfhQJb6pAhduR8kFeukXf2E6+aHPTwf/9p8tjxmiqRZ6RYz2gV9ChkCmWsCyGcS8mofgrMgZYuVJr5kz3pNzHp/yGDRXyFp4PGy/Qwxth6jVtdQ9FuP97WM97PchiIao2eQClT+j5SnVdQP/Hi6GeOnV6tYFFHpBg1pvhxDA7qlZX9fj8/psIyzq9/q7Mnrqe9X2PlS2ixycCXFjP3wLEd9zgcrvBbtege68HwxmvFecEGflzNt4s7aPhUgax+Mar7wd7gkp544QxuM0eFPAYPTXWKCUY1GCnTH1HZ/4WNbt+VzG5aby4ZOOlcdtp+h5HCE/f18ReCoejvcagXMG0Hvt9DwfCUjgXSBQU7/xHvz6r03Lv/Y/TfsvfSWCJ0UDYszW+i/jVR6ceAUQJ3hyysNTU/HlmamYJwQIYVdjfYxREAARRMgUoV3lHeoeIox+8nrYbw9xqu0q1oZj5AcFADg26+9gOlVBAATA8L40I6gEFPc0PDeVJM95sm+KCFA1LR9SYICQmcwSV2I7RiWJ/z0fqHJsLkeQ9PyUZcTEzjPx4pR3p3mRSjSxr0rgR7ARChdRxOd8RpvZTxl5jdEygmAHoUPbOMkIPRZwvPCRjzSWHD8iCTFV+yxbjmnsdr7TRYQarML2QTjgEUAzdjFW4gkezRptwgpmVeSgt5P+QWix5k76Y49E7yqlnS9V+ePumcv3lhWyFoHHIqQUtCCML31y9MY34wlKOyJsKCCxOrpVoW+IIHJtyKnYvxJxmO8cp10Xct6nyeEilG434+Kr/8/fnJaf/cx04Wf/03i6PlDeAoTjgupyRYyiES17rPR0iRwM1v45Iigijs+2PS/nvTK1r62QueE92QzmN/+2LQgeFt42vnF+X0PsbAubGo5dBI3fx/fPv/+m79EPtU5U82LyqtyqrWIN22e/8WqGUf9elbuuvC68ly2M9Ox5tGunVV9rBRpatbdWjnt8r7xIFVbWKrCNEMJN4Yd+HW33B7eTnt+3rrbWQ+7OMGbY9XLe2+sRjfOs71KWHkFG63O9xGeUc6u/etodbRwheZvFSwnlO8o95bl4ej7/+c8reh418P3s24BA3U3fJ+1k1oVJviFQ3ien7WlKQALvHwIsrnn4v/+v087/9X9MF7Kg5+LuTSzqZjgjJpKgX6FpiJPutUF4LPMeOTpNxHBfJXQLT0+5XRoAjPjygnSBNL4/wsAqvGpsj9HVqqLVi30xS4tBjzFfIiWfl+DpYWJ4dBA25P6UEMtnVyNU6tyzPaLquY+SmJImpYQ1QgAxUjPTCJVsO4QBtjXeFsK/CG3jWAeEm+XcOfb9HOP5eE+yYGmdW7whq4gfCiosc5ydq3n/mYS9IaTusthoZrMjhAjFqdwbzovvsu8K20s4H2vZsH/2g7jI+jcFsyq/0fYYfeQVsXgpi4veullV1xbPJFenwvzCF5ZjFp9y04TFEZaHaIlwI0wOT1VxK0GW/SKyMLAvZM2gFEHY+0C8OrcjlnjYVOW5bB+v0Ek8UawndHrjRgmdvWf62kJhcXQ/hRLICcl+CGHajfeLpu4+88HOLMegkMEbN5LT88b02i//f9P0PZ+eLvypPz8tn/tQogYzhqrqAAUn+hhiGHEKGNLba9fkzarChhdrKzzsvAgZ3qBtT8zDBMjDhNDDQtiGET62397X9hW+LX7OhrJtBNrY19nz6QJ/a2fnhdAQPOcrzdXcALzIhalfmvdkeFKQH624QisZXeWi8WhVsYbhaWmenpYn1cPiujdn/XcJqHLPlHdnFDkgHwxPKCv1nGYH5PTUJY94wtvS198ZTavqgKy/1Hx5/Tyb4CpxRWhk90gtI5opSF0ese6tKu9S92iV9wfljzCuUvTt++Sd8bqacfoDP/iD03PP5Xp8Cvaenp7t0e/vsyXQYow3cy7fSkOf2Jt0Psfo3RZtj8pxesRnT9y+bwWi35WABL5lAqfJt7j7P//cdPBLvzAdXPtGwrAS2lbFA2JMMNl8kapmhKzFiC0jG9GRD/A89DCy2p4XHpDarqaR661W7rbnwhDahmOBkKaea0DSfYkWbq7DgB+rgiIIEDWV6J+fHJtkfQwdPA7sA4ER7w7J9qxR0wRX/uHZIMxu7e1IG67yXURM4v8jTkoMxOhv5542ITYQOkTzsZuE+S04ToTQggpvrJtDuymtzecIJ0K9KvcnRiDhZcxOZ5sqLZ3vrnOc2PZivk/Zas6NNrM+Dy+8PJSl5jsItfJO5dwRKQgx+Jai6AKMNg3PD8UaOG/4IK5qfRIEXSsLndiz/A/xGTFDhTr2y3fpEr5HW1IoYZXwu8qtKWHJ+eH9YQcxau/cjGYi76RVidsj/I9zJYco4YFHt6/VWkd7l5KrBCNynl59NUMoeT1ZMPL09Venl37+b07Td308np7/ZDp+4ROV01MeN5LYMZmH966P6BES1cZQ9+j1z4b3YluM8BFGNcb1KFN9PmRtlK7eDtnaFhnnCx1si5lHeXPqHM/l+PRTffiP7o0ZH55vR7WFfdYGTYxsXVLrYyFYKqeKHu7heZsDDk8N+S5tIqHOERFRO29V1aqNvNe/WHk0fUHY7ZMf7cOTw/mSu4OQGuv31DkjWIdnqcQG/dZylsb5j3V+hgevfZ59ZdtakBYRlrHeKsINEce5t8IGZO4gdAh1qzazTg8VDKn6l/sUP19IaOYP/8gPRbsj8jevd8ouUfQ8cnT74awIPEZ09NDYcr8+7IZRSZlnPqg70dZV2X+vajRj9qurrTEj+lY31zG7OkpatrIpddOpG8yZxbraLMmZV83mtHfG2gfr6jl9w/I8jSY8bgbl3RZosxpoNkYC7w6Bk+Rw3P+rf2W68Mu/OB3cfjlWB6FWeA9yfIoZxBuAIV7FCkYOy7ivlBGFKCHPhvA1Qq243XTvDTeMKsObz/CqVHGAHmPfHTotXyg3E4xtcloOuxAY3iHCsCp0jvC6vAj3Yr/sJ4UEylJiXRr2Q0lnFgHleOTtpJpT3QOZAcbLgwhhBprvUm2N9YAu9RCwvZavU7FjCBm8W4TrEdaGCKvQLsLtEFKIAiw8wsjw0CBgOrcIi9OIpd3nIyQI32K7Cvvra5JwDsObVSWy834VGMj7VS6tixLOJe+1IhE5Hl4bvgeLEi1UkEN4EAKXc3/t1Vq7qCq4heHpMqFneJ1Y/yhMVhdYUDXnQhheCkWcZrHX3bSn1hriPV60M8erst47iK1U1Kv8nP4sqVDElAuOF2jvYgQOwici7iSeIELVdq/mOBFQC0TRjSway6KtGKvXXp+++Xf+1nTywecrvO34w5+MriIcsBnQ7H+ds0PuUULe9jHIK4SyzOAWdlUOh01+D0bx+apsIz/nrcLa3ip87VGhaw8TJePqfCsP0eOv3vZcbt/fFB9o59eKF2y8JRsBUE7C4dk7bzu8KZSNs9gSPHVS4wHeFjGtttXirKjgJiwqjDDV4rZfTUCO73LNcNm2NX5a9bXmqWmv1p+M3eaBank/FVXK/nsoXgkoLqMcL6Mw60U1o6KJroRMVvnsFgJJHlB9tnWs01pHKNtSKj/HZtweMuGQnf7wD//w9AwFQ56CHaLoefzodov3E4Fx3VZVobrDtH88VLnwy53K73mvQit48PcEXh6oVfuUGQhCQvrnNQvHjQUDgNnL/KzP+F7fNzd3Zl2YVR2Jw3AbISPrGvf9vLjrVIlOvk8YSn72GbqaAaWqEjcU2sPDFANgCB0emPwbCbgsjFcx5NmOByv7Yd98r2YISbwlfCT/yt3FZ/3zej8PT1zN3NXqO31mt2Z0icXmaQXHxyml99NA8Vwl8P4ncPziS9Phz/0P08GXfnXau/ZyGamJV2rGPyFG3LJGmBn3LAQHQqfyRnrORXkFCJvq9zvuAVzq3DvGPWEsNMh+uRfGYK7wsMTrl7enPDl9kqYW38l2CA/KNFX1slFxjHsd+S+5T1ZoXVdPCC6M8Lpn4tnI+yzwWTYY5aERcKxZk2NwryOMrSqyZbusC1Tr3+QeWffgCuej2lzuoXlvcdBLPye8rLw+GOx4T2ph0JwD3hS8WYiuUbiAMtkItXEvr+OFGbPP/BxFISo/iHvoeMbgVcvvCMArEWa0JYxW8WiVMGL/HJNwOvaP8MHTdT3CI0KnhFsVm8g+2ZZ7N7/z3YTTlbeoeOf34pI+TqheiTNYhNFx8nD2EXm0MmJr9zIcdxPudisakDWJYohWqGBboHWZBWMRazsHESaIH4RdZ3sUwbPIorKv/vzPT4dXd6e9n/3z0/HHv7s8Pbvp0xIt6cfdUeq7G7ll4Obf8N5s8lya4T2EyMgJOR969rBQtG0PD9/HK7DOi+F4W2Jiu6LbuMrfyvOz/f7j7gjtvEdRhnOToL29rX2b4gNjnw8TbCPMbZS63m7D+H2EsA2Bxf5GmeohEmudnSE6eqn5yuMZldZ6KGvtY+0l2oSklUClnHXNejSWtW+8Qf298f5oT4WsIYbQ2lzynFcPcVtv031Q41wIjeNSGaXq2X5wGZ69j33sY9OnP/3pXOZdzD+uU97m54qetwnMzZ8uAcqvlmnNQ3Y9O9GFCDdiKgZlRqzc+uXqz++UCyUsI4meFY5AzDMza7zHA5rvZZaywha4OmtdiT4jx8OiFs3LNggWhEPdGHh4VSxHazAzgTWJw7lw1XZ1xba9EkmLX+/fqUTZbgTU/ra4VVlT2tff3PLSrD1HHAK7pR20lV4dx+Hv+g4PwP5vCCKMh3bXzXOO/echR8gHomYrpr8e+DxgEUjMKNZ6EBhMPSYckVWrh+cfD/ohtFiEjwd1HsarzCLW4nkloDAaiEUfgqmfd51jrcXdT+uccFJHPd0Lyr2/rwisQzi4ZXD/Y6b/XtbcuZ0FLTMrTwJ83SNihJ8mj2Rx5950+Nd+brqUktWLa6+2+xbXKKFKeDK4H45JDEKzuM9xS6uYerwuXejgBUmifbvvYkD3mWK2YyHPMYHE8cf1jmCpkLZ+T11fy+QB4Z3Ofqq8cp9owkgnpKoW9cx54IWq+xfCIO/FyCmRhkhCqCEeqrhA/iZsjHvqEEYlNvr+EW+cboXacQ+n3T3MbAg3Gp1QrRJSFHpATOBhwvjnGNzrESH8ey4CqsRGzq0Mx35P64nqJRbpC0Lynv9w9pl23EgBCTwpFGLgJ6KpBB/HY6HWvJdzPo53qqq9fTAV2Hg21do9iCieI4Tq9XtwuJykKtseOTb02+jDWty1VwKrtYL6JBrnE2G4yho6VVqbMDU+qz7NfHr6dwdvGOOJNXYIq4MZ3COmTh7cjAOM0t1pM+eOEZ3tlsnpWaS09Ss//7enu1n7ZfHTf2q6/ZHvSTMvJJKwTb5R1KDESybcWugUTJsXoMLfthb8XHuEHvo8YGCeFRLbouZxF/LDQtS239sWUhV6Vd6LzcKlj/IWbR/77HHaOW/ve4TZDa/Pulrbm9rW7ICHiq6tNYjag5MJ2W6LDHZ0Xz3qswhoFxPn2zvOey1iMBu2ihMMIcl2jQmn1ELoBqNRKpttsEe4LxGeRohchaxlA4oRtu05o3ht8OjRtrEWUHmPWaerL4DcvUXklB3H7qr56Ajwg3iCf/zHfzwRlk8nn6dQVu30Zs7VK0bntnn2uHHm5+8FAjXyH3EiW58/Ki7y/GdPHEO5ffztuonnPQN8xsNleF0yyEvAsGBdHjYLYqRvJyadhwQ3+psRMyRcZuaqhEkSM0vs8GCqBwQCBAHDLEVPIh1hGhVnjmrow7k8PG024/yNdf2gH/fbqqbTjQGwUkt/3LwrOZgYbly/+Yz7Fk+PsQYGv1d4W39t3azqxjOMCR5iXGoIMxIWeWDQDlzVFXqBaMHbw0wID12sAaZUmK0dQqcbJhgIPOxpLw/PEQpHZaZehaiVDOr7rUuc37t44i+q8YzEZWYTx6sMiT6NQ7sr4RgjA7HEeWD4IMrywCRMg4RezudyfsfAyJoOqzxEa0FAPs+Ce8sYFMSQrxJm0mahmVHOTwyAWvQOo6knyG6P6zHO3o7X6Wltu325Pe76ey/cIzyHd4TAE98Tn+Ro58cNfzObT+L7S1+fpq9+Of9+I79/o70fIxkjgfvRMqEj9x/kZ675vQiRy4QzUblthzCxXGepflSTGoSQMWPK9VqV1BAdXdhwX8UbVMnOhJrhQcHwZTu84eyLCQ7uP4TMYNkweYKgwQDLdYpXJVXSKszqZooosH8W44wQqNLLTNawTd2z+v7Z97gvwalsEARAzpNzr/C03OM5BoY91cYq1Czfw4jnPYx6vlceb+4/iCueH3lmjNwdrv0STUzedOHCPTTntbxyuYV9rQVKtuW5Qt4MuUN4QW7Gy1Hb9HPjvlqls3P862+0++kHIkqYQGMb7tep9rbgGXQ1xQUqZK7nHTE5RxlqXrUtXPoDh2IT7JvnHvfUmrjqE2hhf/zKy6msluNeDte76TMEGYvB3k5luVpkNeWlCcm7glDjuZKfl1L+O31fE325x3L/rdC5PBerxHcms0aJbMZWE0F9YdeLlA6PIGAspLjCdOve9Orf+b+naw+uTzs/9TPTg+/47gjuSyV8EDy1IGyeATs5diW7V7hby+egSEKFtmUCDi9CRTGMkDgWfSUUaj1h10TATsVMtWfbw0TP44TQeXEz9lM5NHlotwIBo7z0my/U8x6Zhwmns2Wrm8HPa7tAQR2XNvaS3SUKxvo2Y8Jz86Ctc2qvjbgZCwRvhNPmWNsLvJ5tRRMY2APnWdXfxbzZFg97nfWIcW22cVrFB3oI3SqCvtbq6rZCfYcFkilB39fW2vbitXL2PZyOnJ70MTk9XCunrNuT7xznd8pc4+n5zHd/V+Y3mjfynX4pet5pou+n/b1dY20YkDwzh54YJRbHLEYvUVo3fB4iPKTwxORBMz3Iz1v9Jw92hE1u3PWAw0vDzBffK1FUl1mb7asAVA7a4Zbx3sTFuGxrxfCRcMtm3EDGQ4W/x8xgd/nWbB3G/Ah/G16QEklc6F2gVaUi1qmIKKtwCEIvumAZYQg1m8l6EeiI/pAcno8Kb+P4/dwx9rkJcndcHxPDv4uSCq0jZISbUxcC/ET08RpCpu6NfcG+SijlIdmFHQ9FONKKSjTNa5x7vZm2VQlavpPfa3pnnOR2+zjeturo51j7433+8YDO+fbzGYujVXtKHI2HQU98JZYcoYPxwL6pZMRMKQYRJWc5d4wWfmfFdWZimbWOgFrFGKoE4wrXy8/uMVvnMG2d67py3hOKnnfUmO1d7Y9vYwJPMu5yaZSxwLWaClnTb//WNP3mr0/T1387QuebET+3cmmmyhrXWYWl5Qe3IyaO+PvO7enGb3+1Zuaf/9h3t2seOwFD/NlcO9zruAfXhEOuJ75Xly0Gds+xqXsNSfy83XNNcs9qhk+uU65Fwr9GUYLykHBds9ZLnzxhwukUcYHXJ/snTIvrtyqN4X3nfBFbTIZQDKAb/SPhn2HC/Y3rHEM7Ho465/IQ9IkZnhFUKEDEPRtBVyWmc1+m+ECtywMf2pL3aRuFBeqelLZSea3ujTm58uAAkfsekQP5hye7ihtwP8oMM15uQtaoxoZXKIt0lhhjIqdC0iLobmZh0avZNpM4060812DNd5MvU7zIXaowvLQpz7rTm9dSIS37repyiL6ISCb6LuU7leuT84E7OUDVbvop54xoYrKPsCEEDMeEKSIqIuk0z7jdLHRaHhy2aV+s++Rpnr27z/W8iModyvHTzmX2g0FKeNhuFjFd3r3ThMYoHlFFCVg4E445Zvrvtb/1t6Ybt16aTv7YvzYdfefnKmzwNOe2m/szwnYnY2I3i6yOAgdV0prnZvjv1GQdC1LGC8SY75NyVeAg45j/qCRWXiCGTxcJDQJlsFlziUccnoVRxjkSqtvD9cTu362Ihv4c2GXBct3nAAAgAElEQVT7bthve3GybFF5JnidN/w3f5NvwgTjtgBp18QIXRvhZs243+TEnM+l7dZEG8tDQGDw9/Pc9rac9zadXTuoeaWGEGotoA1t4VcKG2zee7OgOXOOPUyP/Y0CEe3cRns3QqflJjXGg8849yFgNyF4vbpcZzcYtWNvymufFVarpPDFV5Vr+0EmRBBNP/zDVm9bd6a/vDWB34nh9lbenXp/iIyK+cZ4xyAn7IubLlVwEC2ZXaQc6O3Xp1W8NAu8M9ykETrc3PFkVGgCIqIZ4i0srd3k6+bK7E89lLgn8GDuF2zdLCtdrs3y8arwsh56xowNMdt1Tv2BPdZg6A/zenByfG5+FcOeV8Ur530ESOKZy5BuQbLtwcd364bE3XFrpoEbYFU96jOQ9Rl34/xAwBEqULHUPEyZOW2Cqa3x0M+/Qia6sLnMzB+/M3PK+zk+hgOCAsOgzjX/8H6wWjmztRWrzrYwwiPSb8zM+DFTiNHAZ2UA9IfnKKKAgGAdCGYkWWxwhG9UjHr+EYpRXYJ64xj5HWY86GFYCc/5DKOnjs929BEidesm2+IamoE1ZGn3aLUwOt7unqvBt3KJ6B9+0rR8mb/pJx78eIMqNyDneCWzqMx8JtFxFQNoQYUqZmcRSVdI0MUwI2Qv++Jf+mGZB1MlkXb74pEJkqMp23qvnbUvCZwhsB2Otva2P2oyic8q3PbBtMIz85XfnBbJx5l+O16da6814xuRwPVXRjrCIddZjX+8IIj9fMZilgmpuvPlX63k3+c+/qkkj2c78lIIDflQwq541X2OSZAeSlX3lH69j3DcJMm3sFxe+T73shHOWtdtjocRn4T+alo9F/JbzwMoD208J/U84LPaPudZkyv5u0LguJ/1B0rdo/vvfLY+txyb9vF97lU1KdPDtxAefG+cC+fMPQTRwn0P8cHx4lluIc/xOrEtHqDnPhjW5L1Q6Sxr3MAX71NNmuSFJ+uQqlfcqvMe7+MBqvV58jv3zLqfoQy55/Z7Yk2+MAFG03h+5fNiwvMoxmk+p7JV3bNhjreOyZ14c8ozxn2Se9a9HIsCFDCDB9tWPk8TfcuI2516LmLYxpMC616CnAVHFyW28szl2UHpYARfRNowTE8Rb4iScKhxQ2ns3AgP8+w7+AATS63owTpXqZLiuaen9HCOfZpn+f1f//J0M9UB7/yRPz7d//j3VQgi4ZUnPJfCYJ9Q5/L6JM+HY+Xv3Zxvhb7l+VeGdcYbAojFZlvVsI3hXwY7YVUl3DYVy6raVzAhYIZIqj5LX6xLOpfgod/6M7RGJ+JkXKrtOGPdoG2DHb7t7825jG8NI/9h4qSugHoGbpWKxpOz5T0ZZborb6W3dxyvfXcYWO2IZ89rnMVZscG725XgtoXUWY/UaBPr/RBCt8n5GeJmW0Ctv9snkocQG5MfhMQR0lYlqzND0gRWO/9WnKA9NPH04PEhxHKVBy6evub547qJVyfjd5mxT2jcSWwUhHf9iw13crzMnEa8jmHzIz/yI9MHP5jxOvrwUffUDaon+k1PzxNheh9t9NgZxja7ct4FXKFNGPQ1s5WfeGaYsSI3JiUtpySBlvHLz/o97/OAJkRiJOuPEK8a/d3wZQpxeFwqNIxRzIMCcUFeTrYbxnefEWqL1XGn4+HIgz8/S4hwY0M8sR9+Zz/dQKgHbLapOOf+O+eBoVCeo35DHB4V6tTHQGCdhgoJ44ExZnbqAu1ejTLw830elGWgE4LFDRpDpIkAYp9bdZIR15xt9rPPqjvPg7o/RGjnCGvgHKvqzpZoqIcmRj6Jpz3hle/DDNFR+TL5HjxrP/U0aPyGeODBiXdtxG1XLG2+ViEjGDtYIQgXhF4XK9tihm1gOtivE3e5K2OAsLP8HLkC2A2EQFR/9ZndKgjRlUP1d/6usMZ+k+d8ie2nLQi5Yt0ess3z1AUfht4QePxch+1hnWS78hhR1rLzIBYd8YdIQgQ9FwOH2VlmvjEMKMVKwnPaRHjGbuUj0b+0rV0XjwwTfdi1tX0zfuy19z66j3iqT0RgTK6OeZo3falfBmW8M0GUKl3TN74Sj05Ezktfm6ZX8jcTHFwzIxQXzwX3o7GOC8Y11wJrtzDbX9c+1+judPyLv5jb86vTcx/5jvzZJww+mHF/5YVpdSUGKXkcXLOMda6Ncc8duTbc86v4CvdK7qfcIwhHy3VRQiJmZ469zoXEeGXbkTtDg7mXIGoQLyTBD3HCMctzjQcqv3MNI17WEx/cL5iEwRPFtvkcb8+N11q+TMLBarKH++F4tnSdwu2xJoe4PxESTVgaEyL1DOhCkciCWq8nDLh1plhAMXjhY3m2RSRcz3PtWb6HMKH9+YxbPOdNJEI8Hct4rGr9Te61POtYJJV79AgjRogkpG4nhv9JxNfeM4gIzqOHX3OcKq2dfWVCcAdvD/c8XqPAA2MkRQbKeByWekUKpH0RY+ucKb5DG+uZyX09n0eQLXNcDFvCzUYEBOe4zBipHIw81xYIG0KL00c7CEHEIrwRsyXCc77kgnFfr7yrvJ/76elrL8UrsjPd+MIvT9e+/uXp6J/+qWn5Qz+Ww+TzjMvTtJvy4Rx3r4ossNRr8wggfkC3l+ffCI1qWeztc7xCLYqNsLhm3VZOUPcSVVJ89rdXj4V8pxvAq/4cWRvqiCdC54YpMfiwwwpxb4KqMeN+D5c2kEpAFKNeiAixVIuothVp+kn1HwTHMQl7VqDUIrBlLnRv1UZtbfqTUykvTfMWtXV7NsUOmjBpN4vzPzfCpgmsEZ7XTq4JjXbrGPlBrW1t21Z4Yfw+GG97tNo2bdLj/L75O0viVoW1CouLq7mt99MZVcGG9oxvx2ltKjOrnx8C6DRjiupsrMUzQgMrSraPFcpn8z22Oc798Hs/973Tpz71qSqi9DuZzB9sHvZT0fMoOu+Tzx46KMaIG2FeDMbc3HBVl9ueWcYkwXKznd54vYWZIXhu5sFAXDQ3QhI/KzcGzw6iKDcGbjBjUnBz1bUHNDeJ4UWpTLh+wz4vbLixlkufGOK2QnXdfWq2qRu3PLiqDf1OtvZlYzxzdfIhX9x6lShCRNQG7cHD93iYcfPjgctrxFBz4+bchhep1q2ou0V7cPbFstp7XeRUeBr5N9l3Jdh20VWN6AKGmywzgHVz5oGan1d46OdzZiGH8CkvECz67F6JmWxThnjOYQi/8gZlV9sL/41yp6WDujAaYXmjWEMJPp4YXSQiVGsGt8fpMzPL+Y/qbtVPMBkPvpxHVRfqxhDhMyVc836ERcWGMzbqez3cjDHENhgqCJkhTKtSXffQDTf/aCPnVDPcNJLxmX3yYK7VxrmBI5rI6+pieD1DxgONcZTPeYhzg6zimT1HqoYIwogxQCw+ZWvzk5wDvETPvzAtnsuMODNKWWV8YpG/4oORyb67wK3Y8zeNtjfdHR5rAL/pG74xKwJD9DLuCFVCoCREbfrGV+PRicghfO2VV9o9tgoS9PsB9yMM+PJO4jUhp6S/RqUzxiOCAC9MDPJVcncWF5+f7v/i/zvdyzoqV1/4cC7jGGUY1Xh5nkX4dAGCdUEFM66hunYxbpm4YGIl1w2Cg1fdwnPyVYAg21WOS64FrkUuAELLuGZHVTUM5UNCuXJeta98VgIlx+N9vK7cBzGsyePh+mU73ue5gre/jB1mirnmCXGNaGA/Y3KGyYqsQVMV0FibpxbvZBKM+1r2Wd4q7vXcR/M+kxzl2e7PhlHIpsLzuPciOpiI4p6afVXIWo9EyORaPY8QCHVvzDnSNl4on7qXcb9tt/U6Xu5Z9Uwkr4USwjxO0tadcDhJ2Nte7j01408IGpEPR+GCB4n9V0nefp5jfSTW0iHXsXtGlpl03GGcIBwrHLsb4jUBRtsRmwQXxZi+0tp+Gl675P9w64R3th1i5zTenV2iAeIRoyQ1rDnXUwQgi1TWWkj9nBDZhPHluXXzC1+Y3vjqr05X/+Sfnp7/4z/VclNLpPXcyzFey4DuxYhA1YUAeWMw5+/yhvSfeAia4zFGce73y/AvnYzxWwnurUIYL7w9Y4JvLKbZwrPITxk5OoTtRdjVdcNYpoIh46EJnrFdTfxiq5dnAws9P8c5tqMlFI8cHLx7PBP7dpUThJZvnqbx2oR9rU39EkjlYarCIITLtVyneq+HHTQP1EbwnZ+MZv/bQqnEIxOtObcK7u+hqDXh2r05w4u0OadWcnojaDZhcgjMwbjOpY/H8qqNMtMjD6vOG6/d5vbEd/AAEZJW3pq+1g7emyHkaj2esrP6GkOV39MXXR0BmVVmu4U3cozPf/77p49+NAsT8+pid3PUb+03Rc+3xu/d/XZNMTzkkHUjRgwgVPDUJHSCJFJ+v5Mb2/WETSBqiBuvnJruxcEjwAU5jHsGOvtgf2PWvQ7XDXAGbj2M+msY6/xJks/EjRnrsD9Uyujvhn/NQnKTZoaJGzZeAx6uhCwhDPC49Bt6iQ7uLHyHG1dL3KxXTSHwWTeA6+HVH4BsVyFa3eNT1c54mPYwhZHMWiKiC7lh3FbyPN8jebMtmFevvo5FS/7MuUYMLfPg3MFIIURlhImV4OmipcI5uFlirCOKMGQIx0hbmC3kgVXtzt+spM1DiH6tQgGbWalVHsYLYuorNILYfM4RvhgufbawCi7kPdo4vtvju5u3pnOCS3lRuuet34TqO3BDVVX+Eow5f7qIBwUCjpt73qjZVoo6MBuWfTNuiPsmxp0bOjONZbBwk2Mc5XdCz9bFLbIvPuPc2VeNv/xkmyoPm88q1ALjiv5GeCACcyzCNyq8klnIbuQwhhBLGC6Ingp3YRy1pO91yN0IwxkhdOWpa7svgwVDDWMLYwTj5LmInyyQNj0fMZQqSxNx9OQoDOFURiIP4DZEnnQm6km321xg/vZeIvDI/uN6YWxyn70e783XInB+8zen6ZtfTdhaJpUwrKtoC/fSMRHTZ0srT61PuNQ1gFDPv/GT8GG8AozxCtWNuZPcmMXlD02Hf/tvTLde/FJSeD6UxSUjCriFfOq7M34/lG2ytss+9wXEFfc7REz2Q0I7Qou/MaizCGXdq075cvcwcMkjEJj1JyQlxngZkiN8i/sY119VKcOgLUuw3W/qoshPSjHHiK4CNT3Rv91TuO+HQeUV5WdKLrfiJ+yrP2sq3JbnAlyzr7p2+/0MjlUgAAGU92kjxXBo79oDzf0p9/HyKvd7UXmECS9L24lWYL+IKp6XLO6ZKnUrSvSyj3qO0IY+ITXCd8c5jYFZQo/293tzed45Tvv+KqIPQbH3XPKQ6BzC7irnkoYloft21szBw8J9vKqngSSGOtEDFQbO/buPrcqN4j59IWWm75V3qSZoeK+KNfTnaC9PTN8dJ9R8/wMRwJQYT5jaMkKshE0Vicjx8ERlnJ1GSJNyf5L39zM5tEzBBJLMDw9vZ87w4nQ74W2v/8YXp+f+3T83ffBf+Fc2ovJhF+iw+7c+2zbma3hseTnWHhB8CGUf9zA3REeM56OM3cOMlcP0Ef9Idoc3eUh4PdfrBBHC3P9xjJGrcr4wQX2Gh66Ls5YT2kTBSVhG7rQgCmQFIhJJ2b0Y23kteNCGx6g1FVM+Xqu1x6U9IDhOE2ZtIdGRs1SJ/F2IDVRsN3KGtgXRaMsoDjDaPL637R2qy7B7kri+mqjpz1OER1rU5oX7+/He7HBd92iHml8uW6mvA8RznL+GAKVfCH3MPYFqbDznh8gpoZPxx0/eK+9NDgbHmgenaAH/sS8Ebu9r2nMQO+ICRY5C8NOf+e4qW13LZbzDL0XPOwz0Hd3d+ubBKMZg7Q8VZsQJPePGndWWq5LM7fyrfJr8ncXG6oGG8c5Nczx0xv4qnIkHAUYkoqKLCAZ7VdbhI9aK4QbOQ7Es4P5A6g+CfiGsZ78Y0FSAKT8rDwAGP7k6Q5xkgxHWMPbfb14bY78Lm3qAYoxnX/xes4fkspRbo59bf8iM9QpqXQoeyhjnfUZsJOoT4sADtcc2N5GX7ZnJwxvCkwZjmwdPzYDmb4QJD76Ui62HFO2th1LfP7Odo9QonGrmlocddxM+48bMrhENhJb0mSeOWX9nX/fTV/XQ5NiDLzcRjt9mdOrYtThevs+q4eyWPiYhmPPjjVrDoRsAGDV46Dq76hMejLV+DwZGz/spzwniMvtNLG29MKxqFo5jI9o4Z0QNorGPkVqkj+7NcTGc+KNmIfvNqVcTqjZizNQ5thttOec4NwREzdZ2oUsbyQPj6c75M7PGuSAuOF/Gb3mKEH89xGSE+xGGgkhiJhuDBg8m42yMfQykqq7EzxyCIUa8RBWj6Myrrfm9h/a1Gbk+XjkfzqNC43Lez0YIPY9XKD9fiDHBIokkVldoHefeDKAShjBl5pPLaFx74+c7fy9/R2897uwtCNB/9F3dO7m3Zmb+1ZemBd4c/n39m9P0+jdaMj7XZHV+N7yZ5LiaMVOTC4h5DM9urFYOYN6rvL6Mt8qDZJKB73Jtd5HC9rzi2cHgvf83/s/pVqq8PZsyy4QtHRDu9V2fiXBnXGbMYuDX5ALjuXsws//VpYSscanH4K1CCrVOTvdwsP8qyzzuKX0iiXPmWqi8kBjFbMcMdq6blh+YHdb1zvcRNwiG7uGpfAvu0W3g1/2giq/QPrwbuR5zTS7Iz2E/FTLH/ZOJlXYd1auET/aJNwzPE16kuv/mXEde4/D2c81zb+FZOULwLlJIgfyg/rwY9xWEZO6rC7xpfEYfpRJb3VvrWYE1zvkwycK6PzyLwoP8GbzbYxHWcU/h+9zn8AThPcKKHiGB5ZXGg8Y+KAv9em7X2e+FnBteaKqpYSBX2e6sVJ973B6TgDFOV2kzBQGOI2AufoQxAOP+PKMfK8KAAg/pH7woFCtAVFUhm5xDPX/i2cEbVGv1IPDyOfrq1q3oxxYid5r79G7G0uEb8Uym4Udff3F6LaLn4k//e9PeH/6jzNPXopMtvDr3u/LGNCO+DPsaDkO8jPVguseBNuNBqWcGdgI/KLrctt8O9YLPqFxG0Qpe6+T+kZPVjfM2QEDacnywRaqUMpVRK6+EMLS9dspDHG1VOeN0duknjlHlmIc3h7E8Kp5tbtzNqG9tq3OivVveIrYskTRE6PoER/7Q8Pwww1Bqt/qoBdDxf7xPLRSuhcQ1eVaTL3U9tJAywgTLzOg8hiA6L4wGuyHc8MqMPqoJjZrQDKNcp4ShVSgawh2RlJ8nsYuqeZxeCTm8V+3VFkQ9+1BrUW/NszVEWbUt7x1nJ1XUouxIzn+VOY6W+4VI+sQnvmP65Cc/uRY97+SEoaJnPRDfI79gTPIA5OZf1c96hTNC0G7FBY3AuYHYyUMVg48bAbPdGGzchLh2MGYr2zQ/R44GP8sD0QZdbTgGKeMdA5cHxwi96jGetd3I+Vg/eLj08qpj9odZ3Ww4Xp9RGDgr1KvP7P//7N1rrK7peR/0d62995zHM2M7seM4jpO4TpNQCiogWkgr2qJKTWlRIKiUBlHRUihCCITUj62oVCQkoCpf+AIIqfQDfOAbEp+o2kAPSdPm5MSOc3B89ozn5PF4Zh/W4v/739f9rnev2Xs8dUKaKH3tPes9PM/93Ifrvq7rf53uHehpg7nMgXNe28VfgT8xy2PRGg1jjYWgcbp4t0l32tX3O8yhFkIKbX4yf8Yqz6XPLqq7Al+3Z070uaVZ009eMMCP/hFBuaLWtJd2CJUmuQ4YKZ+a8c09iwOw2ubHxoA784Eg2tZGB8Il7MWcWOsKyxGC2xPjbysb5W9P0R4FaYPGrimAlt+1Y2zGivFQthumt6xXC1QBbXmWsxwAUfe0FCwLKqXBvEbA73wiCgJArcQq2uAtbLy7OTB/7s3zWrb7BOwMwFnnVQz4AljFwfe69AmtaqcAdca1K0xZM0qEdrwoNnLLKD4V2gvU1hprPuUJmCPWddbLVlWK4tKDBPO9/VGL5oB84BHltBrTUrIacgJYtWADDxFhzCou3G7ou/lHSG2ArOeyxobOWlxCuE4Ski/fm6IKzyVfIArnpXM4eIgAJUoHq6pwEYqlXhQcrWb/yes38AwQzJSk5nTwTjI2hQ9/IeDms78Uj86nVp7Oi/nOntxhWbX889iMZ8EQeRWs/z7rpqGiY4wA+ncJeWdg8fKil4KS7eFJH9Cs/UM5D6h5/W/+34dXPvlzIbknYxtKGWFK63d8NPSo+AcekH+8wBL83YuvjI1jFfoYunZdc2Hckr/bO8o4QvGn1G2AtqMDdpI+PlT+im8NoDPe7PXLVPZqCKw+KIRAnilhX28t2ZU9iT/asxTyDXiavZ42eIFzzWU8G/Ukm1OyT3U68qC5N7OHC0aAw/QVH6lHxcGj+S5jawlq5+rYi63uZj/jB7kfj7L/LXar0OW3Xc3smIOUW9r/8PTyXLlKeCH+MPy9Z7uZQ3JnvPTGydodcHS2Pe4tipN7amjKe4ajUTxX9Tjzg6fnEM5EA/TwyvCRM7yq3rJV5aqheDMvPaQUUyHLASFjG4s9BfcmHs7S3/vwU8ZBRkxeRcCWvGFEQrfLyHTn5RcDhB473P7U5w6f/diPHe79W3/28Nrv/H25ZeXsnOdvw4lbwWwOmgQ6RqGtdR+J63/zoNbQmuxOGR5Qs4sMLG9DlN804KDUegKyTjfT0MoLWq9T7832iAAhrfB2X/W3XLwVb32xNA3j0i+V5ZYXpp6U8R6Zt5vCFW2NKuXruVc5Mr5bfdj92GW313hWhbWdS7M8L+M14YERxgWA8Tbtvk6onEp287i3jLN6QuZGhT/PWd6clU+0+rPC95a3i/dmAZPdzwflDa3vJiRRfzL/+6DUNWZ9XeO9ygM6LsOM9SQX7bg+AwTrP7TODOArJG+D4h29c3Wo6niQQhvPpgz+d3znt3dPXK361XN/Ne9+y4Oer4cgv97vJYaNfr/eSizaubJ6TxWfQ2rs10vDqiKfJnG0h5cnz0Y8Mxc0gdDyzXkNX11C9gTctPH5sUI310887Pp+k8/yxBytC7vUM2+KTV6leazgp+NzXc+EwZiyAY/5OxhG7hslrop1PS9juWwoF4HKmjkAosyZVPNKe40JHxCyEz0LZMbaqU8EVZVninyYdL1AETopubni4fUt3z1GyU1b5o4wFf7UcydyX0uOaiu/CYvA3JvcOOCAAGs/006rr6Udgr95OWKwR/FvzoopHUsbIeK7fZCc0MJt+fTcKhRA5QCAo2eH0Ml9hGTBlXlzvbj7Ubb1z/t9YJ73dbekjxvU1ItFqAEDuy8RkPvle2NvgixBPUK21d6GNgCZlprNa+ddobshseX5wXjHI0fgu66HA6bf5lx7FA2HkAWsOA29QIwQZplNidRjiEwt3aPsUAowxM4pEEYZAugAk7S3Q+2AiMbmLyF1LMnLcmrNvpq9tBWXWjHFuadNCo3P7ueBMoSCSevvuihM8tt2AvI+e+N4KvvMX8NIzQ9azN/Oj301ih86V3GLhyjzfJlwuVqPJThLMK9XKJ95itATyy4lqntEn+wLCqTxrWbvA0cV1mu7PTSH6Po9V1Tw8He/BkUYrvPBd8wX30n/vsFrTvvwdv3pb+i8HmpKUT7Yw3gxg5MS0s+HP+9/zcuxPzczRgOUUUYQRpbQNWUeyCmPYWAAeCfZWO4iwOEVmqox2F7C47q33YumKcSU5nzXQjM8DULWcl+AzCs/8rcOX/3sp+N8fCKPuhXQk98+8KGVn4bmeA/Q/DYQIKaa4fUnjTzFQIDvUnTxW/uYMcYeDM0DaM+sPJsqy+4XSqbAwAYM9TYvQ0CNGjWq5V9DUfOWNyg8up6d5tiRL3lR1ie36NJBq8bfwi257rXMe3N85DcBCJkXRQdUOlMiOtfXgh/vRPfw5gfLjJ/HG5McnfAgQMSaOPPNCxixT81lcz/M64TaKaG/Q9X0rd4QPN86+4xfDi8QqiYXsGWox4CnffLIXXKQ8EjtV/YM326+FO89GhjQw0NXHh0+ZV6Tb7iMmviW+Uu4+jYa7ipx9cSZ34xTFVMevVYt9TnzqQiRVz1KpnZAI7nddQAgv5ppSAibsN7mnE5frbeKbCIdQh9vfu6Lh8994h8ebvzbf/rwtX/hDy35fhJaJp/pfDwNZ6IB7vJwr71xXVkGNvrdDmc/XrPyZU6rga3y1hLond+2QtJWaNoit+YH8cIcz4TgjVhFCOSn3HOg6kXGEYPwrjjWdBre/Ckc0rN0xitVlSVPrCqT57RqnCkGJOaMvWM1srEeXD/kdIei7UNbT+dge1ZOz/m5AkxXLH89fnlwunSAA4/SBpYPmtf57fp8r1Lf9xdKOOZa3Qfqln55dV7Qevbp69RrczWuxfsKXtCNNRwP2LpmrWHp+AgG1ywzYN7hwQogBlqFzAHoH/zgB5enZxsHvxGZ9tbu95vf8qDnIfNyn1bxDQnvLFIP3sLIMSIC8s0wQ1bpFyI8XwhTT1jEwSnayjtzwbM4YQTbWliXeP4JL6LU7io7rSQwQrZEm9dmILXu+TyKaVd5lPe+L1dZEr7KftpiAeqZCqz3rOGaH4V6xwxXGc+/bZEjGGv51gaixkhZj8baSZHfB3Fur00T0+dVBkxRHC+E5xrfjm2nDO8Y7mojA7YmHGIJ6NzvDAbz2zhslv/8rcdp5rFK/sRn7zLO20I5DKUCVIjGTrrXj4Y4LGvXyk/Jho1gqjKUPpQmTLGwA8KJAK/ST4hR1IEQ3iPPFj5C0AFa6aPnsnxSsNEE61/LMo/3ZxdNWJmWa97717qa35nDDXBrwWPtjEWUoAKGH5WAm/4UNEzISEEX5YRCw6qZNincFXT+jRC29vsUdifBb0/S0xHwXjwlEfYVTizUhC697vYo/ubfeHb4oHGbG30RcqNfObeiA2o+Q659NfthexQBGEqOgT6Z64Fh1t39cnJ7koDPKCIAl/5SAEoHO68M8Bgg1DA6a5rPO4ygeUm+YEQAACAASURBVGdzr++2B/RI08utf/Y6QwCa4qFLyEiBXp5b4BlhEoWhe3znKrTyleWaRarRgZS1X/IWTRkna+5UkutZKJQcYXMqznnvLwv7LmM74T+XQoCue4neTiC8HZg5Tbzfe2HP8a9WyHzDIGoJx1NU9w3x3ytquXqn0lA+nVUqz9e74ACwwWDB2JTDIA+f+Uz+BuikLHTBcD0K1tH+n8mxLzcw1xzA8GzotbacXLeNVA1V5U0AVoAYhg7GkhXX3kR1eSGbTrWvj67ZxUfs7yb05y/QbAChm1f+9t85fOVTv5Rt9USw0GOHmzw83/rhw+GDAT7kRkPI0G/oTiimPqh21gOFAZ7sFzyhpZrzzPJNvBQfm8/1JlOcyYxZH30cD8bK0ROiFt6DB+yiI9uTsmWT62oUGaMSvtSQufHsbsDTCp0ZJ7loDijP2bvrIEvGgfRl5NRlFP0qr7wGWb8aGHi08WqeakYsstXev5nr6oHO8607Hs4br0+v4xt5JvlWkJhneP7ORTIHXp6Nr+W5FwEE5/He1RpeT0cAVpm7kD90BngtcFCa3kbCEMjtgGfK6E0GuuY9krcjs/Yzc/+90OUNOVg9KiH5QTGKKgfdlyWR3xOj6bnxxfPcKAIE2LDoKVwD/AJZxhxPUeveAH47R0i/Yhy691pC3uSqZm3vfu1Oq7Hd+5py2WeH1z/9hcPzn/rY4eaf+FOHN//lP7pCm/bYhFjxXJzkXzRULD2pZX9HA7TToxzP9tt5NcdNOuTVz1u38Z7nB5s+Xmim13727Htz7X4fH5SgrPVbde4o1pmWKu2a03z0ldpmAbb9/Yn35nqRgXbj2u+rmxPqBZSMR2d38/TzKdC5L+RreG8x2ITbtV37ZxcWAGgmhOx+wDJjmvEf86Pum/PVx9V/zGmvwZ5sf9c1BVr0m8mp3WF0u1jEMReq7V95tbqyq5n02jmEnnfljQJoCogasrcA3D307Zvwi8u7CWtT3S06qGu/67u+6/DhD3/4n+T0HOn9V/vmG1USrj/3agcuohF7ySuDWRKWcmuEQnwpQpQ3h8Ww1uQQAKaNMAoeRoBoZOc6LKpf/yG4ThnAotDFKPermwOnne9qSQkz87ngQTuLEFdnR6kHCMRU51rFJttuvTiuYc0GmEgH4OakjZ2HUlCAuVMwPZNVktJCsRgh0yRZSi+Brwv5jfLffrBMVUtYzGifCE7ItK18K/SA1aoWu1wbcHgZ61VDnLwaCpZrdzU1/WkYFsXC7yMkatEcqxeg0TyctN9+UUoiCAh2wphnqYUQCHod8zbXElDAoWdRJLQp5CBCRqz1Ok9hzVVDU5x8rfxqhdpeG+MYoNIBeMZYQFvkIF9RmAoc0jYAQPB3LdZcrX7nLwuumPIeXsrDk7G8kWvflbGYh8nRWsBFYi8PBHA6oHUDamPwIiy3QkNpsHY97C/zKYdlX0dZKHCb+XFqurCVruLQdD2DmWdKTRSPWiMbDjIAC2q0H3pOCFoxHh406zGeLZZW3FRIJ4+dF2FuPDuOf5S1nothLlOhqN4s86e/5q+eOIrL0P/JORhrLwyI1g9jbggSiYjeoigk1O5MqF09Q0sZvIyisUq9A1X5K3/IujSsEu3kH9C444n6nT02gOgItGZvGBtDQei9B7HaCztniFcIYFRkQSgfsI9eASagN7S+CkwsptQTszd7uA5o1ixevR7GD9+OT15v49f789cDVae8mbJg+0wY1GV49BkQ/SIPO5ATIxTj00vjaWcx/9oKHcHTeoZYKz7if4woeEMGzMBhvXYhj3og8z3FexsRdmVI9HgKKgBaMgFvQ/Pu3d6G8qMFqo9hVuiGbAGq8RGegezdrwT0vPKZTwUvvysYJinYMVbc+PBHD4cPffvyrOKBvIrompcVreJv2m8ZYx5ynhK8LNcAd624Np7z0FTBzNG0vvc2IxkjSvqFlzY8D8mP4t5c0jwHv7SX8KOv7lyaqpxLZhTI5Z5WrLPXxjuBH6P3DfTslRpi3Dr9ND4FYvb+6ppQ9hnQMp/Nj5k96Srn02SezpSB3qHK+o+XCaHjvdrV33aI7fay8ZZUpuKpI7OsBRnhN17d8KN6tPFh8x4DzDJSWE9rQevOv8qhBfQuQwNnaMBLSfPIHZXWeB/OVPyslyZcVWEBBrbwnMvMrfC0u2++minM+M1RrkswWs7wyRonp/Ti5S8tzwS+rFgLMAfs5SqSvh5BuVnyjVzHE4B/8tTVA5W5i1Hp4vUXA+yeONz5pc8fPvuzP3Z47E/+mcMbv/ePLVrmUcm1pyFUx7Azz5zc3q7PVBhduV+tO3YSZub5UX7hQ7DxRK9ZJaKnfDQj01j89hk9pq1AhNpSPrc071Nw0nkOHe9DNh/Eqt7ijQIAkLOpGKk2VFuFfSvvu62dZ3Ta9oOKN+y+7YIED3rubqP14ozL8068OBtkdVzz/R7v9g7t6nZ9nutmTh409t3O/nvap6u8rNWHnXfVdmvIW8DntI2+P+YjLQ+TCm88uetsnuXVqYfbH6qR3CHt53d/vz2A55+Anoet1q/n99a24S3ZWJgh4SFx+vmAmpwtcPjC59Z7paAxUhYmyiuBQfhR0mqVGoGxgUyVKJanSaAuSsYo7DgKu/e7HfdjfphHC//lY1nIcQMcrXsDeo5J1dvDs0Oo6m1JOw3TmLHVisSqPYp6Ac8w/IKYed98jFxKONXVTSlAvd2lVwqjdmu5GwHZpPRRAPzWpF7JfmHFvj+NlRYm5HpeFIpr+nTxaBJ2KSHm3709HTz9bdGE6Z8+HX9Pf9vHAWGu6fk6A2h4EjAVz6fQiNmv8h2F01y0TDNGmvsJVeEWlG5KgRLehFqtjgQZ62ja3xXk0AllFQj2fIpKwQmAkzkjYFoSOuPblYYK1PIgoRAsfNpTwCDPqBBx+GBLO+dVwAp0LFqoxRKdJWTh0hkIlGIW7CpQGW8Px2NZTJ8atgEAAG3pn3lpfLh4cgpL/tUohN7zD7jqQXy8Xk5wj7D0PBcVFPF2LeW7XpusU6+3Vj0xfDyI+npMQM3tiRmvRZqysUtrt7KRZ4/HjbJnUSj6OyeINdb1BPmTaJbiZk5j5ZXz4/nmETjhkbJPKQjyKiikUSLWQbD2Ytp5NsrCpivP8NJegc9Yd3dJbbHToUmAdsfdryp91n/meec3bQBZJSgMPYpNw3gaNjn7vB5caz5rtfMjSKtdLrwhqLmnVmh8AZgEioTHJYTw2Xi+4h26zMGUZwVKea+aVc9NWXvkmHQMHHVfr2H+Y309ALy8xbNTiX2tl/u7UQoKdvFQIVgsilF6a4AShiYP0hktUQQLcJKgfklJR8P4Ugu91BqzaKplYc191oxy2OpY6Hb4Vi3z6D40xHssNHL3T8iTfYc/5LaLgJtznv13B3h4bQUYr6wHwrpkbckMN+zztBoyljZeyt6sd4eBYfbFDifLHv3y3/2xwxs5S+Vdzz0Vcohil3tufOf3Hg7f8q1LfqBDIVjGaf94PtkE2OFl8s3w2Ut8aIA/A1JBUPZJz6wZI0OLvYyxpN44c8JtkL/lAZNv0kOUx7vaogJD593TAP6Sd+i3IWrxDl0+FYOIPdk8GfsSeMl7bTJWNDxvGRIauiUXb7fLS7NDAdsnexePCh8ouMl32wCygSuvXvk9vjVeaf0zJy3jb/xkNpBJ/qbRFIto457HwLENIMf5so+Hp+rHV40FYYx85JkIUG7fW6hiKejlszWWnFyPlwBu/Z38C4DynOZD4ZWZqzmEtNECphg/G0B+J16oW4B1gFeLGYQf3PtydJTQ9w1A0fhaQjwJ6ulLVYrKxTyTscvcBPjf/srzh0fCV+T0fO7n/sHh1h+Pp+f3/+C6NrTr8El6y7k1BT4YCfK34Wbkej2DFGR8dIMToXBX+srORdlgZ/GmCQM9hq0tBX+/lkfiKmRrf79AQAXX8drr4MMPV56PqyT7Y9vuPnnWsaGT+07bOP399L3+mafrwObUy7NA4PJY7bC407ZPQc3pOB4I0sxJp+5+EHIfeDrxHm2gtudy9X0XjkCeew7R9PL+7Oc288chpVPwYecBHfOD0gWenGZYJMTQoaS9lzzm4W4fl67YSnC71HX4qc/KVX/P935vtljuM6arpX/YdL/j73/rhbc9yEL4MKFqWSjDmBEhKSTnRWFpwtMG4PDmUPhY1wmlghPCiRDGsAgShD1gqXS1wcFYfAuElvW9AGVXPCvIACbSxlYa3d9Qg3ltL8y2ulWpp+iPoktBE/I0zuACJEreiTVlgZqlIF5EmWsyXaulYWyjMJ16asqkMXPgAygRsrWYHs8CixGB3RjjnWXXkIY8uz7mxRBXIi1gMQqxZzTpXtMUAKBsBHE5AYEpwTBrAqdtd3oZ64zBIXWUB0AD09/K3THBFHhJvxp+l/Z7HpD5H0WSZ8VL4q/CEBSTblZrm77s3JwNfjy3B+vlGlZK3xdsnsxb20xb+9ycUYB7HYVkhz/W+zCeForVPtNHjHSEt/yYo3AsHYwiMOEl7bc+GAuwpQ9KPXtZ4x12sgFY6Sj9Bnq2kleQbf1ZnkfZMVcqPvVMJcrOqtZzBnQZ+6mAoGQojS5heOd/GXvBa7xeXN9o5smEx/HWKZhgb7Sww+ydSoARXJ5dhSr3CB1CUy2TDZzNmmzPzI6V1/8mI6N1Q7Q3WVrT1yeAVdbPKFv+9iC8XE/Qq4qnHwAnhVNOB35f794yclxmHs+aBD20WvCf+X4ifWtOQ+jFy/eJ7W+YjTlR1EAbLOlNNNb3tBEPwuWdhOUYs31ZJXzCfzbdabOhKKM8HkuI57sNIKs8pw1A81zIoLFmLEKhWmghCpsT2SWAo1FhUJTzHuaae5oTl3+KgOxcp9LNIpHmnPh8AjaOJsQ14qGza9c84Lej7QUtjFKz8pTs47y57xmTY1MASwkdZZrXkveX0sqDYI5SxKK0J6cCyMUD7D0gtkry8KujZxWvGR6sn+YFfTW/KvMAYO6k9rWoiyaEIUoixvNZtPHI5ggKF7OuIwsYax5dJZGXcQe4GsCLN9UotpTqy9Bd87TPeYAyBrxx6O4y9L+Uo9zbQi9jiMjlr/z9n4yn55eC2Z9K1fXHEgoVvvuBDx8uv/Xb6nHqffGYdL/mmQ1/krDuuQFJXVi0L9esoZn5LE+Ggo9OrX/LXWevAPo7r297nIW2apthpAedjoeqPHApOR2YuanZOtcBXXW9pXFzXCtTrudNM/9jUFoFCvCg/I5Gd65O5YTPeBoZk3G0hLb5cxK8Q1nTtnnf+xQf2OuA2dVjA9xkjfocBQ/sITIn/dQvRXN4f8zLsex22q28wyfz0t8WxxnP2GtfSWW115P6I0+P0Wf2rXCy7n0gWZ7hAun1vhdgkm2qsyV3Bx/b8nZC4m6H7h7BPxPaW6PJDpfVh+Q8sp6vJH7AN+tUgIre31zgz3qFr9wJnd5krHEmUcZ6DrTjJ8aTfXL79qs9juHmjRxkSh/J/Tcy3nuff+Hw6Z/7h4cn/+SfPlz+0X/3mFuyvDwAzd7oK79mH/DZxPp85qHZIWSnLMH7owI/oV1HQFJWskCknJ7lH1oVxE49GdpA51u5P7Z/Giq2vRH13O5zaxD3ei3+NuB2+tTvRtk+ep+2rnB9ELuNqhIPAFKjbxnbDvhYUZlvvXaPo157oWAP6M9178r1sLpTD83pHJ96jdYQ5DatkLM1j6sYwrpndLzj+7VWx/LTvW6tz/FgUnvhHh1ttXn0zHXeeSPXftghbh1H1ume54eP7FLXzzz37OGjH/1IQc+v9eu3Huh5yAxeRuGqtbDu/zA5npvPffpw8aXPHc6/MOEPX4lQJfTkDzT0KtcL5ar1ewgAEbfEoEUcsFNmTyk/EbAbDHnmtobVZZx/DdsaLlLPwQkwqNUo/3Z88PYQ2Rm+1/8me4/3ZiePtvD8bPINkPYzCBuEK8QNA/Zo7kaHpDXvZpi3Hwi2KgXeZzx+2+OiWFE4fG7IRsbR9vLc5l6M9rTBA2ZJEa8A9VBjZ4F8allsa37St5nbHXK04+rr2Zl5msTK48Fv1pkHKGu5LEf6MMJlj5tAIpymQtplPCvr8FbeHlYzwolgJIwpUJlTa1UFGhjLMx4XWpdNnOTaVhdqkYD8Tui08pBwRvSS+VWRye/OTSjQyXW1CFszXpnMF+9OY8vzTKFRLbU8gMk0eY/mJgb/Mha9AhF9bfw+hSvt7dLVHfcAsFYEosAI98pz5fPwesgzaxWp9K1jBULNA4XMGlLYrJ/xjQJC4UQ3rMfNVRrmxEDg1VO686wm20ZYSyhetUmjlEQxq1cKA8w//SpYFFakLXNqHLm8QCdtUhApDgEIx/yCfdL7DlVsgu+yMte7UwDD0ms4aa/Jz49HiaFwAPUzH2pnpqhFlUvr6ewkeXMbfPMGUnR6pgWaSHvowR6Q+MwSvoEsyxQPS6+h1Ob5lNpnU82NYgbAAboUcnNP6W/fMpcAe73I9hVJk/5txbihlBmftatnaGjKrmm1xwl9qgEjX25QuPPT7C3f2Y/2hflxdkee2zEbl7CslDIuYMq6dhyeay8LP9rVsVqsQTsbIK2D/lzbv561Q2qPxpUBNMdKeLZN+I2vy0uH3tAS5dBeUHACYDGP9kKNSxmrz61sCZij0VFKaz0feu9cUUaFA021P9Z+47Fu+gWwtywwGh/+iVUXCFN+KUFp46msF0Acz1zzGOItrBep3mTgWx9yo71gLQCxFklBXxTskQ8Dcrs/mq/juYABQrdnTvh8K3khojnA2T6yR8t3BliEV7z8d/7u4aVf/mRYypNhN49m6XKGmPA2Rge5HNa2uUfjxRWvA9Tbr3hPSzLjcUNfUVgq14TJHo1KFGIGgNxbb3aut7e8bzlo8gEvxjus2cxn97shpE0ySThhk/8VRgCGKNu5Dy/QtjVv+/oYjy0jS+lWKFbW2v4euVart/UzdQX815QjPBrfGEv6kiPmPdfWgzI0QL5as9Lg4nUXmStKdj06u/Jn5fTIzx0aWyON/QrsZY9H/lVeNmwaj8n7zQ+N0eddhAU/aS5grgXaW0ENAGPgWW3ezb+b1ufx8B98T1s9tHnm1XjwDv1qBr59NzKAB8Yc4X3Gkrlq7g8vqD0//ORO6Pg8Y75hv3pW1vbuay8lNyxrlLbvMR5oIl6rz//ixw9P/NAPH27/kT9ZmbMPC92K+zGkbIoPuG+Fno2M7vc7X2T9tl7Lu3DqoTn1xPT58qZOqohdBwtaWufe7DZXy/vz9gotD5Nr1hwuILVUE9/6pL/bQ3V67S5YsO/bgGiDuuthZzO445/r3pk1rqvQtf352O/xAJ2O43qb+/P9QHGNa/dvt3sK4k7vq2fOti8eGZRnhmY+C9TGq4bcHf6qfPUGOw0+BFgm9zm+mrAo8j5AlTeoejLwdlXe2/k+OxS7fZnQxVtTIOU9731vQM9H06+hnYcN/Bv4/rcO6NlrGcre7jJAh8J2xkr4UmK7A3J6avYXPjMHeUYxIZi8METM5qi4Y3ijjO88gFIn5dBDRnlBRBZuhz5hAFV2XDsbdG/CMJ7mhewwhhLDAIijZQezPllpAnO3XYCTH+vtiUKTxM1WrqlQGoZYJZMwb+MnDRFohND0n1Kxkzcz9osIi/MeFjrPN3T934myWqoXIG1TWvap4jsB1hgJVooKS9fEES/vSJQFykyZomfsMeR9cyXSJqFFiairn+KX6wsuRiHHxPSt7n0bMtdSjjYo60F7c83O7SmgZDnF8Qid/BNmYp8BMIQX8OJ7wr0erAgGIVlVlHKhsJOGauQvZQe5bO+R77b3YLwnl/FwnBG8+b/D4s6ejnJCeAPZPU+H8FrKzvJyoRUK0iT1NsxD/HUUM6e9nwsxAxAoyjqu4bxvjpAwRcIk39WinM4Z767QUzA1luMds1/wNQrW7QmbYIktWHIAYDwXig/A1FUKBlDtMzLqNaCwzUseTPsyIS+U8+cyZkqc5G1nGmmPxTNjbwS3eawxIf0bUNVwuh6aSrmx9hQaynfm2J7c1s+sRwUoJRlIws3vTPU3uQ2l2fSF0uo97wAa6wnmlIP0Za81mqQ0euSEDKz5pRmb49w/IVW+PwNc7LcdxthiDKOEuP7JgF0v1wF3tYS7ZJQhRgPra038HqtxaakVsbJ2lPYaHsQ9C8e0P/ChfL33QwuCFEksumyy+FSx8jz7A087Vm8coVuLWsZTQ8MYMsoehqe07DgL3jrzoky0ZyoNXzmCCbfk/lqP91xpwxjxUIrrEn5VSNBVwwLtaX0e8DOGnxo/THe8rvWo3DHnAPfQZOMnZj3aB3xCe4u3NY/MHKGXZ95rIWfsy9q9lERnqeTreidmDprwLvQp46awy9G0btZrK8wtLoDHpK1vStv1YORZ7quhYYws2pJDRF4IRxxjWOfAM3kBkzB+zOMjjxouDCylf831kSPIgwFYzJ7Kur784z9++Mqv/HJsA49kiz1yeOTpxw83vuXbDof3fmABHzzLGBhfWsxAeCde4fu0Zd/WCxvaaq4ivre93YBbeIgDmN1TQ9CseSMagB97F8BkRBjNEV/p9DNCoCt0gPfHUyq887n0oWDEfeRX3jMQkQ39Pv/0wbraj55Bpjg3x3zZX5VTJYysnRyXAfvbE9bogbVXKi93dEELVmTvuxcQ8VxhdTzi5ScZn+2DXzXsLf1w2EsPO06b+HULGWS9vHZOUI08YwQwLsa/HVIaGSJPp3LdPhtDV+d154VqGz02rCwe4k4lTRSwNndfiy0uXpp48pzH1LGlQtpFzg26kzE+yliW7++lbw0926HxjLC5V3U1hpgLnpuGJdNwzZ3cmxxCmiIG+nae8OlbU+TgQoK583w8P0Ds85/+xOHmH/nBw50/8sMtV30DX6GvmOAJXeuenvdLnt9/wCVmuoJtupHKB3blte0V8P0O07oOYtakryVdlczKnI9tnV7/VuB0qu9ctdH2pkjAbv9Bfx8WErd52YNCznY7p79t9W2H0O0wsvu9NWT5fq3xvZ0H6Xp/H9Sn0z5ssLXXYP89zt/kZO3ze/bvO6wN/R0BG5BTfqvPAyazJ/ca9rwfkRXO+ZGQEQKoNzC04kye6if5/sYAdeGYjDff/dsCeoQV/xq/fmuAHptshGBd1TkFuQfIffZTATn598XPr4IDQm1YqVomOa9tgfN+J6HuhbXZCkRwp1nwbVUqheb3rWSXEAYw7Da3m3QLRpY4z62bj7AbpWqHO7l+W3i2R2iHaVQJy78qLhQh91PowwibT6OtDmgx855ej+mvmN9jRSmkh9hdvy137sPkewq95mczttIX4YZRY85KFWKg+Y6QNhcs5C2DvRjcMTfCSd3kA6sj5Uv+DKWetbleLO36fpQG7/3r5shrK9Vte5SCXanLHNSKlrlkBcbg622ZNRDPTLkyDsrlnquW8Mx9hFXXgfU4c0Tp3eEUO1eHwl7BsawdVa69qlhEIM2aHhW7KoAZKys2a34Vogmr2BV2CtrQwCirPRcn9zjMs9bo9KfKwYAsWgXLKa8BwNAKeWMp3rlOVcpn3QuEKR9DY62UR/EbZec0fHJ7EVu2OvfX6gfMpv9+q8IQcKH6zfYseYy1kHyrLeEwyR2qc77AVtW2/E5ZSA3+gp6G71GQAa9RTloimgU/z6PctHCCogHCTAa0Ntwz/Xgi/fKitOb9mfKuu/jFLg9LGfD8XQRD7pA9QLHUhvHYJ17bU9fCFLnu9fADStHO+6EEbUDUvUc5G+ANSKEZc7SBdEOyMi77oOyeix/t5VoVtCignYs8L8pYE8axFRa2VpdbCsRl+trck4LHAflCpTaPaR8zJyrNdfwAbnaikJd69fI8+73rR+FNd8xJjTZ5KQluP2/+0j1ob+Fr27Ks3wOGTi3N28hSa/OAHG1uY8jRsJO2ahRxzeztbTSqQprvfN45UMKmsAeAomdSAcn2jP3PIznzMzkgDQ87tQRvz5h+AZOUWvlcQhQDIs/sG7yNV1D4767Axwu2w7XKmwZEmS97r4neQ7P4S89zAqjet8A2ekcjXtXu8OUdkoaueC3G6OUa61NALC8I0Mo1e/8VSIzQ79lSADGjTq4PQBCi+cpP/dThtU9/JkN8JCw6/94V79y3fWdyiL45JdKjoFduUKiHt6Hb5rXZ1/muFSMz/4oGFJhSsj1jDB8AXz0Xeab5nzDV0pg9bI8eDw8GhPApwGH2Kh7fcNC8rFnPz8l87HA0AKDv7acBmjEM1SjR833yzB0tYA+b29LC0OJ4dhft4unodXghnj4loBs2bi6HNx3PStqytHSH1+SeVjuzb8ib3KMv+rDDTguq8aCM1V6yR7JH72YtbwolLf+nRwTcC0cD4MIDLl9+tfkztxSPwK9DC6W1DfBUF6wpnaU8+at5eyvzUw+0cZJ7ZF4UwaZbxGPePJCGAC5lE41e8N6MAZSn4vab9yISs07WMjrO7dDOzRjNKspD44slLXl2L4dR3wCq4tW8iHfnXuThecZ78ebl4XO/+FOHR3/ojx8u//V/v/yp5ZwH9Jzm4+ziA7pzuYH7hJo9DMTsssrdNv3PW8O+1gDvf90fjrUMODtfaF/5Vg/L8izVDhzj2inYetAzVndWgYVTMHH8/ADA9CCvTufjxJPi8/Vy16fA4Xr/j/rE/HD6+fpv5hD33vPd3+e7B7W7+3a9ndP5OK28tr9/UFjd9THs0Lc93sV8Vhnt4yv7D9hRwU0xg1vhyR/5yEeiZoUuf41xz28a0LMqcxh/zQQPo837v7fqGCSrKVDz6V86HH7h4zlQ7hOrsppEw4bwLKS5YqUp2IQvTlCOdqVwX3OdVqBsC/lOatxKdEPAxHjnGSV0SspYIHc7W4nb+R/1UuS52+rUsLBlIV8xp6xbNIHlKlwJ0cBHQjhYVBBTwzu0E0VQmMZWEDsQCg8LYpjntlwLr9gnZ5dZ5xqMY+RjJQAAIABJREFUlTAz9FojKSwz5/Vc5YfmeYw7HkOuB2as58fqWxR3FqmEKqiBUuUdAMtzmhMTQU7B3dW7agnTtwElO5yh7RNgLK9CsqwToQsQjFKy+1dAMdc2XEz4Wq5FA04pd93Oq3gU17NGuc6rie355xwI68YDZeko0EikQtu1gI78GnOVf4+l3a8mDr9zw1qYuekNcnGSr7EPEN1AmeLWAgdCZghwYTYUBQLNnFFs01YTpfO803MgGgKSZzTmfED3BrtogZeEImXcR2v+KCHW3Lgs5VbE9FnRAvNS4Gj+84x9Pk3Ba8bH4gIobNrteTbayT3m3MGh7nMdxftOxt85ylwR6uYSeHLuQ4s2xGugmtL2TlK4uvcoH/m7ytYs5WJ78NCJsLAJIRRGai7OWu6bhXTyuFpm3RIQ3umLMctTkOAv/Mz0WrdWWdsKEi8eD9YKm1qhjqOI+34Ul4YCmkDgyVwZi2dtLymabNJ74vMLeuLmV9Y2fTz7arwFUUCOhgNx9RRu3qYWTODFQ7PZz83tS8PGWwBEocsz9cO6uhbQsR68jfZ9D4zFb/KMenjT7/ILdElhsi6zdzZvc0/zG6wnumKAoMjn2h1Gq23eBfPXsMyhoZ4lZR4pXYwP6/sC1Bop0MJ4dYQN8RarBmYG/eeoGAMGgETWAP3uwyJrlFhKYPlRATfmg4/kWcLxqqRrcBmhGsrmt4ZuDt9q+GO+82xW6JzbsUqiG7d5AsTM/8wTuitQNAf5W1B4YuTCD9E8A4lQLfvCXBtvPSUUWvfjD9Zk+EuLfTye8KkoqzwH29BgrvbBm3hNxQ7+ke+z/itUkzEhvz2qrxlwPEeXoc+Xf/aTh5dSQOfd8fQ8mrYfZ9SRz/O+b1kGkfIe48pfXlfjBXBUcuteA1wYAmwKfE2/rVve92wy9MA4MTxj8yv7WB/RvbGrBIbXKSyyvd+tcDkGinrR8CsyCH80N3l2ZQjlxzovllKDksNeGZHeEzAJGOCpwssZpHoMAL4cuisoywfAhAEBj+4c6rD9kb+qotVTpb/mIwUUlJeuBy3fN9cnbQJMwnACzJYH4W5wUABCq9vZ5rlfXyrDIm1V57QuSmULhywonOcIR9t5iRtIVr9Is+nj3UQANLdmV5hjDX8lAOOplWtzxtjl4shKuTVKY9dTljlppED6ei/A5IZz0AJ6lrF81nPTr/7uvLTwGOFH5565DQ9os8c4kIMLXN7NPufFkXOhEumdF1/pEioV/tlf+NjhsT/6g4eLH/oPVwGK8YqaK9Z6WTU7R295exQy4Kk1lwEkGwDNMt9f/ni+nD8PAg0PCl27z4Mysmkr7tvToMmHgS2/7TY28Lp+7fW+XAc/u41T4HcaXvYgD82DxncKqHhGTqvNvZ0X6b6Zc2it/btDCjt4cvWqcMRu69TbczoPvl+hcPtcHZ+zvmOkas6PQhPHPCA0qhgGUHgdHCJ4+2af31PG3+94GOmF+9DV2vuzt+6FVzh49UMf+lDYa4yZW7e7n0S+4U+/aUDPQ0d4Wphg9CSKQw8tU03tF3/2cPjln8/hcp9OyegvhWmEoW1FqmER+6ZrT1A6T0RxY6vRzKo8sglonSkywmzHOVdQdYctomuOwYCFYxjYABMLT5nfVWCq6Lv2tI0hEAyYkG5Z6HKgpWg1VnIEcJl0d/AI4Lzf+SWUAWEiu5rWDluTZ4LmxEwXYOSeCqf527Kao4hqWx8x9lb0iQDdVrIdrtbzYBC0TQHg5X1r+aedWrBGwaywG0VkK9FVVOeaWrgp0hGg5qhzaj55AHLvnmNztUvB7mTiY8W7WYcqTHkWIbLPntngynRFaJyV+WfejtXCWDZz31MRvluZ3PO+Q3Za/Y3ARwejpNeKns/ad31CWS4Tr93Ycwr7G8IzwhgiiM5yiOZFlILzregZ0w4bspY9RJUnJgu0QU+sdJf5rgplvU8Ah3lDDO43hswd5UoVodDlOgU8z26lsSlqIJyDQtTXzLm3TcTOc6sIUgxZmmeM2maFBnaeTpgWRVA+lrU3J1ux019zPXkfLRhgnihFQo2qJAw43nOuYETLSeN6+k/xt2Y8E/s3c4xYp581TBgvoAgAjgGjlZ5m/goiLDJlI316KiFISdRtOI6KVbxAgFJDG4H8mQtrdUPSdxQM1nwv60Hx2BXquvcphvlbL0DmYSumQt4S/3d2yHfNf0j7QAfgEMRVNrJzKOoJQ+f5++z7ljzgYdr72n3NVUkbrtn5S+5psnv6ukMWGxqTZ9STSzFawmaX1D2eYVTDjD2aNq1VzjxapuPhJ0h78ucuhR8ULM8+2sAdu3ksCr+Qo1QL7GsfalmPojnPPc2rSb9qCMhL6Bf25eDGhudRWDN/VcKBxOGp2/JfDyWl0wPTZsMaxxMhXE3oYsueL8/oygNBs5T4PKhnWMWqG8/aeT1E+Tfe9Jbo7TkueT5vEJ5j7wDrXs0LkUthLwqFGu+rPtkbDZM94bubJl3f9SVb8Cs8EKAbT2krZAKjJmLP0fQXnVYxzvV+J8caojYAMMr0Zca/k91f+NEfP7z6hc8H9DyW7uXfu9LPD31HqrcF+BjH9p7vhPlWqxxABdA0nCt9sK+aD5q8N7LOHmlpezRu3u0fRovs3XrcyJn8vguQNFTNnpzxVq7m3tPCBAcyjJcDvxiaHy/RZUJdqzRFOT/r2WG8P7k0YLkyeBsvFdqw176a5/DMCBfswcOmlMxgJMqeEHpburPv8DRrOGtf4woew4iA5ux7si3jEYZoTQOM1thCXw3RBSAAYPmCUfJ3qJq1bU4dPoQ/uXf2nfEIy+xZfbdbzUpRgNTODstmYJFXt5TuhsbyblfO41+vx1ZzO86cfB8D4ZsvvZjACvszz88YAbF6f7IWl8mPuIdWMw4hQvhNFVcqZfbYm3n+LQYHfK3zkYIF2TOtLDb7jTen9G8Ppf8Nacs+ufPC88sTkvdf+uTHD7d+4F873P3BP9uqhDdy3XmUIoem2nPrvKTZD7lL+Jt7C4oGAHWZsv5d66ns1nU2B9eNyl3Une+zdSN8ar1OlfeHAYvr4W6nXqCrM2tGfk67p+Dlujel/R+Pz9t5RY6dzJu3FFg46ftpW3tMxz5mTnbPjqFkD/GAecb14g6n87Q9VfsZD+r7ns8CHiDl2nycjml7eBqihq6Z3AuUrtbyQaCqYHmKuSh5Qbbw8Kw5X+f69JDSfP9I6OoDH/hAItwZcE+f/qt7/xse9HzdcnU7hADT4SHJmQWHn//Y4fBzP5fy0Z9dcfFbQO1T5rcFcAvwDTSqcZRK88r7TPpC3KX0LorvV+WqUTZ5HBoD75qxlgETsa4drR6InCDRRkMFMIe8x2gaez/k1UcMYOpv3R0rbKJ5Q4Q5EIayatrBQdazvbYCjhEiqCb8D1Nv+dJpcxchaHhR2myoSP7qUwU2ZX8UQM/tac0EHwsaS1qu2QzO591XDJRCjUi1q83khdTCq79VpFmWAIOxgNZCnmfx4DSU4KTqmuXoWQizLrvaG8HEk7FDrQjyOXytc2uOdxgTRUP4Us+3oAACYAQ0ABarWoRoNyFlpzHk4tgp5pOgO2uwrPrps/Yp5FV4CCoWubxqFc8cURCEqvB2WJed0yQETvv3eUtYLQlSYRWU1MwFnaGhbOmH6lv1vIzi3VCsWCnR0pTcPdwAUs2nZ43itC3X2/ND4XqC52EUQsCxJ7tn3pDTLqpQbwMle9FFad/U+0wR8Wp562pIazzNV6PI5LvGteevOa+yNXR5PK3cOs/8Awjmr+ui82mnJZspLQAaMEGR0GZ+bnJ1rm9oEYCU62v5pbznvbBBe0fOUMu5q4TooNZRVnaysL0t5Eblqlm/FlngSQCeGj4zgKAA3942v/qSz+iOdR8N1qs2ijH6rRGgxLDWuRWc8lHulRDOAvvMWT2WGVcLXfCS2CfWNt/NOVTdX81vSVw9z4n5orRQ+hvuld+F4VBSnHa/wx7rcaG88lJmzoCSnvWR1xwG2ZK/QuqsO6u/9qqvvr4OOayBxpgpWCy1GVQBfb5vwRCN5a/Das2XZOcChVHadm5ZQ23xx/xtuJR+aDvf7cNrCxTS/u53c8Io2/m+oVn4sL037ZTeKN0WcvhbvSz6Nu2g11bIw7MmLKyeK+DJfkufzTVPoDXeRSVu4SlRSHn5XsyYakTIusjtMtcFl2hjeOPwvu4rtFB3gD4NiGhFN3310/xmo+Iv+8UzUuU6/dNGeXw+t3omOsbjzdvMR0Ff1lxuXfIPn/+pTxxe+/xnD88993iqT98KiYTOvvWDh8M3f2CFVXpuzlkpDfNC7IIvxg1Y9Byd8YJaZ2XUKTIBiTdTcAXt+bwO8cz4q9CjB4Yd/Ab4GfnRUD1zhlYG6IqoQC/6jQ83wiDzQ2FvAYF4VXk7yxeT+PzaG4cbTzE6mDN0k2sYbeTFBNz17BlFXgpU9BVdD1CwhxuinL6aO4YN3jjX1CgDjAPhc39pybro0wDpgtQoXRn/rRrzZu+YG+1LuH7ppZBGlDUhZRnPjWNFvVlUfRc9AkCG1gqQPJvswaMbBj37LPR0B9DLTzcfsxeHn2ePXIRn6c2j5K/9KlxuDm8ESqq0n4bkenxB0Mp/vPP6S2sMkNUuqpGx381aVlXI3PK2nIU33QlvuKE6HMCjzeypi0RE3E65dQDrPG187md/+vD4D/zhw5s/9Oda7EF42yqzjN4Nmo6z5qC6zjYU53MV6jEA1yCUyACg577zc+qRMN+EzpROvu+7q22z371dyFf7cVKU4EHA6LQd7089Kg/yrjzI2/TWXr31m9PwuP3rfaFnM3Gn3qkrjwuWsnSg/XcBihVu1zmw7XjTmkpgTdZr/X6SQ3ltjGutdsW2fd+KGqoXZj11/s5aA7tlE2ux9zlNp8/seT6Ro8cCCC4Vtkl37ltrnd+NIfvtIvKsIYc+5ze/Pxpa/m0pZvA0b+jQ1TuZ6693zW940POgASwgRMBmgQlcYWs///HD4ZMBO5//zBLEOzZ8V5DZls0KLAISo7sijmPOTpnOXux5+rYa1sIVNlQXv/dj3erKF7EsprUZ/7ZkN/aesBuQU8ZPyZUvMsp4k9sJYWEzBkiQUAiAGhSd7yjTLQtKIAIL7lnEtN4TRpQEVhttEJSYTz43/2iYCeuLSksIcCeo1qtDwLOQ5fqGxlA6CLdBVS3TSWBRbMctXumUtitIjD39yFkhK4471+3wHFbDnrdjTPnXg0TNJbBBQGW8O7Rqx5TbjIZhrQgJAqzzTlEYBb9W7Xl+d/BS1lby6QjXlhgl8Ck9lLb869lEaRzYoUxSkAouRnnCO9y3rd/PJEY+ZxY0LK8gYQCj61shK5feWUBoeTQIdeflRDg1DG8s3eZox6Tv/K2Gqbl36K7PZoVFT/nQ+HBMYr7X/5zMvTxMlg0AMb4823wpt20t3UsBLsOgKOePsDp9Ay63AgTglYbzfKEp1mWX9UY7FLIRYldeHYAHXerjptG00TCq0BAlsXHved/KT2gwHSD4eZkUeNB/cfP1Gg6QfE9+22PbezcDuAwgPGs/cz1Frd4Efch9zaGwB7YyhiOHdoSUURCFeKhyt88+atiZfa7f7hma73qnXetlPlu23DUDgjzTNcp3a6+x+BRtQBHIzXXAh/2xDSvWpvkQDAFoL/PwWkIhJzTgMuvRcJlTBYznwmG0QJhXAUParFIOFFLQtCk8LvNCsbRuCETZW5ZX++CrlFB0nbnpWUnAjXHjndYun93Xw3iNGxDOdQ0fnuT+DcY6t7nP/qO0eSnHrJ/6i64aEolWKLzowLyZ0rRdLzDCzguP49HIKdxVQtF6C2GYK0RqOSMEAxoa1uQ2IbwB3mcJS1rVEwED4D3/hHR5dgBkLYnNDZp2KFH1kKcN4a3451cy/7fQ5+wR3zW/Lf96eHS+35XUWlQifMf4vFqi2LgowcBEGq63MJ93AZqdk9NQR3wu81aFWZ8GxLVyW9ZIX/FARg77e+dLofXuu/R/qmoxxLCElh1TbqP0v/qJTxye/8V4et77aLqTYgbZ27fek4Id3/6dKxzRK7zwMvvxDP14Lrrl5fR8nhPnGAG/vGUvfGmFDRoDr9EucrC9gxvQVp7R1Mfws73l9dBjQvl7Kx2tkY+BK+/RRBNVGDWMO+tFMX7U81yHB04YY0E5rxYSAnSmsiFa2eC65cvtnbTbQ0jx9CjLDH4Mb0ePePrIW+NegLfycQwTNcKhL0n5ztAZwGTehGYq5CCvpQaXgLLw/fP014G1l6HhM/Sl2mcryZFnUeFChzw0d+phyfiE3bkubSsMcJb5bVEKe0XfHbxsjwSkaf9G9mQPKGVwsFcqu/Mv638vxroWImieLVkURZFR0T4z3Zm3GyzvGc+dyLZbDZt8PO1mXKppeYw8ofDlryZU99GEHN+SW6TQQQ0ByBRoslYBvynac6HMddr7/C/+/OH8D/yhw50//ufSf56ezGH2P48Tj4/XuZL+gNR4cnbCesOh0riQrYYJyoPZCvsRKZFxFgNrX+29E6Cyr79q76rs8lrcpbTv8KsdnnVfCNjaKfd5cfbn+ek+QLS/e9Df04pw139/kDfrrUCqqHmJlhNtv59XVZe39OXUq7LbOwVIp/kzV2DuKnyt+2a8bdbS7B9BjbWcz6cV3XrgaD01qrstD82xHzyNA14KcvLb7Vy7j2PptaEJ9NFCB67NfpDLc2uMp9/x4Q8fviWenvYj//+6DpC3W5ST335Dg57TQbbSmomvNyFM4lO/eDh84h8G6HxyAR3WHQJjC7uGIGAqZtz3+UvB2tYpm2pbYMayUGnidwDktMRzGxkBaVP2YDNCjnKUvw1v85xRKtYuXNPM67MtHhtQVSkiyUNoDpFsqENuoSD35G8MNvcJDaL4VGnFNyckZCvntYgah3HmfU+T1lVJ0aoWEazGTGHBkAkVgsqjT1E8ZWwsLDu8ZCeZbetpvTQRRBQ0AIRQ1k+H23ltL5rvzDOF2vxuJYGngDKM+bdPwAnlc0CkNnbCePNC8nmvHWZMaO3qZjv8RKjFDsGiZFsEa70PpCMIeTPKzPMb78hWOrZywfJbMOq+CBL39NydAa/GRcjoc89uITxmbc074V5Bn/faaUlRzZkni0rBBCJyT/voOQOStpWxlub8bo52ftVs9Lpaaskc6/Y+ULbVv9I+ILgPsKwnzPryUACJ2Sct5sATk/54LuVtKwMFsCyd5toY8jlhd33pTyt2TZudv6yB8fVsGiAu/TqGkQwgrzct93nV+u6yqYw0wq73Nu+KopO5ATrRQkNqcn3P/6EYKfMdJcF1u019FRvOk9TcM4UAMhfy3gh/+2CvS63BjAoUVMoDhTPPrZchtFi+MHu4xS8G9FrvVpLyLP8xN3kmy22Uqea4mcuUgO1cbK8vhUmYVD0KGTvFneteH3bOh5CPFFxofh46fQZNjAJW4J9xB8Rcpi9nDkz1+L3H64XMNZNcXqMF5dBYzOFW4lnGrZdwGTTJcu4auWwUv/I+oMfY/TWfGX8V2mE2aActqrSHTni2uofRc8bJ6IH+fGcOCONdnplHuWGmgAQ+kGuFRmoP3wAEzAm6Ro8N08zzX3mhfatnm1eAEr69lbxK5rf9Iv3xaOPLva08FpAW8FGhWmNSxmTM+FzLwNuLAJN9ANyNZ0qCl5wP7TV/Mr/DJpM3sQwH6CLjq2U9Y9IPNDf86DKgqHx7g/RdyKV8B6/HH3k1KHVpr3+HtnaYdPcg+YO3AqF5lj4078z3sy6LIAYkvnl4/id++vDKF55vTs8TKUxw079nMlfv/9ACNA3/jdc2tHJuD+DXAC/PY/cx3p9/+LrwtXpb86+FQnZeVN7XIDCgtUaO3CMsUL8BuspDPJChiqGHBxOfX0psaWznMdV7CizaF/krzM664b+TM6nK2Hk9fANeAbmGmZk3RgbgfWSfTjR/MD/Wy2cpEuK+iw3sqorNM6P1zxrqu7k2RwEhPQutuZLp+w57433nJeMp8Wzd8bdtuT/eULmJG/R0LvMDHqJkf+hezapz7QqNy7UXzfe7yNCB/DWXXZ/04SLj4oG5lTmRn3YvxoKkd1cZvPN6QFbm5JHwgbvpa0PZ6BbheRRH8v5G2uANu6hSGdACeLk3v93MesvXcdaS6o93sx63etjxzdh9Xg9bvhFW/UZYRkpYl1+eJazuhcJIwXIv/NIvHQ6/51863P7B/+DwZgrHrBC75e05NybVYgfwnEfOXwYQNVTLlPV7z16ys5XfJrytqU+nOShzveuue0hOw7T8/na5Ljvc6mHXXb+3ZHqaXH/S/mko3SLoq2e/rUfoJEStvG3GdP2e0zC304ppew72M08/Xw/duw6eNoh5O+/Ufu4OMWte0y4zPXTZazIv9cKM1wjQAVLcVwCT3+82nHeFqvWZQPaErnW848lp8QztwfL+7s+8PYBQ+vB49tP3ft/3LS9PB306A7+697/xQE+pAkWd/CXACKbP/ko8Oj99OHz8Z1JeOu+dp1EFNP8o9J0cAmJACyWgVicTTgizPo5is6237haKxr+8E1ltQkyckrCrv1g8itn07SLXMnKuju4XBZW1aV7bglHl18VhrrX2YaTaGqFTgphV9f0OIyH4hbtUKad0E+55RpWjfF8vjDYJMdZVijFFL99vT1QVTUKGMAeOck2t5DO/FIQw9MtYfZZLesAP4b+V1CrHBJC50/28r8WZ4pu2dlWb7fXxtx41gCF9/xowmHsJ8icikCn7FH1ClLJDqBeg+YqV1hrmXz0yBC4Bkr41rI7lliAd8KA/GDdrrDF3eoGPNNbcEX2hZOUH91GWhWjtsVQxAVzMaZ7RjZt/lHvr/VTWAKCuUjRArd4qChSlK/fVgzTrBxBj4ARraYXSNCF2tXRO+yvzNM87UWrKKLRlIgBfXAFtm3d0NUrUTkgv2B56ayI2mhAukvAcCpQ5aqU6SsJY8xsmae3tB/OCnij8BP0oZvUSUub1w5poa5Q1il4Lf2ibddU6a3MrUENrntOCC/msWmIt86OQanN7krIuPQCQkrQrrFGWN/jeB+eWFq21vmYsCgrsSkkUMveqiGYKHQhqzK/G0yYMqPkvy1K7zhdJv7Z3zdoAlq2cRzHDRyiVaC7X1zJtv2Y8wFjBTBItswfOhQs1R2WUHOMa5r6U1Pxzv/3SKlO8g+i3hL7oZCeObxAGNOEh1kW4ibOy6tlTKCN/hTfKz6slFmDM9Twvtm3GtPI9fEAL9hwAmjFS3HWpIXT2PPCa61pmnQKf78xtjUW5VkiXZjrmvOlhv7MPtetZQJd2rAPv3Hh7GzI6RqruZ2f/mCsdEOZpjrSH5zmHyVo35NI+y7NavjxKVPh4y5Q3t2SMCC08k/vLe8yR8Kzc/2I8FFuBb/K+/QtYCTHbdOw543X1zB7SmufvM3dqCMm/FWOy+gIgkQNkCl7VAiO8MOGZ1mHvg01b1p0yX6/gWOnR2i4p3609gF2eG6NXRRg+AXy6YHgwWVDeinZ9N/vTnhDWmDl78Wc+llTV5w/vefrROO1uHm4GlN96dwDC+z645oCy3nLs9i1+JoQqDzRnBa14Sn5Thl9VsccDtBviydMyshSPARzxKxb6GC0azqd4iT4qW48OtYkW6y0me8nD4Z0bMJanA+ro0dry7BhjFPWUma9HZXvzt8GhxwikD7xRgJZ+VD7JC1nytyGY7V/6EkPMZehXVFdD44CYFlwY+tZn/WoBiRy8mb1xg/FkV68roDXf+FqU81R0dYCjggJe5zXI4P+AP9rMsxvOvRS90k5LzeMteDTatSVHL9FIS2BTHPPseFtavnoqL96JkegWwIlFzEGuBWN61LwzgOWNw60pgnAnwKvvK9/PI7aSx5l8xhsxhFxknqQ2MvTcizGFjO95KoNfhebJD+O1uh0v0yOZL76YGz0c+97hzee/ENJPUYOM6/noXPd+1z9/eO0H/p3DvfT5RoBPQ5uy35ryuo2HBVY15S5wY33Sr3p5RkxeZBw8UvXIZ35WmBzSvCpDvXNbTr0910OqTj1C171CD/ISPeiaPnievd+/k78bVDwIEO32trfm1BPzwFyX8Xod52BRX18bvB3V4gEVR4DZXOCrHJz7xnNSxOB0jLsPp30/BZj7fQNMtof+xGumrb0WjPpejQbmAR0vj/B4vH2ddbTW9iI0333EIDieJX+d7YPe7gJPkZP46m//nu9L0JDy9u9kNd75Nb/xQE9nx0pTKKK0Cl37xMcOF5/46cP5p395Weu5y+9RvDPBDkGqUj8KaDd0V2oxoYYXpK0dPsKy04ToteFWueZRpC2QAyRPPTYtY2mF9YuytLw5K8yAAhTBxZ3ue5cQhBjLxmAFPuvE2h5jUAu+fxt4YJKjIG5whIir2JeylsBzPYuV25q8HBf7zivZ+Ti1+I9SvXoTJjlV0xr+QxHK1+RqGSRLLNCki/mMEVOWG15mSp2N4VqKhvsGGOjTjrHXoQ20dlLv0ZOVe7jX5VsQMhSOd0Ug70RzuQ5CKXRAuNW2kN8XXjUKS70i5iqXTyWmY5iY/jqLQLW65uoMsCuIyz9AiHvfSzs7ttzvFqpK1yhcrtEPihxhaVkBGsppz03JewK+bvp0p6FuQCZlbSy0O+ekG1kDuZJSXQsn2hyltlZBlklrTQEmaAjKAa8EXAVwxlclLH97+CsFPNd0rAtslO5Y1VQlQs+tqDbKQUEw2jXWIcyue55peoXqtfTveGiADmBlX7srxtVDEFrAxHbJbnRgfpv4OpZLY9HnWsWFlVD481wKi7ltTL59OkoKhi323YSaA/2usj79de1UJDyCCOGK9SqaB54OczZKbYGGeaG4kMb5V6A4HjMeUUC2r/TfZ3NbL6F+mdcBmOYH05fYjPjq8Uw7gGIPTKzGOuA31+2zOhpm6qf8paA9k+IP1jvnvVxm7mrxHCXleLq7ueQfHvoqAAAgAElEQVRNwh7aVx6Lme+C9LSlAl7PGUHb6HTyAKyl9bG8gIa1NM+8c641R60MOPt7g9/mB+Ueyi96aqgX7zIFbsSu0uAApY/pz7KiW/O03/2CjvIeDdUjkJf10OfSLz6b3xWC0Ld62Kbtnjljj44glG9Uvo1+83fywS5zCGzBqznzkgNCCQbKGL+ibFdxxCNrNJpnepa9LT/JvNbznN93yevy2uEXQKkxBJR0jJ4NgJVPpL8tZsAIEoDQMQKcPIa5TjhVQXP+7aIfEttLf1shRrPWPV/rtzWuIcd48Vbg0Hrj4WRG9jSvjD1X+kYTqYLHK1Av2I3D8z/5k4cXP/35w3ufvRVc8nj0+hxQ+u7My7vjoUMbFHSKeT1i6XvzOu3F1dbKERsNeM/ZDgOzB1zHW4d+vV7J2LcnvN4z60k+5G/z+AYoNkQa/U2hkBrasnZCQ5PI3wp6uwpgw2rHG1fPdeYLnzUXLeiQz3LyCC9ztY2C2wvUIiT5zb27MFALxwC89nHaB8aGLzRsEsBPMYR7CU1ruBivtjVmoEN7vKO82DWY4G143vBj81MAlO/Q19YvCoRWH8sVeFaob+ETd0KDN8LDboZ+VN27zNqfN8eHTDZ3Uf4T5vhmaPmxGiSsUtqPvnKPnoN2QyM3MtazAJzbqtuFBz66j104GkUDVDIPjzKeMDCEl92Nd5QHqDqIsDqe7lSRvHwzhs70Qf7EDeCw5zTZNxZ60eKdPEcqgb68nIiau9/3Ow+v/sAPB/Q8HRaZe+X71FMWEEP+hg/cjDzrSRa2ISNMAdAqdFCZOR4f38sLcsbL9fNgFgjyb8mr0/N4FiGu13Uvxv5+K9RHPdB6bH522sDJM04BwM5TuQ5QHgSk7mvuIR+EgpkXr1Ogdnr5KQjYhQk24Nm5Pvv5pwDFfbt9a0w33a/luZr8qHl2C060mMQCnKs/U8Ybb6kesQ6DfVixh9P5v68vPI8DaNYC0XdGl7WaVX/Jqavvr4ASz+SbLVuNrXzwQ9+aXMU5WuCdTPI7vOY3HughzGJdOHw8Hp2P/fgCPS9F4LJUytMQB14cwVIyit2eXH+3d6BlWgkTyglL0gCbrayPtWyFpgzTx7SimJX4qnhRgjC+vN8eCNa4EhKhxC29yNMLsfEA4YG7pB8X+4p3XcRXXokhqA9fbHYvmyHMLAnpiGdtdlVX8kdM9BYeW4FnucPIxeFGmTybXJFLQtBjd17MDl+rxd2c4aJ5v5WZ+f4yitHZDoOpAEynCGmMnbXXdfrRMsIDQLa3AoPUXxatWlcJNkJQLLQKN4AWwQBMYeSsVPldiIXvKQwsWIQm4cGyuEEWi9+2Ru5kUnONsXbTUETSVqsxZU12/yhFFKmeND4CsoqxflDARqFGO/pgzLt8swnUXkOb9N34CE19GyWh4THeZxHfxSoaYdp49VxrHqJcXAQ4tgCAF2V9e34o2D1EUx8oQ4Spvi+F73j2xNMBhpL0t6fQby2rSqGgCLC6LkvhKjk7c9jS2qP8FmiZ73xXD+Eoi7WkA/K5Tt+EtDTvwzOiNPQw3pk3/a9304bLNQ2BkRexDAEF+9trMoy0pdTr9UHkaCfPZkmvcpC+A49bCVSlTPlYlZsAMv1oiN8oPO41j1U6rYn10LbhT3niPp/iDpgY1iio5rgW7vTDc5qcP8p2Qf3s+Xrf0vb2FlGUPOcZRQYooNr0XLRCOUHnwE2+08ben50r3oq05bkb1ETRu4wX+WyHgW5AW5ANGA7/qXfTczQ0a7jBbb1eGa/zZRruStmMNVs4rHlrlUjzPYp+vSH5TpgTftoCDKHj7ue5tgApn+VT4Hs7PKlgLW3t0us7B2/nDJoQoItSOgdONqQPv8hJ7oeczbRA6+JjnQ9W9F00pWfmCLOTj5BnfS33WOSGlWqH5d9+Q99d/MXrG3JobfK5Ro60Qak3N11L48n7fTBoPcdozboDc7nGs73fifhC9iiUzniiyBeERElHg5R9gKc0K1xwwNSu0LiY91HJLRgEZhumiT9kLfzetRvea2m1V6CFLww/xk+OxrBZ//JV8zx7F43W+LX3ZuRHDHJf/NgvHF797BcDem62XPWjAa833pP8Q5XtWtAk7fG8kA+tHIbOhpZ36F09EeiZcSR0Uu9jrtseIeuT+en49jlCHV/aaVn9adPcyDvV3j40uoaEjJmsKNgd4CL/UGXLi1nTKl6ZE/lZ9nNDVoFJuUbjjZI75Sw9IGyXvY4x6UKxjijgPSRzV/PEoxoOB+yRPeYzn0tbDB1Z49IROps1KaBfh2mu9WD4wVcGsFka9zd/bcZUwxT5lVPqA6CEeZ0z5OEPjA4vp+S48EfzhR8+nj25zwcLXd9ORc9bY7gi/m7Vk34WEfZyptw5PtFFGp4chTB89CzzdC80cUt0inXKPAkzugiIcXDpWZQLdVqAlOox+Eb22SPyhfKJvnA3srAORf+MtyGquSkevobXRXgBMHcZiPGcgL2LeMBf/exnD/f+ud99eOK/+EuHm5F9izXPeTqb72Y+ChQqIBaPXbYzRaHyZgxpyzC8vALGq8rbgzwgbeAhr+sAwGWnIGgDqfXdAlCnvx/fXztD6PTsmQcDpasOXff2dLzVCO8/Z+gIwk7n7CHj2iBEf99S+e2+UtEnhQy2rmDaB9ztA1fvOwNprjsd1+7b9dC+1b01b2tNT0qSX/P6XB/K6VqeAsVTD9P9fViH3ApvEzp3N3v0yfCSD37wg2FNV6Dp7ejhnf72jx30FD6wNLz8wuHskwE6P/OT8ewkfO0LAT4SjDHUWgW34BjFeluyt1en14xi3nCb9d63SL5MbFuDG2IyAsS+xHh7Ns5Ye3pWBEUqCoukvrsrJnonAl5E0QhEaQnKhjkQnFX28zFAq13mrs8j6w1CvJjnjufmgamVW5MQ99qsexPaMOcBXHp/I0z0kYCOR4AIzL5hFpi48bCQSUwPU2zZ6RE+xluhkNcODWnIlB3Jy2BnDGCoNyL35X6VYcoEt5Xc3BZsGVDua6hR/l/gkfeu36GDDdCkB4XRNgSPhS737rCOgJ06agiLFhYgoDIOTHOf11IlIoK3QpOFkmJFcZj2Gq5IeKxNOJENuY5CPgtdbxnpQVlI/+qpWxbXS0IBXQjPMlfaZQFkFezBhcJWRgFANPWMUQJzfQUl5QfwYC02n2vMq9paxrLv7fsBCwXhYwGshdRY5F/kxgCmnq+0K9EZL8DmcD40FeWyoQfZ/J1Tz9kKW4tZIKB8bx6b3MozlT7tnBbeJRNT7wNhvwX4KMoFvjwqGUstfPnMolpP0XgZmvuhje6i9b0EZHTCaqskaytameJK2/W3ClO+J7B39bZWQKNUpV/1uCYZO/lfkoL78pcCYO7m0Mk23PA8c0zRQgOUHvtAGJxNN/dTboS91Rqce1o8QHuIY5SvAhXf4RHGDwRKbt6ha/bQKOz1qKSvyikDnWjBXmgJ8vwTBlQaoSwO72hVMRshexxdu4cXJcC0vKThPMOnKP4KOlDGG36Yftdrah7sNX1Mc90veQ/gCHkLbzlreJhnJBTA+rPedonQA0PPeLLK94ZPtKz3BrHDAyiVbgQMW3wD0MuzWN4p+q1IyGiR/YNP7TOUWqAh83QMGw1NKwJgrjat8I41xMf8UDDTdjw23eM7fLaljsfj4Zn74ErPLpDxL9fskLDtHdvl98sjlsLWsffZgN146iZ3siDJPFSB1W/znOucc8LyX08OYAjojLd1V01ED3hk+dXwAsvDu7rDYTevtG57zurhNN+GAujgHdZgvE2UzV1UZIOMWv3xD2PBuuzPvICAhp3OPiRfsq9e+MTHDy9/9suHZ58+T62Kx2MPefRw89l4ZZQ/r6Kd67XRc9fQPT6QteMl2waRhnqSX2McRDtosoaSuacFTfR76Ebb9jDPoz2GHsPHys96hhr6wC8yp+W147F2vz1T3mNcvINCWNKv5sqODNvV1jbgFJKMF7XIhCIl+SdkaiIsVrGLARaTj9OiFlsOogMgCH21OMXwOUUkyr9isBQSlzZbPMMwrS/+S48ILSyDJDCT3xNxojjAje67fO8vkLmLhWwj0/AbBoumCWubdT0gojI/RszmL9XTJ68o4Cl88sZjeB4VZhkg7sYYe5PhBK2bh/C618M7boS33RSiBuyo+BY592i8Vhe5h9J/L/uZh2mFmaB7ACP6RfdPAI5zrSSul7/k2nrPA0iJiNDKGwmrrUM3hptXP/2Zw+Xv+hcPz/3Fv5IQyvcew646WaXxRR4PfQ242N6L64p35xxPK1jDIsYLMd/53FyQ/KNPnf51T3WseW19qga4rG1gXn65Aj1b13rQ34d5j05B1nUw9LB79piuz8kpCNq/XW+zdogRba2WlgsBWryrY/864OpBXqou1QDV616rHYp3OienhQvq/ZrOapuH7voabg/RBrT9Pet+XyXj3rdKXOO7F4lOceZPbZKhSZ4eY3zv+7758P73v/83EeixAfYMPWgX0Asw15REPPzk3z5c/v0fPZx/5peX8KIssQKcNrGZ/aDYI/PXNoFMCdsCbq3sYuRiw3cMfMGOmQYecg1m11KjebHw1epD8VyAR3h/9SlyHwq9uwr5KeXXqi5RRm4mwfbG+7/1cOMD7z+cxRV34z3vPpxHEFykJO7l+eNU7YZKCL24F0vNZRjvvQCsy7ix777y0uH2l1883E0t/MsoHfcS0+yAt8s3JIcF8IQR0YMeybNuhYndiIL5WIDPrQjv6rO4EUEO8FR58SJJRmlq2Alr+Vh3MbpWvGF9zKuKBGDp/QCpbU1tWIAENuf7jJWT0rIVWovLYlWhal5H6SfUvQjZWuDHw5B4ai79rtEOY2ucN0ZuHUbZIjC3RV87fmv+lXWjAABr6ds+5bvX5rcqsRSFUZopygXEQAyGZ80pUBTOsRyM1alKyq7URgHb+T3G2GRYIR4UxwmZaKUuQtucGfeMcdzXtTDzAG3LLELuQuZa8y+2XPgYMCD8aIPwAuNcR1nSB6C7+WYsIAlrIFRfiXW6uSHLs7YE+xJU+zyKhnw2hyVzcSw/nnuamzPKm6p1JRdK+BL6ffVcpNm45opSIqTH3G1lbStz6KtW7TxLv3foCabsY3O7RilFljw+1meD2qL+vbYDHnqGSV4N+wFO0Ys1Nh82IvBDQXANRWrAyvbW7sTkqcBY+m144EjkHUqI6K0/a6z1bYgKRQC9bMXScxatLAU3a9fQxfy+T2tvRcO87BfjozDUxU95Be6yn4UpNfTTePPHvHpWrdLokmKTfwCv/dI8GsqNcBPADtjFMD3HWPTLvKJ3lgRzSqMaut6HmMpF0dfm8RgToJg+NdQv/3gn6wFPm61+NUoDgOlZQMgAfxa4jsHnhq1RVmfuzaXn84yhN0q3ggPAaT1hYyAAqPGeeiZnH3pWvV2UcXtbDsWAkIbD5fuWTB+jzgZIlGF9aMw4Gkr/CixmnmuQ0V9MHO0CbvkslHGXRm8JcQAMT8w18la037yRvMxn8yczhn30wXPxwhLK9jdeVEY8fe/+oVjik8MPjXfzs4J6oGn61PWzzuROrgOm59yazmfn1ZzEsNWiBniFZ1jP9D3j+PLP/Mzhy5//4uG5J28Fp6RymwpuscKf8fI5R4kxxN4UcpLcqoZho3VKdffT8IMdmnzkrUNLxuEsp1YXXeB39ZFsAWgIj/wr30fTnkU28NzJt8pc9FrjnnnG659iALJGE4lRXhWZaZ8VlIgC4NFOH3ceVysHjnwRfhZ5WeMQ0EpxTwU88pPy2wR9c5e98Marr0VuUuwl3o8xMHzkbvoo7KvBaI1CQItjbJuc2Yt4l86Vb05o+3k80hfZzwyazVQp/5hw3Bpd8dAYQzPOGzEgUeSMB82dJy+owGyHVfo+tHFHtbaAuPMeeJszdRKadjNr1rLRtviQzxs9FJmof6beG4cPqAx3Nwes3wxAfTMg7JG0zetjnO4XYXI7e7JhcZlfBRJupE9ncu4aPqzLMeDKLcOjhFQCS9nDSUFP/1NYIXrRRQDrjciYL3/m8wU97/5Lf/Vwyz74NXgdi1VtZe9heuMJoNqK9qnXQHgXL9Ud4VExDinscCe0XiVchbkBPavowqLtU0Pz2rpX3++hnSr193tCTs4PuhbC5d7T+za4OAK6Grht5EE087AHeaFa+jm8oIbwrbeczLvvWkxgEGcDLiZf9KoPDOtvRaTX+3h9Tk7n+TimATu7C8sr6hiXK2Xf8+/lunW46XouNrP4ELAqPcQ9+GCKZWTNlKzWAth+LzSJ/r77u7975fS0Y78GxLbnWZ320ybjTn3r7PyjPm9b/3cYkkecEjVl7tOfOJz9+I8cDv/g76X62mczWoyTlZ9iOgx/rcKVUksxqLDETJwAS2BTJCZW1PXb23FUXjLxDRvhKcn12jPZYn+BG94kQCsC5FKcq0WAovP3rkpLCf2SDHiZ+Pob73728Oi3f/Rw46Pfdbj50e853Py2bzscPvCtOTU61k0lRFmJmlCuPyM0OrmLuIvuCZ+Je9Tvu05/Tj8uUiXl3pdfOpwlKfVu5uONT/3K4Y1f+OThjXi87uSQ1XOAIa0+FkZHd5Zz+liY5E3Ci+JKecOAez4HQswcUloII+DmNG7bHO7Y+8aLCylgxTMvA/wamiTUiEAnDNJG2rrMw5d1c+ba9duzQYno+TYUs/ShCdAs787DidKeZ5iZrlvju2O1FodvqgpIllVmlfOloBFABDNPAwub3KARej0TgvDNNbt8p5iyDWQ8P9/3INCGzVkXgjftNV9i+tjiFvmO0O9p9vkrrHEszc2J8vyCOwJ/4rwJePcQuty+VRKnLPD2qrW0L0CSPhZsz9i2d6CFEUoYa4wbqPidctIE+hkTetWW5+xS0QWP+bwtXJQ549zt1Avitly0PSc74Vb7PdF85Sd1Peohy+cqGlegqCEWlLJ9vkhB6oQQ1qMT+qBkbMC5FfCeR0NZtYcxOMq0MbCwU3ZG+db2KRA2hoahzLrX8wgAURCtUf4C1foIpNUTkDm2T3PfyofJPQ1jMy5K1zxX3wn8KlK8K/bGmvvL/Os67megoQI62goFNffVmsx4kHubZ0X5HC/g9rLZd13btMvTUWuwvptDPCi/8Syz3DYvAl1NmM8GQ2hlJ92jnQ2g65WbMXcPpGvmglcKP2vVsdDhBm7msUCNksUI4Xm5abwA5Ukt7gC8GafDU8PHKOs1GOT6fcCkMVAKeaf0G8/LvyrSzdMbGu5ZTCM06lnJ8yj08hBaUdMaTP6H+ZDP1xAo9GyteEh2W7lvzhdqi/bBNoABJ+VL8m7yjB3Cu4u8bFDY+3TIuDewRR8Zg9yubQghiIUMttiN6wARIEnS/rI+Li+osTIi4BsztwU7QM3Q3NxTi77QMNu/xRW2cqxTaNoexU/zr7lraB0w5dnxvapJFDWCBF9kcMvbyKPb8a688FM/e/jKi68evum5RzIVt7LdktfjHCl5WMqUFwjjfckFUt2wgNZ3DFYDdl1TAIufAcO8EfgvmsiYOs9rfy2DGV6d35szw5rhhdbHU1SP1NC/+wDWGvQCThi/GrI18rFVANOmPVLjj/0UWmZgaVW+DQhV+QM+w3d2Dh+5Rd1jga7n0/yjZaAwz4/n8SLXngP65UljyOPd6ONzPe9U8pTqke39+WHrHBPCeoGnRGbdjfJ/q1X/VKjj0Ypkb47aKiN+qTz1yIR7yktnLs/zTCCmjJoSLlcs+61ng5UvoRs5DMkvCt0BH7eytnfzu2pZj2Rvq4p1HsOactAX8jC2AqvLckWyXneaG5p+hEcpNHEzeT+XCR3tWS7MT/ZE+O8dnuHQ6Hme0UhoSmjWxXa+1UIl9iD9akXZ3E4RCWF1N9LnV1/IPP3u7z889xf+SryJ+3DrWf7TP1vXe8BPywn+sINI33rDdYBjB1BRq1KOp+HocZjP9fpkn5lD+UqnnovTw0k97bp3pXtlmNdpWFj7TK87Ue73/e90PPWOTH96MOw1VXu3s7/X7x3etvOgTr1kp6Cv1Dzhguv+NY7j/N0XmnY1z3tu2lb27Q7LKyCc8Z6CttMxn3qSTp/dZzLIFvgscCm08Rb6nbXf9xbUMXTMup62+W3Rr3+tDybV/1/X8LZa5Hg1fuT/PJz/3b+RCmwBO1tRkNjY8LQRNlsJK2PYjPVkU2ylmiyrZc0ip/1JmtrMZd2xmP5KVsR4shG4ullmYy1UutGpxrd7snEO72KppspiAMl5uPU9v/Pw5Pf/3sOtf/afOZzF5XZmw+8Y/enS0WJx7OLb7fwHcYPdUHdi9LGUtmRdfOkrh9uf/tThzZ/4B4ev/P2/d/hKwhnOXvxyjEL3Dk+GwT4VPvVEhMFNSqc+YVxVetNOEzxZ0Gb+ttWxuTD5DcPdhR0q8J2Wy7SU23o6t4IJua6V1vQr/481riEDu9KQsINjHhFlkoUugg0obcEINwrRSqlfydA7XKy7N89vLH2EZ/vGOsoySAADJ90xq33CxbX1ME2oRM938dl4WMYIYwQBLOS933aJ2eZjpH0gxfr3PBICfAQ9qyMrYAHJDg3K9ZOrssOulnUC06X0TX92nH/HOoq8ud+H4u6DPc1jAScQRLkZBazEk3/Gvj0HQiBY3yj1wprangp121JJQdV9tA0s5j3lb4cWtisUGAIXMJET5Lm5vkqqsY2iuw9C3AmQEwJ1UUDIuJA1r6K9mroCogDdKDeet5Xiyfk5hmr1HKQBKLpdQG0c6ctrqkZNrkUVHAp+frNXN6By3QaeDTWilOZVDwZaFNq06KzgpgBpQNMWLIoCUKRY6IWnHJORzRMAk3vF6u9qbBs8lz7neTPGns9RK3e+Nx7rWBA3e4eSh7TkSPXAWHPEQ5UxMU6YewpiD7H1fdqiQLK4Rqmtk6oK9SjSLaWcuTH9qn1twO6LesAyrp3UXS/aJKxTXpSu3wYCfueCkyheeEI8L5dRkrcOpUTuGet6AZD+U3yAboPJyx7b4ZrWJPPZfW3saFAe2g6DaxguwJI50EbpJ+teT8MA6JaqHvqp1y6AK/z2DA0oX13wknutl/Z2mORW5Fs2f/Z6z8qavdCJQqj510pqmKGPJ+BaP6wf4F3gyMsDFI6nufKFVpgfKbqMNxt87e9bmQtYAbIzFn09en0pmQMs6hXQbhds0SmQexquVsAEbFCiXQ8czvXbG7TH18qQUcJfffXw/M/+fGpMvHJ4zzM3j6Dn1rsjn56MIa6euQE9LWKBFu0LvAAdAss7RHM83FnLy0QqnAHRcmD8BcLcv8/wQk8NO0xbNZhlLPYgPlYjgXkeA40h9PDO4dv1ZNqfvrdPzD/aVowlvGYfTmtNNr9pJc/Q65ZJojPIbnMpV418iTfqTHnpvO4BOsLB8z05utIcKXFzREQNFbwAK4+2NNhiB4wIdBDj4BlJCegOUznpAVL6krV6M2DgJlkYI9nd9Ftp6ccU22g56nhilNrnoc+zBAWdC0dUEjtjuJtCTE34j0GoSrijKZ55z+Hulz7XuWghAoK9FBzPS65t6Fb24SOhxVOD6m3heVEahcQBV669kz49Eavo7RgTHglNBS4djZrm4ZHkZb7xRg5/dPaZ9boTb44xdg9cpFjhq1ElFn++k8gCgEpltteeT/nq7/8Dh6f/4n8b29gzx0psi39AYANk1257i1K/w5kaltXtGXv+7BeyrhGiWqoMv7q/YGGAzrbJvxWszEPnvutenFNg8nb3XrVy/7tTQNJ1PdE1rwOMfed1T8n13BbXPei7B3pYTub0eljaw/q8vz8FNtfvLSCZ+d7vr4Oc0/FcAa2r8tXrkNSlj9znrSr9Eunr7DTXWfuLyNPbgD4jZYGgC5cH6DKGb2DrkciG3/4935OTJnbY9tcb5Tv//dcN9FyqePbxnzic/R//y+H855K7s93so5SUqErp92+c41DGUrESQ3LlUZmxacfCaeJ3/k+F7CiRlA7ejkcpT/nOgaYJL7tIsmrDr/OfN7MAb75J8cwCyqP50LcfHotV49a/+gcPt37H71iKGebYTq5XddVavfrmHb82QGKxWaU2p60yj2uvbRlBJAFqX/uFXzh85Uf+38NX/9bfOLyWyj2PRal499OPpNjMjejgseAQTASBMe+zQcRv13swXpL9iCoKhPMIlYIgygdlfDqzFYzmAgEh/uU6yfQts8siTGCPBZsQ69kGJxOCqkv90yZlTr4F4VlPFCXAfU6wJrz038DThnE3QXiUWELxGJZGybCALIUADcFNsKORTUuEWN7vMI5a9NJ2w75Yb1lzM2fOXNl5SMewOOOgyBKCxqdRitWAFPu8YI3FMApzK2zlRSgXYFAwR7lxnzVoKJp2x4qOnhsCMTkR7m++F8Uw1+7zYoSqtOADRWrWzFxE2e2J5i3Xnd+mIlKtJy3JyoK6wN62+l4G4NWyCbTVy1MksqzLrUpmTa1R7rMugMC7eNkoBcJI8rxap+27AWE9PyjNSDaucpzv672wZyjmDBO5oNWQRlHd56K0oli+85wpt9ywPdpKQyrtZUI/bnDVgvY+qRK49nkB+57/ro81R5ejwJvXbX2uccVeT0Mt2ME7mfHV0r0snPUma8b4Wzxh9oT7NggoH0q/5Oagu3aMEj90jY41gveUzinGQhbn8FAJyFlDYYA10ghHY7Ro+NvMkef3bKQ8fz+7PNKa6ac5WOD0GCa3PRct773AUvtcL9Ksl2c58FNOlRMLy9vS14YH0hLz3tx2H+VZ22vXkEO8YPb0VG7q3KL1Appcsz2K5SdCgDInm56a52H+7dsBdF3fAYIbwLV0ubnQf2vGKAKYoBdKdNo01wWw+Q597kT2yS9r/lOrKqaN0t6EO6MB9GMe7LedL9ZF13+ev3ixWtVyg+w8p/3I9fZsQfmMqzTD6wPUjTdqg+ld3bEePgA7zxBa6FXlT3uA4S8OgssAACAASURBVACFDdg3PTlvZ7xBVX6zjnIyLuMl+eLPfDwF1V46vPfdj0RBSHhblNVbCQm5jNJ7Lml+Fy5pSGSeIwwaLbRoTfqxPaEt9kJeolf8hSwFDFekRL155st6CdOmoDZMceiqXirrk/teVb7cXgKW0VL+UF68yp/MsT1lDsx1/oS/XaYQRtl++MoZPrTll77y8NSQhVbthwrutR71LFLsebFkFcm/YdhYXsKdgM0rQ3lvLk7nmjId7wigwugnMkAURvrX874aCpq1zPcCiJxdsyzagVM91ysApoWNmMAAKOAjwKTnU+Gt1tm8RvcR5aCd7CO5Np5zqwUPDCOmjhgsHVyKx/Vsk05PAFUNISuf93bm4JGpbngn3uWWso9h4zzA6k6e+0TOgTsm4YevNEIlc5fgtkzDneoHwr5uhq5v4EmjvAvzo3A+EnArx4g3427WXtW5u5m/8+znmxnTS1/84uHG7/tDh2f+wn+TbZS5wP4GkFQujCejZD3vqyRjVZWdYl6Eo46nh67FYzahXhsULUK5/yUiaW2Vde9bEvzn8lMvyfH9/u3k/tPrroOsU+XfrQ8DAbuHDwJRp8DlnYCUB4Gyh7V7zMlZnXvLXF1v69Rjdb3Pp2DuOA9Hr9CE8JVNSdQQVDn57TOX9u8p4LmvzxP2xo/TKnHN41ygdtOFohnC4EoZzdNavz8a+gV6Wp3wH0G3fhDtXP/u1wX0cGdf/syPHi7+2l893Pz5X1iKVtHdMEWuPjF9p3GHW8Hci7rBESt9QwkoZhTwnZg3VutRrFdC1TDXfTYFCxdLb8Iz7uYQrjtfdUrsWR0KDW9OaMfN933L4ckf+GOHJ//wHz4cvvsjyWMO89oK+DuZ0dNr3ul9R1PrA1bXTj/5Gh9VjeXel75w+Nrf+9HDC3/9fzu8/mN/8/DcI3cPz0bQPclC9FwU5F06F+NOnPVlrEoN06qFjoJEkaeU5TMvSL0ClFVceJRCArMliucaJ0tTwikd4usoCyflEZdHhkDdVtf0vQrOKEnAgfAMa2hcx4o+eW8BjLPfeY+hE5jWeEBCQ2q212pZg2ptdklzLHyXv3LCrL21a+5Dvm4YXvqyTw53L4W4oCXvhSF5Xq2qJc4ry3ZPvh5rOkVyg6Jy6VF8d4nlrfxpm4enJ9GnLc/p89L2Prui4CfPfFTCfR7JE1YFGwChPC3Ftt414Ta1drLkU0jzD7DQnjXxmWJxR4Ui0zCg3wchZj3kMNdYQ/PLAt9wNcrb7CegqQURoihQdNAK74fr67XyD5CgwAz4Mu5W5jL/+UfZ6ef0dYcfmuutUKFLhUM2CKzCFyCQ9Wm5cTTYPJ28R2eV/qysuU8Y1A61qtdvFCpgt4qp6309oLD7P5+PuTobAA3vYNnddGa+zKF5563YeTmPKxE94T3IwvhZtjdt6n8rQK5xdCEbimbuonQaq32iDGcTQSnKlHDzk8sb+hTeB3hs4LKTuQGQApiheUpigdP0v167rM2uYOhatEohU1p496vW3Myx85CsRQtDjPLps7C9KrT6pH8DLqvg6gMayT+WYKE5ilfYr2+ggdl3chBKJ3jM9EPbDYNEU7O/tV/PHp4yfRAeaIjjpew87dDMhunlWl5dY+sexSPyjIbgDK/pnrTeubYAJv8koAN1XdPMAeBmnXfRg+4zyr1nuN+CeEu5nr1dWpprGM0AmBpxck2rIwqts965b5ehJuC39RQ9CJ3OvWf2oTNn8MFtvLEv91lhTcqf+SzYS7u7+AKwJJxQW9mz58KyAti++LGfPzz/8muHb3kuJasDeh7Lv7PkQp0zdNWwM2PZBqddAhoN7xC+MZ507C07TmlntJixKRDyVYByeLO+7HBpe7M5DeYD6MH/zRcwMvyu/Jc3DNBY/PgiQPXcfi+zwtOAiJO55RH1SghZc0E3nXlOw6nz/3ihmpBfHjHGMBblyMCCNDkFQxINdWasQYsqwI3hY4OEdaTIqlpm7XluKHi16HfLzNEP8cS/EQ/pI/Jwelgvul4ATzW9dbhoPES5Xriac4eEht2JwfLR7B9eIGM9C63cS+W2JodnPxZghM8kWC3DU9l1vFC8Lfn+ZgsqrKJHFMab6YeQIR6tG4laqCFLbk9C5JvTmbm/Gd7Me7YlY8GcZxNHzR+Ve5HKbrnvIsaV2zH4XAQ83hKyiidjDbYl2Ze5eCXhbTd+3+8/PPaf/1eHewlPPQsfWGS1AM8RmJTJpG95XhX0ATe+PXoCdh5Mk9wDOoee6uivkhxAOnrP/nyqUD8ciFzpAVfny3gwGjV/q+37PBLz3SK4df/ps47XjxJ/+uzTdtb9a30e9DoFGJ0vXr6Ta99y30muzNu2qccDOq+ee3+Z6p13U7Bxcu3bPn8AjbOW7vXg6+Vxu3+c5stPa5+sNV4Gnavzl+QdLeNbx21f7X5kjPUyxsNzR0EDz/A5j/mOj3zX4VkHdLfRB07pN/Tlrw/o+dKnD/f+h798uPlTqcwWAbcHtRWOKhhNsM8YMLttRZvJW1ptNbn1jxDa3p4y2zC8VmTCRI8zv9qrMOf9SJLjK19IiNWrhzdf+Url5Ru3w9xq1VCx5anD4//KHzw8+e/98OHGP/1PrdOrv8GJfmuo27W1SZfrsHrw3ljK0Omzr3/ezWUe7r7w5cMX/9e/dnjpf/6fDs/deeXwrhxS9/i7Jq57W8pwpsaKj1JjU3fOh1AJqyqlFHDW3Tx8quI0lEceBqZR61bmmKCmPJfjUWLHuqlfFEY4wvWs/wRqq3EQaBRTVjqSyG+5lstfSRKbph65XC83oEpEPlOEtqdC+ynTeSkPaufnIIlKrNxTS6Od5Z6x0jnTKcmfpaGd2L2BNGtxlS8dzt9W95vnVqkaIZywhYIAwn4/z2/G0XOgWJ8pMp6vTQBjQNtWbtCh9QAoxFUjkp5cT3qbdwBmQp12SFHW6zLhBWfabQhR7mkMAKVuAGzXTMI5RcOp9JlPp2ETJoDBKwoqABM8lWg61zVfYuihIUP6TpnNGCn45kS7PDXyrvK/KrkUOIngU4L7gtAubbmX4m7e7U/9HADjfcuCmydehPE+nHp8tgdGJSh9Awq9zKkwi85bFDBhRrZ4FXNlaichfnte6qnMHDrZnEfo6AHRpwEPri34B15yrXlFB/UeoHMsZkCGPri+lnbrmn88UVUYvcKws/7nzYNgEOA1SLvGSHlSqYz1dudTdR97lr5kPpvHRsrbcxTE8RBsGnPfPqukhyemzYZw5l/CiZon11ApShx6GyPGNniQPRvYd38vYVTQUYU9zxPCtMG439J3dYGaNLut/+Zre422dw096M8+j6c8GWPLX+ul38aKj+Lt6Mzze8DkWO3rNc4/+4oyWh7h/jFgFSjhDehJmNrwJmtUurP/hp7qCTMvxjSGBn1teOIArg3MWefxhXqz8Bj8xvuhkxpdfKawRfncwKH81Dql/XpIhme9K+C2uX74QPa3sNSp2lk6BHqBv3o2gbT87XxmvypDvOKv1vohvdkzVZIm36pFf/wUuu0xCdmfdwNEXv2Vzx1efuX1KAc3D08G8DyZQgZnQgSd02Nsy+KzaE67ogAK3MeI45rssYvkv3S/NOwtf3m/gZ4ezr0ApLWRq9IzXfbeKngQXhZ6zLjPGVKUaWfY2h79jP9SQnyuu9EiQvqFh+G5eVZKPa9oiXzXHCm5rgkfw/9C4ULGKrvi/W4kQMOmY3HOXJ8z0lkTbQE59vXZeOZG/i+yXN6TGpgS4VGrdea2ITWh5ZJGn5/w9pxfY31vpjCC6Uvw2gIn/D1Z41vx4lxEdqrU2tPo8+xHhIk6k6YFJjJnlLq08WbafywAEhhyno3kekUGPBMouhX+cScgSgUre5kX5m7uNU8rdXMpAp7Fi6cd9Mhjs+hBkZSbiWh9soolBfVuvns0z3ojtHUzOZoqwVpzHh0vQOkmUJa+6M9FxvZEIg3kLePhd7LX7mRNngi//ZqKduXtZ4dXXsoByYl+OfynfymR4E9nzpb35Rg+NV6bFVp2VdlrK/iL+ayXUbkXMJK7tAT3/a/rHp0NrHZeyG7j6LWZNt/S0PTRs+T4eH09L8opMNqhcvuerZgfxzLgbn8+BTfXn3Xaxv7tqi8LqFwHR6fjOb3fGUd7PKfP3gDvqp9XRRfq0SwIXXccQf/oRG89iNQ+zR6pgXGXS7g+f3PGT4HRkv+nwGr59/K/ir158IAdsmbfc+x3fns0cuW7PvKRw9MO3Z1bHrSu38h3//+DnjD2e//X/344/I///eFGgQ3EjfD8y2SpnrLr8mFcFTy41R7pKGBTIGAxN5rPQphthtJCWZcUWaULt8D88pswLIzefS++EKb52uGNl78WA+bNbO4sRq49f+qbDs/8qT9zeOxP/JuHG+9737rv63lpvt7v38hq2Ix4OG7wj/CS+/PCX//rhy/8d3/58P6Ut37m2aej3z4W4JZxt4gDUGAueAvyfiekYsyGui2VFEBueYoQAHlUBggdxD9C3lzWemu+KYMkw1jtGu6Q5wKvrt+hU65hPQqQaaGwrah2nSjg1pMSlfta4QwqZL1jIbCJwkirFNp87vGXQkowsS7acDNptd4DeMNIKUcTWgLsXbJ4aauhZRRg9JPnSvzVBm+CfqPLXe2pnhp9GsG8w3H6SN9TzkZx3nS5w/72Nca4z/DwHTD2RhTW49ku0x8EsD0JPQBT2+Y+Y6KwUgwkwp8mamuvuRu5tuBgCbhjKKD3FK5dLrzjo5iONbnJ/zwWo4D15rVHu1YtFTvKBRoRNlLLI4U0baEDwI1yBqTyorQM9ngmai13HWCx5qrxu9XLCEj5S+lL80CESS1vUO0dz+bMEWFztfYO852E4FVieSlexn8pLAkQ6drn2gENlwHmDBsXoe1ztL1LD7eoxjrL4iyHOy6ga68A5dP37pl810IRUcRaUQ8QypfNYVPEwT5AlxQyPC5j3WGYwq+OYNWe6MIsBXOHzRXYm+cJA/RbK1+NV6Zlzmf9KNHmaAPLKEw1JpRH5l9DMcdbtQ0Kra6VflVhBWiskQR9e42iqQkKq71sT/g+7exkcjTZgh+MFvbp8FT9CD1cBvCVFgpGZo1bwY4RS3t536pdA1SPXo2h0T3XBU/6wlMJ5KXP9R4OUF09XWPf4VaeWSPFsiZ2LRri6i+FDxGN4abGkmmr1cMYFMbAxRJWMMd4AdS4b/b1thDv31rMBa3gheYt9zUs9GTd97EK5Q++T992IQW0nflvWOqRLwB7XsPbGuY24zQp6c/d9I/Sdyty83aKA3w5oOfLL795+Kb3pHpbKkI+mqpoN+IRu4FP8GrVKzz7UPU8c1sD4axnPT95nhxXoJF3qOfi2DtTzplXeFcYbFXFlQdwjia7/xgPTvLyGNVMfZ5zEQB6IXyLLELbDufkiahhZY0JeytY2t41eSuJyGh47i5wory9PZ+1a54Omu0BppS48YroY2XOjMPfAaf7VPiGLpEVobNzPL9heItm7qm0WKUYsJQ/866QHcDDKp8cH6Fmws8CeICgm6F77akcdh469/uy3mvCcRMpHJF1as4woJrJf8QhtrngHi9u7gOaHsFT8t2bCj1MgvtKXGchTz+yRjwymtVmSTw0cg/IPBrw0r/sATk/gBm6F972SAxJd2MgAXAAmiXvlwdG+xf2tT7ntzPHbeT9Y6GBi6zVHbwckGx568vDqwmjvPw93384/0/+y5Yqv2VOAMKVfLb2P2Nql3b2XsZRMMy6P7rNKaBYPVpyeh+WuYDQg5WgY/je7JSHeUDm5/v+nF67Q9je3tNxfyunHp6t1O+5rIfw2usIBh8yliNYG96yb78Omh42Flv5WNTh2nxcn5e3FBrI9adg6/QZ63DT5YXqNQU7DArxZs5YVijcosUCpWziVXr6JPxtt9MVXtdsz2mDB+z9tFPa3jQyIOjpZ546fO/3fm+NAr+pQE/DNmIdePO//vOHGz/6Y+FfO5Z9GNOasTXftSAO4VTwzF7YiivC2GEPFSIY1wAjGwzzch8rWsGTnZeNJh9kV4RJyMfriYt987VYYN5MnKv7Y6X75v/szx8e/zf+WA50i6X5N+OLnvLClw6f+I//o8MTP/H/HN7/vvfEUJcEZkronmMhSfUqmG9gRZiW+VqEu05DzeskbHBbq6qMVtnJfG3FwsFpGNwuv2opWgSBQgFcUV5yTy15Exa181HE1VdQ5W8Y8hkPBEFbSxTOuBXI+dtQLoyX4pD+b0VtW2QxnPFMVYgGODUc3vsA4lpabcDxShwP+fScjmcUxcawDz1ua38VF/Q5tNm8AcqYz5TbEd6u2bTqO0qsDTznHlRp4J2h+JkrjEIie0qNLiWHcud7+wAQGcVL7KVX55cwHy9Gz1wZ63cvyQX1jI1C33weVkfeKYxrlOoo9q3OxQOxw6jqnVhnM7QlxoMwnSqSqio6v2csjq1UVoCb71jxd0WyKix5fgVl3gv3iOJaxSJjXt653OZw0/+PvXeN1XW77ruefT3n7ONjn1vi1I6T4yioqFQlbZobQVElaBEIVIqKBBIfUIUimrRBLZRCU2iTJtAiyhdQ1fYDgsIHCkIthA+gRoUKRChNldYJibGTOHYS2/Xt3M/ee135/35jjOed6z1r+xw7dmsrvPY+a63nfZ75zMuYY/7/Y4w55p4BL39j8Z7N6FjosaYrZ4TZ9J4BSXLqRAY4z/lh8zRgC6AJcAXkM0YN8Ew5zLigJ/iH3OeSFtr7abZLf5NArPcNhN1PVHXfiYFn5+T+CUMaY4sZxiAeKdiQR6zQIW7IuxZ92pLrhDMBqg256nYASKhqIZCDZ8SzkfLczEG9g+k/TpqnzciwaXyRhfaINWC6gbcQAMu+uAGVM2Zm9wNApqzZR0UZlGe9kMk2bEz4K0DG55l7rRvoN8lby/UYKyR3TTIAvCRbQORSx9r7NYKVe/gbI9WEVu3PMT4YOZhT+R5dMKnmfR/gNPXVG5QyzNbXYVaMBYswfUW/mDSiyZlrAZ2NHiIjYddzvI+z56ut83sZjI0JdBiDJgkdokHX1SGWtI352nqEn3qRes56rlrpDb3fvNN5kguERrG31HmLvLS3yT5GL9dznMVz071hHEbKfseAfzYOZ96dxjvzmY9+QtLz/Nc+kaQ2t1NswsYCfG+xXyv1L/CZf4ZAogfTT0MO2kCoJ5d6SNpTNl4RyRkknP6MryP9fot5gF5iXY03XrtTrnOvQK09VqcB9Le5j5Aw35XnEj48IX++A7CceSuo6ogAHdgYnOgV5TJ18vuSRb0lvANQbAKKyBrvh5R4zk3aDJhnr1x0pfueDIdH3IgQCNnqUDgzpUWX3Y6ssqfmIs/hJWH90qeTsi9SdzwilxP1EH1D6mY2++MhuZPxJR30g3iOAL3Iw23maXQY+3PI9ub+HOrU8xQPDvt+Mpq5RjIDwsQCKONhJ93yLcLeer64F8PwOWSqQCggkXA53nM/WOYOuhn5QqZSX1JwkxGVvUpjhKA86kd/Q9D4EDJW8Cntpu8yD1R1huIWKT3N2nwSXX2TtT533o9n8eLbv2279Qf+w+0i3sTbvW8P8nSZOVrEhvMFCcWrjF0uPciGJKvXTGvQOuUaD8+c9SL+qBmyk7XVg2Ax13weRSaOb13vk8TT33hCev6uxGgIzHw/P/WCkWxCA6C9WuOxvGwNqVvJ0nF95r5HtWv9/thj5EiOYWYhUcfhd2/nHkcHlceysXyu81LN13t/MDcz9+awWeTQM3gk8LWvB4LjPXitM1dPMQjAidQ/NQ53o/NeeOGF7ZkcA/NVRXoY+YsPfWC7/4Pfv9198aVYBkbQkQrEAjCCSPeCxYKg9yCTUO/P9HovLBPSRE9r/ZuQDUAKIJGiWNw7lhfFjacH8JdMSmcvfjrWsZOE6J8n6iSTOuD8+e/7ge0dP/B9xsN+tX5QeBdRsh/+wT+23fmx/2Z79/NPJWPpk+bbF/ChVAEie7gIFlvAHos1i0z6V48J1liseoCjXujplH1BbvBA+AILGuUB7IYwSd8ZQxZ3rMcrECkree1JaQJhjDfSDjBpoGiq1CauJlloYmEsf/4ZizyLdwMY5QaQW231ezelA45YdHNdLwjgCcsmgkIdWr7c18MiC6mCLKTfTMUKkCQbTxYB5BJQComQJNC+3D8eFUNA0h6s/nPeish2IZWTaWs0Ct6yOXR0PDuAT0DbOxOzTyw7IAri4eZd2jjqFIKTOr2DBAOQtUka0CSN15qViHmRZ+gfyMZ+TkTPM+YI3UD4EMBowpAYuzlPZTyzk+CCvpg9SqZjTQGedt4ziHF1DFFiXV8t8T0+gF7C6Ji/EAYsxs75cp/XeVv5GDqV9pOpiXsYEpM1AGrZhJ9wErxzhpVhEWdcAS5pN2NA+cwBxlVgRRau7HVx8WXSNCAeryPtM7wS+SXUCLkqq7AfyQ2/IJO8Jz89UDGdTV9BzpDXeFudW4wp2cO4nrCjyniYnySpoA5t6fZ769qeJeceYHiAPjoSz0vqNEQFOaZdHljLfMg/6tdWtwq9pDzGvb1+Wt5S5mQA5B4s8NSZzIL8PZZvk8PQ4fnOPW20YzxdCaGiH5hnnArP7+5H6mtkkaTdzFUTjDBP+J7f8WQhyxCgJjOUOyFME45HYbP3ENllyJzX6IkOA1TXt46Q5ALu0Sm0ucC6H0Ajngj3/wHoIZeAydYtygLAkvqS5p/kC9S1x3eSI6CbZh8V5Y7u0nOYetB3entoa48v9xl+nfII6ytkWf9GN1Bf5NoyaRP9ng96Gws9QDvzzH1v6YhzNp5jVAgZ/vQvf3J78ZXT7fnnHgvpAUTfSsbyp0J80GHo9JQ9YafqMEgLep+5yfCW3nQu5Xc22gPd7BvaPUklJjSStpIO27TlgBXOBMt4l+lWWTIrmmSZOcJP+gUiUpv96ZvJcnbDSISQDDbkTyjhLlepA8VSFga2lINnwiQF6EJD9DB+oOdr/8oNZTUHgeJdyXXCxQBgeBQgNRdEG6TvSUSgdyNhphgJbpLtLnPuNO2HSJEG2ibD+6I33eqanrnbiUZO2ANK1ELrjpuE/iF+j78jXVZrDZkYi+RAtjJyZFaLd+92xsnU0tyT9fK2ZP0sqhfSE+9Q6nkSwgFRoe7lAamUwoDGuzHeWH/O/osh6EG84HdClm5lHE5jiLlJaFzedeLBxYQUQt5SD1Jfpx6Er/EO36vKOpfAnCTk82Ywkef52OB4FiGNKYN3v/Zq0ld/67dvd37gR7eLpEWnDMbFnYoMUaNTgXWHujnfmIJNiEqwW9THOMD3C1CXl+sxmwXl6P6jvTU9WbrP1zdc/671jmOiceydeRQRmbDGg9eMVr65zqUU6eMm7EdtXUnI9TX//O059ug8yvO1kq03h7T1WYAaLmCpC07/PJVa++rYOzXfXSVdS//Mni77poim6atRPexZzxwlXTWHkyYc7Qvpmre898sb3oa+/fG/up38x/9ewFviV7EItBDc0l17iH3W+oz1Qwu7Kxzd0VaCtuROaBOTn8mElqFDREprWxtscwkw36fVX+YsnLOE3bz+2ln2jD/cHv+W79qe+wt/frvx3vd8yTv2LXv+S3zD6UsvbT/zB/7g9sxP/vXta5+7F4x4L8oVwEffpD8GGLFoSzQhiizMTUAAN+5LacAVZWrIj1nDKi2mCxjjt3vici+HsBJn3Za2Ahy8D6DJMCIEQ0j6eRSa4JCUn7w393JuhxbTBmiTvprvWbwN98l3AiTAaNd1+hHXPRNmgMSQaSxvguBOu80+JsDxnF2EDAGO+qBGs565SR4gSOgO4LHDfgy3o11tvZxwGOowBI738fGUc9oOgOprjAN10esEwEw5LC4mLOBfvjOMEDDWz1MPFnmu6QFgHHIP1l/3S3Rs/gD4CUkbo4Jgct4JaEShQQxpImCQ/ScZj2Rc0ror6IMwtFfBerRRIaEdbsRVOTaYBUSRRIJ0xU8kXM/MgTQHItQky/AwBgewV+O+xStyIHAAZzxoXVcPjEwZWsCxyAbMuD+ggaiAlT4IIcWDRHsc9+wXjNzcnP1ShNgZMgYoAnzlnkmoQJ96Hks+WN0hhIZ9cZ025t+ETZlhLGXNYZyMl7LKODIu+dt+yLPc6+nxKYI4f+YBnifHGnDD3ICg8Xcbc5Az/s6ejINOZHx6AWLe6dHKT+qKx8usgADGlDGb402e0aGNNIGQM1NQIz+5AFA1HXjvg0l79NbqMaNPezIhD+mfG3Nwp/VE9mlvA/wHWaBCuD2wVWNJeUBNcoCn136sDHHWW6Dd/TrekQkRxNPEHElbPEFe4M94NilZUt+XFw69xbzAOwkRQM8g4/RRkw/kTINJt2kWTg0fqZ/tyJNzttV4gAzJg8hPH0NSU8j0oeQIY0u+10DX3vTxAuFxo9/w8ui1gghM/7IuNRGgbvm//3HvWht69NSCnnMfepRwLoAl+tUDo0N6QnbOJJVvSHpeeuVse/aZx5JgMSA7YP1OvLk3SRRgqnz0fcuocrfMf16vLu2EEpQPeScZypwRhQwim7P3DzVlyCATFOKBTuNa6ZNzvIwA9LSBTGmGgeppg9jlYfdoxqIOgWswbzUMe6Vc3kdhkSUMdczLyKlGYNQpVELPLBnH8JbgTcrf7jdNdjSNFHhD0pYYOy8yTyAkeDgIvblDCJchNQDz8l5RT45DhFRSb/qM8+8gbpfxWuEpgXiS0h3RvhvSXPwuVur0iweVglWieyAL1AnQBto5Y28LGTbTT3eyN5AhB/kIEuXp2asTgw5gE9JzkdDZx3KNAzbpnwcJLcRrx/hTJm0X2I4XqsnFeXQdIWnMIe1vzCf2K0UGIUh4oair3kkPMYUAZb9Z3nWedWzA6e30G+F4d/IMY/ng/suGSt7e7uaopezL+vbv2rbv+6HtLMkyIHQ8V16OA9GRCLBnEcNQez5W8LsSzj5DvQAAIABJREFUifH+vDmkq+d/T98roWmUmUbqKWAZBTkynkckqR9904+VaIyH51FkQdXS5Gy95zqP02Q/mxdeR6g+33t4bu2nR967EIZfa73XdszvV9tZi0KFvBVBue6Q1OmnevZA9KZNztX6ozw63MXckCgyF1hjKiSUe7j2+JP3tm9479dH/gejPmpEv7DrX1bSQ9a28//xv9oe/Kc/mr3UUSRpFI1hstEB/E5+FAZaewCNRqHhDkOR6MIgfpZFLg8INhsQCghqRSs3bSwkAvxW8oYgsfjENRvLFG9gT8/5/dNYLF7PpryT7Wv/8L+7Pf79358NwVjtFwz2hfXhP7i7la/qh5d/6qe3n/nXft/2zRcvbs/F0+M5BW1tRrG4cI41cQ9hSV8BiA0dywIO8HETa4MkLKx2KoSDePASyFrEADENTvA0jAdBYkq5+ec+glZeLooo3OprgS+gQRIAAADU5rsJAalZ1GA2v094xoDW+R7Lce3+7XrRFn7HStmpo1EStBGrIFZ8ACokZ/avDIiZsA/Kpm7uE0mfsD9pJyupE0TaeixhShCjjoG2z8wmBECiat1PWnBTppb2BkX3k7HNOZ2/DfurBdb+BSxJMAE8EIXuZzwQJnugDRAJuqAW67K4Yv1kHFhVm0SZRY/+pNxBgi26lG2msHxHzLkgPu/E8+IeLAAecfv0bROH2TO1bkAjXM9DAvO8njfaWgTRABo3xuMtYMy7j2f2oOwmTNHU4y0nADfnOn3BWLPKkbkot1gv7q2+28OEZq+W3jM6p8cgz3DiuIdPYhlmUzDleX5TA3q8AIw3gJVHAe78nHlCHwD01D0AOTwi7V0wA2KTvkmSoCy19R8vxXgqtf7X3JPUFVOsfqe/8gzhSYJBPAfO0Wq7oaMkqOCDV1IPLmCfOjcgHS8Z/e8+vU6yQH+4x2g8C72fCtnp2H3fn7pqyKAd9KPyHNKbOniWV4d4Vopf5hohhT3vhti2F0G9go51fxdyS9cBXNsTM0cOjAFLrx8AlPO0YnSh78m4NbpHxJl/9MW8w/ZDUOhGiC76DJDP3C2Q3IJQMukHHcVcIY1uhSqVbmvZY6GnbzvMsDIM4lXNuz0cN99PPzq3C4xVu9BpU0/aM/fSR7lHL2/uQ5ZI8DL7aCZMdwxMVBNwAJAEDGD7P7kMGE6mL9axnHv38usX27Pvuru9Ew9CyNNjTyZldUg+1n4SjOgZ0djV9RkDi8MASYVNBNB3hsubeBiSOATitKeezx6782Tyc69QUi0TNWEIG6FhpE8mzbQhvWDteBIkaCXLJhzgXQ3WSbUMGDeFbfebSRQIEXWvXsgB1l+JUbebZ/Oca1qeFTiFYCSwKB4WIjsKGN1KGaepE+8g45qfBom38iynv99hijCV8ALhHeIdWJolPSFG0QcnqRtkyQ35yHjk/iRrDaTgtmGXTOV6lnrS13h0IFa3nF91/h9t4b2cdWNoXPqaRANWK2UbvgbJSrkeRJp12KxvwUgcFvqAg0NZE9TZ2bMTUnoSj7HAs8MPb5B8RG9uyxyJJWg/qMc1lnYFc6UMnuNYCzEXiTQAnMpaqpwyIM2SoZRFnU+yXt4J+ARD3I83//RbvnO7+N5/fzt/5tnKHEe5srfCG5VrBaNJZ+my6AK51ear2dMOIL+A8nrv/tDb+IV2qB6HFF7zzNrWqQs/V8J11TNxKGQlBCOTx68YwK9BvsH9YQ/SwctxTKKmT9bn31R9o1NQnSXnq5fluu5Z33FM0I6/m+eHjNiXqLJe26/uo6p2rORmxsywRFRMk/rDfSUTF8hhBqmWwJBxlmczubXcgqfa64N++Nrf8HUbB5R+VXl6ID1nSWJw/8/+0HY3AAWBdDtfOo0JKcvXKkCmE+Joe4MgzB2AAkHCysJAj5WcLmVAXKAzXGxeprSFDao4mzEK1O4lLjBnF2xR1JwK/uD1k+2lYIDnfjT55n/3P1f1+Gr9sF4lI93/+yN/arv8q395e3/CHJ5IaBT7eYxhVpfAogG7CFcdvKorGkXK+TAoT8IBcgkrVQFylCVgMuUQrmA2Jjp8lFN3mHHh/TsDQzhYYpxvYLmc9+7gP9IuYMiCKDgDALSeQ/GyMBsClfEw5IxU2wFfvEDrOtedMQW6TEEN6G+L/ez7cYFEPpqgsAmeBXBAlkAp7yMjlhbhlDGkykxCLDDMyAZNlEf4AyTOEB8IRN4J4AbMCWZzL2EeeH/4fTaAz+Zv2iBAqj71o2cBwsFeg3x8rsMsqR/7oyb9KyJ6g/CqvBOwBzlMPQ1L2bN29ZhSB/qVd0M0BoC4qZe28w+QgfLqucLa63e1AFYcPSAQLZa6u/mb3yEMZIvLPQOG2efDPZNB0dh4wHnun703dCnzDAD7TDJLkT749QBZvDCUCQgGCLbnT1omoM51+6JJHeAR0iIJQQYYV8JJ8oR7z9Leqa/WfRH24R73FHXoldnyun8mgcCkE1d2ATdNPD1gsduozPF7g/gOC7sMuK/N1/QdxI7xzvuZC8j1yK7922FGWtoZJ7xAXS+JDXOBuQFhIltXxhl5gawTGqjxB72YZ5G7OYQXzwC4XZ2Z58l2yHEAQzZnDvClMfm0k7pR1SY3443C4ymwYi4iq5AEBaX7veWLvu8DbZUdx6vTRSOHc/YXT+JJ5XnPUMEoxXhBLlr28uMy+xRc1FMPk0bgrZp5RPgt4zen3DtG+RtrOnrf9OYuHiXHIxd42yCz9h31H2LLHKcOkGfmZf527RCmF2nS6zMeaOSudaCHNLMnj72j0VPsvfK7BdhJ0JCJJh1tLFGHoE9jDNw98XN+1ey1MeNY3qe3tRKwIFekNn49Op9xff2zL20vvXS6Pfs1t7enoldvJbTwTsatrPtlaCB8CyJnKBntG6OHYVVpl3JKPVpvkkKZdNB6I/Mv4aWAalUKll6MM008ANG38G4bEtqkHBkjzAyjk2nuay13faGvHCf6o87l2A8SHZJDema8Ma3Xdeo5pypb2u3IzAn7hthvI4FCHDntnUxsNbYCtcwR69yG1Tu0BU8ZSVjy0O3o/4uEg51mvbrJfiDwR94t6Hf9Knk9JVV+hwiCM6yD+5hKVwIOBbmGgyXrm5iG+UqoWLwoGC96vwjeE/Uack6oHv/jO/dRVepm6u6+H8/TqUQId/PMg6w/d2MEusUam+dIgw0xs18lbkyT3Nv7gu5kDcK7Qz8SymaaavqiMwqeZRw4K+iCc840tmF6aU8SCTOyHp1BWJMdFDxxP3Jw9q3ftd35/h/d7r/zadslWqD+ILvUkdBIyU/rgAEHYiyjFHp9sd9ap9uLB2JUE/fqZwX5PDUZ3PCksWd3vA8D8I+JyQD9Y0/KkJNJH/0oMrF6cR5FeqbGkiiNxXR39+fe3ib/fMWcGD3Vf6Md9/DuvnZdfxwTuOvu8fX9jmOv03y3Ep0iO4dxKHk57CWrsoqw794Z/mhCttbBsurWXb+5Rc/MbpZQ5RCqiH4gBBVs2u9/MgbUb072tsc8MuZRrfvirn9ZPT16v3/q/9he+5P/5vZEMs0oUGx462xtTFxiSR0Q1vAIPgPOgl1ZPZgYnZvezbKMQQM7AVH/znUXjBqkw+mF+ROlyBk1iUEV/H36kwnzeGDk0hN/5E9sN37PP99A/4vrwH8gTwkg680XAQCf+iv//fap/+iHtxduP9zeSTw9hIeJJ1gqcFibTtO/+9k6rjZNNFoZuZ8GYtGExLAWwFtLr+GJfcaOYAngBBBqgtR7P9wIK+hq8DHlzPhRpqFBNAILaI+te0awnIWsaX1vgmNWOazJvbBi1QKMaN3PdywknvwOKChgUJmLAI+AxBxEm/fcLCZ9tV77KeiA2KrOnmGN9wO46Ecy9QDud0t+JxKYpAZDCkaRC7hHZlMHyMerWTwZD7PJAaYAXLyUf/Q7IUvzXBNAPAFZ5FSEvGM2PQP8DKkCUHOmQoeKCowA473Jnr7HWk67c6q8aaklM7yzQaukC0CUvxOTvieFMBa/98vgWXrXsxX6coc0kgCktC9hTS6YWoXzXvqIdo9X1vMyAH7cn3+THYo9NwKt/HN/A94gwh0ZgAI4Al29B8gFwJEuwwPXIVMCiAZqhgYi5Ixv7mOOaJGKniBVueA3//Tyddgn75XwYpXO/WPVB+AG3F/mvCtTdXsfRAsyRyWoVrdJRNbziDGRaBMeSXkdbtUJBnwXWbJmf5L7p1CSPf/osyH8VD+bhfnoaQPsUw9BcJ4xnCqVhnjNeSi0f/ZvTHiXpIl+KyNCkUSu0R/MYeQj/WE2qdwHedIr0XNvJQ+9uV452dOF0/6U21kWq8KpI0BYkk2dGefc05vPfbfeYDwBvKcth6TM3UPbaB7PECK5eMjs+7yTMCyANmMHWJwQW+SUdoxxwIyDeZfhgD1O452BqHmwaY/b9J2APO8gzA2ZoUzmQW/ctv6AazOStbeKejVIKKLa6xBlFsKt8EzKJVkFiWToc72UyFWPDX2kviQEONdM7iLqlwABYklucJ90x5lvr37qs9tnXnywPf805/TkUO0nQ3jSX1rs8f7iwWo9vGdInHnBu+l/MyYyb5lbqQsZ1l79bIWc4JEhTEqZI+QqxCNzFhAdiK+nxMMFlcuau+gDMjkpCv1+u8DQrxASQlIXi39lLMbTQnID5i+hS5x1wxk2lFuGToEUxARCzdLP8uPeTRIMkLQg+2owBEEyKC/6AdKAF8nU1Hm+wG3Cx7oOeKs86JNDgvUQkco5nhbOjomehpxdkHyGdhJiNqE5KRNjnOQqZRIOdgKhVgxSnxgiyLpGmugd7HH8A/2XtuBFuQO5Y+M2wWM383xSbQssI/cXCf8lVA5vFMkElCHISt51gkcmz9zk2fTFuaSVrQCFie6S9jpk9jS/P2Ga98hN1lQs6rdT7+lH+pb72Uh+N/1o+yJ/JHe4iCsMUqT3L7gJ8vwghqqz3/Id243v/Xe2+8/8Bg8ynQ38ZWMuUCLpMdwY2YMQNsZrDwj3XAfarxAb9ewBgE9mt+ueXT01jyr7mFwck59j0mND+jPE6Pjao7xC631Tn+mX4++u+3sM/mX0rzuuemcqlG9t99q+9f61Dcf1X8dg/X31PJW81l7CKXeI1Lxz9864VtQZU3xUdWBBDAIa3KsxhpdqcIUslxGGsiD6XOf7b/jGr9++Pl6em2Ngejsd9zbv+bKTnrPPfnJ77U//29vjH/hAlEoNFMoJgUZZ7qSH67iUVUqHjVUKS68ZVwVnkA1FVWfq7ZkQHibMdFg2d2pZezoen+SX3z7xCQHoxe/83dvNP/THsuhzQGC956vmwxqUhe/l/+XHt8/92R/Z3v36p5LNOLG/nB3QAmqo4HjImD2zKVUA2gDRMBFajZLiR/4gNWcr80OmMoBneRcENVqFKQNL8AAogGqDMQluMzNPgR8rD8LPirWbAWrhNz6eBQ7AARlgRVus4eO6d0N8AbjLbGJnI6mWQ6zGEgbaVtm0KjsZi2KDvBEZF3s6kAWfd+QxFhYIBF4KwVrkkGxJfI9cAQoAs4Jd2pJn3OuBx6dAe6/C9RMyNJ6iSfesF6uFbAAf5Zy3gjcxRIMlxor3Em5laA7tbjIxFlrClrCG6g0CvDcRpI5jXecMH8KjJGU9HmORxYoC8HYzftpCggriy6miYTY9RtzvWPY+DdNcYx0neQKADXDUZMWQo9Qz/amXTiIKSAT88W9IQ9/vJvEGmTwnaSnl6T9+ME6m7kUR0NdYfwB0/N6EyAWyZXhkDzmCFLjvoBfQkUlDloowMrbmJaBK4zGeTd/j4TRQHtnCy4fMN0DUet7EZ4jayJdhfMg7uqjAmfUWPLeumnq5YHCNcrsdnkED4MnftH9Iiq5uAHEnDKG8yaInWelxHsLhfKee+cc5UYBX2jljMZvrDVHNvzlQd+/H8hTs9ZIUsfm9Qx9pf7mUi8g4D5mKjCU6gbpTLxVN6Q3mKHMLMjfGETfQtvybSrn1id6/IW0VWnSQ5ZYVxSpAlU3jhkvkfsYdYqIXqkmxoXPsDWwdg9EDQIhxzWtdfxNjxHiEwcGjFvAE1VCrC7C2x/N1iZWZKrQl24xpGGXMDgchS3mOCSE/GIyYK2Xtd3oB6A13HWMS8sxchWQja6QeJnQMkF2HZT7I2nVOmFKuvPzJT5u97dl35ZwevDyJbLhN+FIDUipdB25233tWGnKOhz974AilYs1NH/EMXoXbkbva5J/7Mg8AI+gGyAMejAv0CWQGHwqgZtbnyJkAJ21TGtRXeDLiZUh43OVFwu9iKNnDZQDBeEPwnOhJTWgXY0Z3mrSlU2OzXEg2ao5TP/a+4FU4w7OZ90CQOFwUybsdsgrwop5DkARvHhxKKBqHofdZVBhFnXt4Z9JXkKSUfIbRIwoBsH+e8Xb/AfeNx66t4ndDKi54N6Fx6TNIFCFrAv3IEFnvSGdtBqvIHaH6RnZmjOlB+lSSlPFFVVLP29Gbp57lVmCX+pKogFA3iItrUt5xnvIuOWNQNUlZIUCA4dTDM3uyfuK5YjpUKFpl0HIfT/pGtcS13PBY9qCR6ACSNe89gxyevx6VGEKW505z3+lv/rbt4l/5g9v9Z0N6MkfxwEEMhRppQ2Wxq/ViPCJkczO1dfp3JUaHCVXtXj97+urGg3PvdWTp86W4vlIo0+0IWz7q+/X6gPy5NmWsbal7aDPGuzL6HhORz5ckYK2XnjOWt5Tp/rX+rN6s6+p3TOyOyQnPrORp/Xt+P+7f1UP0ViRvJ0G95B/Xcd4hDGH9cA6hquuQXH6eRP+cxujw3PPPbC+8//1Femp6fsk+X17SQzWjNN/4a39lu/xLf2G7nUQCnLRtPK9uvCjYKEQng7ioQJadO9Z/lBJrKpN9sSRcEQqEhMwwCB2hGqB4f1pYAWgAIov68zmHJ4vJxcc/ng7NwvpH/+R2+du/66vK20PLLl9+eXv1x/6H7bX/4s9tz7/29xLHzULXbBwVKDnBdchiCpjG+lx9X5a//OmG0e4j7seqzeZw+tGhADQSytBMf8obK0zHbE8ZEkcsbGWzzxhgZXVlL9A5WUHGejyW6Tmbh+uCabQ09QKYUY2yHFQcf1trs3HTA+ZudNgR32tRblDhpvEGmZTr4Z55lr0NEAvq4s/8PyFtYk/+gxVe0A74pEFpfyyoNziZ3ix1XQf2OWXhJdWo/UuoHEI5h/lN5i3P4aByedb46m5HxSTwR4EjSBdtc38D8t/12wkBxCbv1hsBCsjv7L3C20GhA3oFrnkhHhhOo3fFWwCuYXhtoQY/EqpGn7TbWnALcZmDNqk6VvVJCU+aZqw5gBkDeAHf3Vd6rTo0CzBrNjT6vYmOXh/IVANBQrXoHMbHM4KanI6G0yOAoOYjwIcctcwqB10uumLuAxDQl+6FoX4AX8YU4oh80HcMI31ZltlK/T3EHHCcsoekUDYhjBLkhUCzqAGIM/6ThMUxAd9CBsxQxpwC4Ma6in7aSUvPtSGfkiVANqSEDdF4zppgK4dNWvAO6nnA+ADhoy96URxjz+hNwn/Vo1SIfgThMD4QDtoB2Uv79dA1aZIs0JfIGkAZvVGA3OeGkI7s2r8dtsQwITdmz8JT1nvEGCJBEGW7kvu365jGjjFW5EYSc8zeqvGUMD48Y7bEfMZLQz0nRNC9hRTYhAbgPN4TBoS/h4jZT8hRrhGuJ/lkjaBvqCPhWPQ3fdeyx3tbn3o/hBfvmiF6HW4KcUZPmk6f+cX19poNoJMM884mkcogZIrKN6PqEN4LvN2G1rFfJQZC3kV3R1YfEKqXenBA5euf/ky2d52E9DweMa/9KDdyVg962DTFEhVkCvKR33vfjWduIAOGUXHQZ6/LqRMeolskxKCP4o06y7w1HEwPerwG+RuQTfl4BvB4CNQM26oN+sgpJIO1BCKhqtDbUrprtSYjGwJk5z/79bo8SErKZt8O46FdiZ8CYfo55Cxjh88JoLR7ORUZNkWTGKQ8PP7Tc8wQUBYymTbl53kTYg/6TD3uRg5ZJ089AJRnS4YrXTZzqS3X9JXXQpIiNxOGR1gYYWd4WnCGe3AziUEIAst3E+ZPnTij54GHita8ZPwgmbxfsQvxIvQfr9A5XnaMYHh8qFPmNphp2ieZmzmZMrWdRAbL8wQhCYGLXOKBog14iMhUh2zUgbqFvaoPnsy4n7hPyfZlDE7S56fv/0e2V37v79vOnntPlgrIJyF4TL20L/Jl1resw5zho6omBG7BGeUFqrk2SQxWXHf4nTlRfbCCbbdCsK/wTSRpdOEkv6p14jqSVIrk8HkUETomEfPEFTLTuKaudT923Y6ffyvScCAYhYfFb0s9Jz32cf2nj45J1nX3TZ+s/bKSo+O+mDofE78p59o+sUK1LWUPn8uco4yx+RYMqtahE8ZbxDlk7EN7LEl9XnjhhTLY9JL/qPZ8ode//KQnNTr/3Ge3N/7L/2zb/sZf2x5LRiecWrVRkY3EOWiNSSduIXiqIARgzRSN/o7qqQmAstqxs9iYxAgsZJlITngm3VE3aFnMnYARFo/nvr4W2E9+fNs4jPR7/61t+42/qRa+t9PBCuSbu/oL8hbRptahjxy0o/cIPbC8/cKHt4f/3X+7Xfz1H9vesSVscA4XpE4SGhZ1wAQpOrF8lkXcOOol7EIBd3Nlue/9zv0f/TzkFBe4pCWjhtACtnD52+99DgIgphcuxxQi0vtG9uxK1qu9DUM6vFYgqIBZ6u/macgBIY/sSUJBd38PcRpLupvFsYbybP9jVukxadAr4KJdgOuU48KXXwylA9zxZwM9JyuTDBDKogphQXaoE7I1QIZMVU0cWFiYmJSf2PAqN/dqKaa/8w7DZnhPW1sB+3Mg76RoF9i1l2TG0DZhcWTRzDNYrGcTNnUyzK/rC7ZNpjnDF5GD2bMg8GbMKJt+bZA8IM8wqH43vwsOKTO/j7eD5zz/qizWBdIARBNCBxiijwHlDU7pP71ZDQJp06QVH0Kxby5n3NkY3t40gEqTmxuQLM8K4h1DeGhLLwe2g+rkHscaQN/yTHsm/JDxwPAh6UIpMcYNzKm7daUfALsildovJXHgAcApY5tyxtvpPhr2E9HfuT99XAaFlGcKcMgdSQnSBhZqwtVMMU2ft/dhYt0bzGtwGDInGUGeQ0qpO2UjX/Y75JWxYFyQzdaBzhE8E/QZc4Oxx5vB2HXbO2RoNyIwbhOGqFwiBy1XuL8sqwD4Tq6pG2nK6ZPd05T3sG8GOXUOdzmmPqccQCTEju+R3ZRHuzRyoAzRvz2Oed7ztrjXsaMNEFcMWi3Ls1F9FgTlqeWEe0QOzHGX2EP93UvTsr5HA+AlTV8G5OO9cRPvhLspL60jhgTOc+yrYn+aGR/zMb16jxVt4jvnU36w9pDqmPaoj/I9e0NCYnyfqfy5zhzO+9zXGC9J5t8tMpFlDB/myIVLZA0QmudefvFz26vJ3vZcPD334um5Scrq1AVd78Z5Pp6ojvgQ2lSeBz0fKf+WMfaTYAgxYa2IhZmkJPF2nJGdzGEPWNeTUKEprtFUFSMast0kx9cZxlQAnPcIhDNuhr1ETtl7o6GzDWRMIIiNHgrXfUQKD0idNSNxAIzT7gZK7ouB/GQcJSuGvWX/S4gMm+vn3Xo/moQMvugXSLLchTJy1ARn74/2uOq9Apt0qM4t1j/IPr2QceM6c/MWYWmobEgipj8A/shm3kEvEJpGf56nPK4YKsgywT4i3oEKYy+bapgw/8M+hyKeJKfgTKF8l/kkLye8GZKXsN3aK5W3Zy6w78jxYO3usDz+xjjMWqDMtQfQ/tLYwdqY1OfRxw8lkoT1hSylRQ/TzpN/+B/Nnp4/vp0+87xepsuuD9XgLBYzL1I33ea11qgTW3czlhBXsYT6tM50GS8GXhvKOuwJqmk8+OKqp6jL7ne4OlxDhoZMrKRjBf1vRUZqEtW7VmJxhbg/4p6aD71W0UdE0Cx1/HzEan3f3HdMbD4f0VnfpQz3u4/bQR3JmlY6ogjllHtdXddrs1dt2nncnkf9fUy0KiACWU+SloS+s6fnm77pmw7hbVZuRuLX9vPvC+mhN89++SPbG//1n99uf+Dvbnexjsa6Ttwtn8qdX1MERUEKSDuLieKkgOjUIuSEL/6zR3GUOkG42qIFQ3ZhR+kymJ1i1zUlb7mXELenn8vm9PzEapZNeds//S9s22//jgqZEjyNFDvjvuBevkKAdHkWefuiPq7dUSKx6p3/bz++nf1Pf3m7/fFfTFNYuNNbKFSttNSbFSLv06NTpyErxK77qhN+qf5CoQk0Wil1fxfzzsLE2muIWCtP3fa9SXesrAtp2Semcco8XIuuljtDd9pjw0VJQ/1diScavALKDR+rtpQybvDEPYAPQ036fn4CsCcRwYDtCRuqmIEWGOoEmWLTZtXHUIwBsciHGZ+6bPdm5H2Es6QfWaBYbKj3JZ41Aey0qds34VbWn35lhUt7rFctSPu+KTun5XwyUZUg171uxOJ7UEeRTcsccs+kAXgbygfYx1LKotMERMALuKfPsAiyMRrgn/uwVCMOHBwKMY7F3++1mhPKlOdMFpH7smm6vCrMR4A3YDVA9rVknvO8rAbTfG/YGF623E42MeRtACMAAAuy7abvsMKzyLZMAsCQZa/nH+BxPGczdwG97nNI9fFkkTmMvQiGHHWYqjLRG88NI2IO0489AakbxHOyB1LYhK8Rv49sCPL5MHbIH0qsPR+k0M2ehbJYIjP0M2PWxECwC2CgLOZjA3G8rRA76kQfc9AknkKTYzBmEACA4aJv9OAVeOjNAT3HW5b0DnUiBwA5pA1ZGznB89YHRTrf8BKNQQDZHkLDnEIWd09akxPnXusHxxU908SPsXBfHcCf9O5NeCXLFUJkxr4hRbSBcRzv4JzTRJYxw6REuyWfjD8yav8iX8glhCff01cAywmlsW+oO7f1GFtnxrXmyD9cAAAgAElEQVRltqwbCI2AT6/MzCcs5OzrMG00Q46hIj/NiNhl89P5BMlLwWvYo4aNnhfKexNajR7IN0S1whTLwQABZcHLH/EQXyYTnzJvOGuPNWalWPhveH4aWTDjecihwafxcDNXIQenb5xsL7744nY/np5nnr6XhHKxsN+7YyKDAS8e0NkeDkOpgOq0kXEwLDf1IQlA5B7yAEngJwbCx0hik5Cqs8j6rQBcDZV6BehrgqjxaFZ/Syg6ZGxOdDdrKLq9h6TWVeYDq4OWhAbjRY4qoo0wNdbr0v2VOc037O/R4o3MoG94LwC6AR3zEt8PD12kLXpQIuOsQabS5t6sS5z3M8aoCTGr5AQpD6Lda8+tztSmJ4whJkkCKqVD9fWa0BoSAdkX1U8TyoUnxv1JnBFE/0FOMGJhBe9DfI2K6L6QLEmoK3zR0ELEOF5X6lKEs/bvEEo5nx3UDlGjBI2XJWeKbB90bWILREAjFWt9yfaUS78hbyND1EUbUepy+lv/se2Z/yBRO899bcMNBo0xrT1OM1IHQlu6nRbSO3NArf3c46E8NTFwzNPB5xBj+qix4OxhOQbL+/iDg9LP0HvksmSyvGASKPaPeEJwHSKrLJKJ1OnWgJJ+bqwwbV8B/qE/DvftA3D0y1rO5yMmju1CSEZ2HvXMtH/KP/57qjHX17+Pyc5177iuvUOY17OJpt5vlzAe6nPwhh0SFzBeNVaq3qybT8Qp8Z73xJs4xqVHdfQXcf3vD+lR2CPMn/jV7SQhWRd/88e3Gy+/WCFYHMCYBYzfmRjD+Cf7ygFIH1pHbn0AKPHBguJMkuKpFFAyzN6WXmEK0ADu+dC/WCN5NwAsG/KyGSaLdnr7N/2WbfvW79y2f+ibQ4SS7Q2FoPL5Mnyo7oJt1jdUmBjfp33xjN342Ee37ad+Yrv8G+m3X/xQgYIBYUNYWGDIsEMM7xXSU7G7t4lPb0XGZsyb7N8QCMbCxDPE5aJfVRRX2b59jAoe7AVJjWI0uw9E8+iZXamoTwAfFVpAzHglRkBRQh4anM3+FmdSKaz902FXFVHTlvYmFhJJLbkpD3A11ixBFlnUuhTKH4LN5lja2id/F7kChJZ8lAcLsAUor0W1Qm5SGIsEH70dKE3IGQ/Rj7VQIIAOrWW2tVPrdh94iIfRDeyuIgV+IPNkW5Kc5L1kpqKvAdFayOueIk28u8HqjD3vH4BF/agLQIvDGAktcZHrwdNzle/Z3D+eP+uANZ0Q0AMZrexvkCnCeXpj+oRPGYJHHRvg817a21bfASmWt2e7A0yl6bo4W/iVAcarwTVxlYampbx5V5Nx+95DbONhMBwkMg1hA1sCgAHoq3XexZRhKRksMsk45z4PvGxlMUrjFqnIOZwXcJ1nDHvLPeyLGpI2B4TyLoif45g2cG4Knh0tmpTfoHYXZOQewgDgFd3ptPBjGJTIo7wNfCwX8gfBp/78TftrztqPWmU79fHseSHkkfp4bg56Dl0BUG8iaLu6Do5t98vUBW/kzCNNrLQDksH45OeERlpXSBAGhzIOaNpRDTMgjCvzpcnKeLSmv9JXnHivJ2faOp489wBBFKlUz2/lq2XYOKeRn/a+8n0Dp73LJ8QNOa346ZYrDBuU37qOOhPGM/ejbBhf07zPODL3eAckFHmlDpARym6SrAeJuuPtatmhv1iLPLCYPps2NOiyu5CX/HNzxszvGGS4hPrJ/GOvyBuvJSEL1zBQoDMiHy995qXYJB5sz7zziUQWJjwqaxvZvfDKuJZKYg4AFk8PSgtCAqg8d3M9XgOIZaIuJhRVj3WiCsh01oofPU/yBKcYpCsyfiuZ9iZkWgcC+49WYxthsCDm1r94EyBevEsvjWqy9WR7fowtoP8ZcpMxsH7nqdx8Fv04+0YMfGMqEZ6nHB2IgaSnDS6UYR90uA1ECrnF0AaBKqzRcIEy02/032l7mibUjPpIeuhT+xGRKxKpV8q5iReNKVTz+TSd5X4bkj70hOesIMt0rS6ypxi1TnQzN/0Cjch7JDpY4jusHAPB3dyrKYC1fMha+vSpnJ9zGrlgr9M6H26rQ5tIGj1QWehuZd2kfpN+W09f1tlbEst4zjxYlfZWP51+y7dvT/+Z/3y78zWJkPlCP93O6be1zW+3qB0P7nO9QLRkcfFaioH62m4Mzksg1EWkDmGBOyBvIkZd1s35laXv+rC5R5Giac/x95+vzZ+PQBx/9yjCcnx9/Xt+v857s3qFHlWGRHXxGI4BZTD7ShTXdx2IaiVgmPGf8ur70ufIH/8wJnzjN76vwtvstLcrIW9935eH9IwGmfcPwEex5ICrs7/zk9vF//o/b5cf+0jOX8ihiDkLw7SDbB7EwkOqZSzyHZpgB2oJarcvwNKOQhn0ah2FeStKb9JPC9TxsKiUsA6m1wSJuf8xFnHCbgA0AQ2Qn6eSRpfT3QEC70rCg29OuNtv/M3b9p73VijcbPxdOr8g7tFn2prLB/LCoJVWfXQIXNoGYAR8Yo39dELvPvRz2/aTP7FtH/xAZZ1j1Z1wHUAN/TIeAFzuHGimmxJQY1LqFrKyGl2kb80Vg5WqFQL9d5nF/wZ7V8BkASsuOmy4XMIUaOW4MvdJwxjRvxqUEGZ6Q2S2W4lqHFDyZQnzzAgVDptykeVa3EYZlCWUxQNrT5Y108ku5wlMyBIPdHprvVKzhwdDMe831pnwiAaRWvydbm47KZBJWCUbeJuI2ch1gAE2AKQhO621B4SreFmQm5DwKPJlZrXe+N2henvYDgtXSA8hKjtApA8EcfwDZAHI0pcSkLLKeQ0PE9ZBQ9hy7z329OR+LOHIBfX0vJSWSsPVGiAamtavsLzU0xAa7qFv8uVT7YUhKYThc2zwzvjp1cszWtzzi9m0co9Z+7jECt2gcPqGZ3i3P4vg+nrAFe/U80VIESES6QuK1tuF/PA9/dBze0KeGD/3dkCM8j7KYa4Ayp7kEF02kKeg2QOG7EwopXt9Oosb5Ux67baMuofFzdQQUurLvhSAVO41bSbgq8dfopfv3A+T3w2To58B6Llv+kswjwclP/Eaoo/mrJchfrRtMuZ5rhSekQ6rRFo5YNTQ3TYQDLnWeEAftXwzcRxHvJKgsLzLPV091uOtNsSUuqKP5l+DccN7IULtyVGBMBw9R/dQwpZR5MgwO8ax5nUZNPp5gW6u4bGhTR7CS5ncx3UOTnXClmdsCAZ/a1bHWMAY5MLInMiaNjKGvLPHpCxdV8dpxpb5MO1VWSH3GBzQBS1P7pVLmZJHZLKIwe5dnUyC1j11MAFKfs6eHuqIrLH3z/OsVAY1Fem+8cbxTtplWGntcbmRgzC9UaSbd3PAZ+rJOSq3koihvDC1OV0gmke19GcOvfKpV7bPvHI/2dueiO0uNm5CAjkbJnPLgzKbgIxOXkGHG93zDs+5UT8cQqmKGBX4Y02qs3VKt5umGqJCWmNAOeddpf2Wl3+C9j7wkr8hVBUKljpnTp1DTlxjWtfSTS0aeGNOM768gwNEfZd1qbVGT04bxlgvBVx0Z7ADaxz4wbWvllufWTeQj4fJ7/nOdi1eDca9RUpCQcgciS7wPrlHqr11q1HLsJzkocp9lRYbi3WHf0f+CWUrYx+y014gpgmkP+WRPe22HgjEFLlMmyBtfe8ATcgWY0CIuWo9xjETMjiHyLiWfstcrPNVql3IAGVaRsrdvSDjoUPk8OIpWzXecy4RY3yKBzZlnjXgvfht372988/8xe3us89Jhr/g6BUeMPqiVMGX4iNmQCGsHvKjgumDyUCmChI/FtjeSVOGB4NwzbXxPBQIn2tT7OCaAfxcv460XEcw5t2TtOs6MjLvWb1A885Hfbc2+c3k8FC/mUv8HOIyXVfe1qthfFfKaiy+EqO1D/Y6tkd3svhRt8rIiCev5pF713oM1j4ms+FjiaZ4//vfn/ub9HwpBKXL+PKQnl0yev5qtTnQgwsU/ouf3S7+9t/czv7P/327+NiHthuxYt1i42NAs16f/GP/yoQVsZBy6i5/34jlqM6t4ACxcpPWxvny+FwZEISxv7NaY9nHi2JKTJQmWjeLH5ZaDmcc4EHK0ne/Z9ve+75t+/pv3HJaUoBhwBUkibCiOaMFIenmqQSOSN/gjf0yMeMsIFjg2ZfxRqyAhBDFE7Z99BdDdn522z724RxA+JkGHChBpbHAYk5HrnS41R8Xnipd1qM5PZpJarIrJrghAqXJNXpLfcp6U1lpauKXm70yh0iSWKrAT1hwIZ0o/BVkYC3Kdzi29+tsjGQfEPiDMIYOr2OxugjRmVOcASG1KFE3yO5hg2NteIV0VQaamoQsfFQGU2cTRC2ZrBSlQVHc+llYeNzTwibN3pOkFyB9pYzQQCxdEDwqyqZe5IRsPbHeV2FVhsCwV+QJRZsQmtKe9T7BVIO9uT6WcP7uxdABmcxf7hWKDCiTZVktYt7tdX8TYI7nS8A8UNMQIMAT781FPTmtHOgPw39SZ4gGRUMu2rqpdU/ih5U+ZU+WLDftdjvN1EVfAwAb3PX+lGbGDawh0QU2BGuMlaF4bUnXwzZlQuSQX/qoxsK9E4SZzXyj7QB/SQugd/FUYNnOvc6vAc+zR0nAjywwVil77zPeiSxgsSfcLO8UjLHnTESXfqC+qaPtg0jNGBKGBtlIHdjLr9W4SZ/zECDTAJpnqWu8spZrmmSIAZ3P32zQz999tpLeAoCmQAr9A6lO2aZ0ptz8TZga/QeIJjxNT0V7EbQSU5+WPd4FqeDToX9FskExyFTuRUFNJr8B/CPH9MP030oQWJAYiZF7JzXjokCXHA/ZGlJIne4yDr3fj1vJnsk7Zh+b3algVhshm56f04QMlmDShtJHfgYgK0+jbBs8qeR4Z3sN1QcYyDrsV08ZYwmwbz1qjFJ0KHqcepBtEBBHf/EK5oVgcu5HrnI/300feJhyvmeMNEgRclUZySr1N+9LeRAjyBVjhpeN6uFBYWUy/C/X5xwoPXHlpZ7QHoFx3k1mrsfu5myZ9OWDhMudPDjf7mfdIJHB0+96wkQGj4Vg3si/8YYU/kXWS9+WJJdBidXhFqFeGH7QsT1XASNlYcXQ2HtwCM9C/nsc8PTUQYM1v++G6J2mbXcyR0kHrWiyFmN9d5iaOGfuuiep15E1I5XrOkYz9Pt4ea1+e2RYp+hf+r8/E/K1Z8xqfWT56FEMibm/zvsqALs/T5+w7hEq51rUKa373ZVVrbxQ4ynitRccuyEpLUJVLevD0a3vQedB3Pa60gsQkFx4zD1LicJg7Yz8sUrpAeuxqOU+rUKsu71IPakdbqWfyHYHuT2LseAsZU5o3m2zERZgt3TGlTppQKzEFhhemO/2Beuz52GxbwcylQx6IUF3Y+jhffdJ3x3jW5G6aPtv+e54ev7idue55/d2PfKXFQepSN76kStGYboD2XGcKKDGyJ9t2GV+rt8ZSd1enPkO3HitZ4exbINOgXVkvkZzwPtxmNrx32uLVtw5ZRyXc13ZU8ajSNNxudf14lt5iY6J1VrmdQTp7bSLew5BFDUuh3ZXnx/6t3TF+q6JCDr0aRnaz8jCGLl93/vea2KPtyM3by1Zhzu+LKTnWm/GNUQA9/aNnCh9/nf/znb2k//XdvHhD243OUiSTXaEvGGBiXATT1txsQdwjWh6snIDNToTxTHpC+twvskKM5lCaHipjiI6pRjXRcEB4IwJrLvGb7clEksN55QACJ/K9/eyDyj7OuJPzj9SYUfZGN/e5ElgVHHAWuY5NwUsh+Xy1eyFeJl/ITWJyd6yGXV7JT9fzk+sxrt5kBncwImqu4hSZwCas7sW4AYnkpMhN7jp7Z0iLGUxoI/y6T02kz3DmNf+cI0Dv2KzK2Wv0kFHZqkcCyUWQd6pFa4XC8tnVMoa6Gv2ULUlTekV6eS+zi5nPH9b9gFl+R1AzWJd4Q4dh6sSLzAnwA5ghhzdOGVZTahGg3/BRJOVsphhxaavGjTldxc15yogskN1pg7IBmU0edjJjV4ZVqL8kxR1eVryAMXrRwFtcEdHIWtNjrytwZuKNv1N2lizr/V48A48BYYn8RyrQO6dEC2KcIHu5yEdeorox+q7Ii7cyEj1d73nQHIKkGtviHudaLPpu1E2lYFHCyqHRE6CjGH4NchHbaYpBbJKPgF0zEXMsamL9eV6k7wJWQLkAhCHsOFdhYhRBm0WmHc5hEuiH5AF5FLSCIilfcxrSF+PBZ5FdI/hrpSTe8gwRnY6rJq9qNb4Ntkz7NCG5yf9ABiHcDTJmb0sIiU8xu0JNO6Hsco/PTwpE6s/OoMMedaDuqV/6UPayLhIfHvRoDuHLHI+jOdN8VzP+Un40HH5DuuY6SBKe6hlkRJDzjQqsGG7ibF6FHBdHvXyRDXhE681YRovIO12LCtlsvN6yKxeLf7ueT8GAsWb52gQOmvmDTITWWfvFuBLEIOuYWN8EyPkR2s3j7a+G0/OSFu/X6KiDNYcqGmF7mW8lnou+x8qyUj3p57I3I98uA+L53pdIJTUUOL2xLiPp+Wavp73zdlA850ZG9knk6Q9jkeexytrSCkkP+Vmf05blMIYIKSRBcl8dDbEn4GNLjDle8ogxbFTn9Cj9B1npjx4PZlRX3pte+l1UlY/Hk9PDicN6TC8rc902XWfXdl7HFqfFtCvdaSjyewKra8AdPRmex7MmtVj4flvGCGaDJCIyOmN0bLVQR1TefAcCXAYpfY4uAURMXPcBjBhACvQiVHQpmN4ixypgyBQpP3GUIfRE+No18u6Gd3QIVzMa2lXp9ROCfQJSSEmnE1SZkRDjfceBojKmXUzHVP7UyrpgF4nX8V1TGwhCSROyPvIBKeRNs9oS22DHfU4wUPDWkdyAsLQcwNNZW6SAICN+sgTz+kMcQoyJ/M+5SAyQGjf9C/7CtFfPQ5iJe5vXTRpzgnTY1/RGIN5BvFbrf0kR6B2kGpChCFm7Oe6T9RA+pREBheZYw+zPt36zt+xPfUjf2678+wR6elp/ubF4HCFfp6U2coOazqjn7rT39Rt/vFeeh3PywDlAc1QRJcXInt6LVIHTJwg8rMQmDonaGTsag2PAffnqz/f7Tikb1z/PiYnax9fBfuDx5qUNpFb331dWc6LBQMf/30d8Tmu3/E94+mhrPn9mCCtIW1rqN/g64rYPhjPp5+uI1aDUee7KrvO9vFAYtRRR/Z8w/te2J56V5wQLfNvNTZv9/svOem5lvCstTkiP3ZQFMJ5Di+9+Nmf2c7+1k9s5x/66e32Ky9vNxNCohIMgFD5odI4OwVlymQ0nKNin8VtAqQGx/s7IU5ZBOJpKG9BL/waskQ8hQexBjRJKq3LWOSLiXGGCGmRBez2IsgCPxZOACVrFos/YUlalgF5/Z7dMsE91aYCpUhMgX8XH/Y4EQPNB4W+upBdJZjctLsWhxI2Foa4ognzQmuiCPnZHzeoMjAoxTx/qxerc9zdEKC2BpXg81rKo61Ju9nPqqTtrlqEmDz1XXuBlsk4E608SYfQhHUyVZhFbfpk8ZGUdZjFHCan4b7DTLDAmv2eBS/u0V2JtUfHzDr0IwfK4YEagjed4LA3eHN8qw9ZEHx/J2Zwk6dygGW49451G/b9GG3BwNLmfhW9bwxGgy/aJsAEdHG9xtilkxPS25q3A1TDRkZOeAzQ3IBwkjgMqNvljfuaQOmmIoQIwF8gad9TUEJSssjHPQYH2ajwtgK0+8cU1OkVDvWVPEGcSiYV+R1g8r4iUxIm5oX7jyANDfBnf4wmS67ndq3eeY4QTereB0xW3XOPYB8S1OVMxQTePTfm9+kPKkZbMD4weU37yqbvEJypA6GCzhvGljGj7cxlvKSdUnreNf1FPdhXgAFDr2V7XezLJqht2LVz9NzQvzV//B0PEOMI4MWqTIp094XNOKR8QK9Z59JmPXj1zpp0fN8gfdrv4a655kZq9An92N6eyiJRLREddN9MSKOLLLqt0VXPmwq54n35zv5toDB93aBuD/lyCnf9mhTtXlHqCYk0Yxv3FSgtEi4izE/qmHfyXj1tpdMcGzwo493R7E3fUd+ew5MSfLxVEsqlDMMOWxYNc8zzk0RiTyZBHQCKPVcnMYkhex3iZqgtZUeOIKvKfvcTY+K+K3QG5LTnnqGZ/X7lhP5kPCv1c6WPLr1tVsbeo1gZrZCLDo/K9fHCoB9PWs+chECfxmBICNXDHLT9yusX2zufuhtbXNIDP0mIGQav2rvoepifHFZ67oGcNc8nwQDlogNdCpvosz8GAxnlcFYZ4U8sSZDm0f3nrFMVZ1fGJ4aN0FDDlutv9MQxSOOsF/Kb7CfWL4SnygAAY2SoDfYT2kZEAhiAvr9JWuteM1xTet3Gq4IHCpVixv/082SKsz5NZux3pggipVYGfHP+EAS3xrC6iaMwyquj4xvwLMbAM3JYD3dvRBuVKpKispN5fs94Q6kD/W0mvDI8zFo5oYuOTcaZMLX2/yofhKkZ7s1+5g5zJHuah71LoEqXGfJvv2esNAhCUEd31f6uCnscJMlaDqmu9upAFlbhbcR7X0SKZp+m3ne+45/a7v3wf7LdyBaAIb2DQUquGpcwfq4d9RN9Nz9rmVwicljjGUZHt8+4yZhC8PX62W8MSLWrY1B6Lipq1r3m5lt/xiu43nlMMq77bpXlMiJffd+jCMnx9fVdU85x2Y8iPdTrUXVdy1ix1pD5eXaM4NNGZdAhKX1/XL/jv+ce5s0k4VifWwneXB8ZmZ8SdnEokKHmCPPC87XiQSW87YX3f0O81x15M+L61sP7lnd8yUnPm96opkFjXl+XnSSxJtIJbNb86C9uFz/1f28XyfR2+ZlPbjei5B2YTFaVWhafC7KlcA1rVE/g2shcioXJohLMi1GYGu/UolmcrAuat0HUWCENaWoruVlfmEuz8DegVN1WfO9ucXfh5XuUTu2rKVCFUsp3s+/GRZgKNtiR1raFdCz2Kt3pLH42kO4q786BDvMCSCh8bS06PyurkUSG/kSQZ1PobNbXokIYRomsE09FfQg7OChFVU5jloOnbZ30k2pTbJC284TvBve0xXA8TnvIXU8wFz/7D6UNOJgFM5e0yPJ3bQWl22ay4K43Xh2F6f6dHifejebuPqzvOjQu7ddVrjnTVb6eM0UtCqwUZ5FIxo44ab47eJkGiBU5aut5g5b9zI3U2QWK4ZXgtAdhyKrWZMpnUJEVQFKD1NISh8mye5JaZvbvKDwFQBh2qz9l9fNauvO7lmzAWZ/tAulh4zneHC3L3e/KOSQNQAdYzzNudG/F3kRoJx1PBqRjrQaIkXihw1wcS9o1Fn+9HZ3OdxI3TFslRgAr9lU1gdAb021tz9kFe8H2+NGeL3q9kA8ylnUYIgCbZ70OIch1rPc9lmUdKTJbHlXIBXXI+Mw+oOn58VTpXap6FnBuQmZmNq7lHSZFyIPM7wETyK1j1aDe+dr6xjFOJ7HBGiCZLF32IampeWTJ1FdZzVBe3N/GFuRnQt38rudQiIMJQ6i7Bpo2qOhBaZ2S+z03ZNo5/boTaOYGYsnPrq/6FL3E9DRYuHTKxDYYuons8L7RVwXCKKO8McztNvRIZugw5sDMO7qK53suCOJ4P4CLNtHXXafD7NhBqqnuJ9zOMDzqxzhDYCAWyAX6t2UT8ilmbMba+84sevYZxXBVCTKoLgQu946Bg/sIc3YP3RgMAHm5mb1gtpEOo5mMRfRK79XZPdoeRMv8jK5MCJwEKB/WD89fact/eWtyrWXrYUjbWcIBTx9ebCdJYf3a/bNYRG9nS94TOV8lHhCKIQUyYN19Iw1G9ergUSPEqeLpB5j73lkz2uLuNWtUEQTo6lseNI3NjgOs0W2xuwPI0zceZwDkHt3uqlLGSmFA76swLTXvbr06HplJXlDr+kEHWi89jA3W0eGUuhjaquOYaxVON+SMy4aUMTU1/OHdBUeg9okyOESBsOsDomRonQsV4dtkn2v9n77c00nzuq4i4W4VYcA84WShIkny7shf8f2Mccb6lokJ2nuFeEIC855Tkmr0ninBPZ5CDEndZmcJ5Cahu2OHNdzcEO6QWjK7SS5qfuMVAzi6vqUcznSiLJ65nWtEcxi6p4cIT1UTsHznHiTAZ700hiNC5lJGwOj5t33Pdu8P/+j2RjLe2lcaJduwye39DrLl8TEWxLWlPbJXxhW8wXhcxXD0Jvd7FEl/ZgvDkF29RBgS+z37jYy38K9wX41//Rxwfyh1faqXrQUDDAZaCcSUc0w8rrvnaulX59feZ0vdFOEehyt4ZsU2LYvHhGtk5bgex3WwD3bCWzJ1TFKO272WMc8PeZnv1r+Pic36PvXJ8v76ro0m6BfxYtXr3e/+GhMahKQcN+PX9PeXn/R8UdWLaMc6ev6ZpGj+2Z/ezv/WT243P/pLsZi+lO5BsdbpypybcsliMcCMb1yna2FGcaqQtCjGoq+HgHsGxJaSLu3Vi98eBlSxsFe62wWyp4yW2prM+2cGR0CyPCkAQgNiwSIcZiyyzsRSHJNFiQoKxPOdxo0GPM62BqAoG0gLHod9weV7wHaFGNwwhSThSbyzTmGmuij22txapGzCDo4Fe4D/Pgn7BvHsLGo9QVGeZyx6LCZXenL6oKxpynsrvXWf0Q5Q2gqJsqoFqfq4guhoEwqSzZO1eJcRvJW11kqAV8ac7DgsqsqCK47jIdTzPuTisGgqL9zGYs+CKcip71flsm/YYwVlUQgQUmkAZiZ0yAUz71OciHtv0jOb8R1brN0As+nU/MLCoiUZcEjFAZL9veUBXMejhEyIZFQgu+doQvSQIe4HJA7BXhabykIHgCcLGu8DEeQai6TrNp1BHZDZPnTRpAP5xx40ym/PmKmKBb39zhEk7vEskrb2ZaV278+iwAWFerV67tmWBiGS/5KaMmLgVcsfD6lz74OQvKRPAGLWbbJp8Z6UKbmjz+knNfMAACAASURBVLrf9ASFXAiGJ/ytB+GKd4P56iSqnxKLFNMnoe9emwHMQ4jwXOkZahBMHSCWxvijZygXjY63qMP5DH9rwN6HIUqm+Aiel5lpPQpAy5U7hKi8xQp7ZaZkT5OvhEguS/yM0UxSFUJ/3x6GXQ3a5903lI3FGCPJeKX5Th3X5E5PTG/ylkBSR/quZWMIwK7YGNgmIqA4+6nk2WchpMw/sn9RxStys/TJ/Mr+ykmGwLVl4/jeDo1RJVcTvrnLgUSZOqX/3Nc16wHvRpZTH4wLUw/GVq9iPpN5sBRsyfOQHgnoEO3MpZ70u6HJoSZ7WoAf7yCEC53Re5Aquq1Cf/BecG4Z1tCT117bzu7n3J7XH2yvh3Q/9c7Ht3tJiHAnh/pJdiRu9CH7c+pcmRk7s3ENicACL8DttSX1ds8P+x8JycJQlFoLqpr4uE+SsUEXUHs2y0tsMKa1octpEx1M+BaSmj407AtQYy/U+1YQRgY0ZMLzbjQBF9nTK9C6Hhk51LWMWPsH8BwCQflmWWPlyDtP3Yt39VN7WfnHvtGEimHKBBcYOpV9LPqAag0453y28/zdsjhTTX3WoTgVglzPUw6haBIvpyXh+bXWqrJZj/WOtcEyc1pixjrC+9jDxJrUHuYVS+zrXdp1JzJP2Jxnms34YRvIulTGkiI0bgEgWx0edkiOaq0US5koD+NAP0DE7rLHBwKULKY3b+b8n9zzBuPw3b9ze/yP/OntPCHCeBDvsA7vSXmqj93nlOs7qW01+qZB6AvqeEIT28Bch5b0JvfeEM+t+9rcv+v4vU4v9DPUeVT4TsSX0Gzl0JeXN0mipWQuc7/rqCZsbLZIXOG3o4ZdR4hWIrF6XmxXk9vj/lkNx6yLyqvVuIpLjknLdeWsBoJpy4ptuHZdO1bCMuUeX5u/d9l07QCjNZlBf+XSbFOYcqbdyBsYvlKYJ4IoXmTa9L73vS9nj8XTo9Wg16JHCdEXcP0rlPQ05kAvMvGyWfPi539+u/iZn94us+/n9JO/ksl7mv2ymc6Jk75pGEidLqxVFIU6yjAKFHc6nU5HYvQ0LI5PZs1NF94GeROqMZZWFr4xq0g4ABesPL04zwTCU+Ri3WhitOI+EAXSd0EYUKrEZ6BRlgDNkoxSYDOZl5k+mzJnijo9hwcJ/qlDhbaowFMW3i6z7/C9Cwf90+yeRUyiUdZzDWG9wJW5sAofcbsycV3mBpF1wgIxXROpJp5O0p5QErVWtjVRW9VouaNr22qUv92bhYUTSyspSQWvNeHXz0rAysNWC/Qspof7aUvvUxoLGtZTXPYeKV3PQeCuKCHq0ZtfK01GWe4gTWUliUz0IBzc7l3PBhdX9hPpodgHrccZoeyN37TBMJ0OKdM7V8ShslY1kO0wDOT+HJAL/cUT4P2QJDxRa08howBtZDjXAfCCO1bl+s7+n71DO3mLjAXcsE/Ae/mHJ03vCJ4eZAfRb1kQB3edCeVLqJpj0B67fT/FjOMQActAYAG/TQ6QEYwEekUgEymXbG3jWaCOelzaSwQAIHTD1N9Y+NsDZAV7ThkOWf3lZ/oRj1GHpwhusX4ib4zHJJvYDRDoBTzGqdf00wB4+p5QrfLbt7JOScom/ZyfJmhgPNM228r4NhCXrKCTZmwYn0N/mIhjVidDMJGTwwKz32vbkOuDEADJnH564TAQiMBKp2mYQVHyHN8NEW3iqk4bnVDz6ArRB2RPWCbzAmPThKIJ+ken0XfoUMaG/uvxG1HVoKCSrno00CjjD393n6rGum48u6ObASw8v+wF5J6DsmxSwrU2QKADp41mFmx5dn5Qfo/16sEcbyhtmb1xjKvkl+dqoOqwU+YA/dBzGYLovsQiuOceA4CnoUgtQMBDNSGamU+TsvpGDiCG7J7ljJ4Hr76eNNYP5ViQnrv3sgH9icdNO11kcYA24c6kdy7PAWOhLDR58f0mgXkzmJLz44lVjujPLgOaAGFm2NX1jE2uEVrNM8gKBkm+Q4d2imfFcnnPWOOx7lM/+0vwA4EpPWqUAN6+JhQDBkdkak3paI4pu9cS7pnAiT30CtlNuYahIasQzV7bJ1TNekgAC0sYSoZGECOU/tizyBmxUfLClIQs0CcQMMjHRdb3/awe1W+RYvbneLiokQLtjep1bz8fzz2dGTu9SdHRyE179vX+Zb7cTeg9+8AuL+9qGb9IWG8tMePFwbOHFxzymDabQCYhc6qGWgNNzKBqN51PHTIao5VrKamK8v0btPMf/13b3T/0p7bzd7zLcVQu6OvWScd/2ye1YNacqF7M/embTvgwGsquUFYWT/QMMvKmYNVzlSSpvI/e32FvxyRozV646/yWsb3o5ZfCDbWhfv2oapDLFqYxCq/4Y/arrBjlCtkQox08LeuzV96FR68xzHr9mNyMR+U6YmI/97vmvvXno4jLipvWuj6qr+b6tLMMBzXG64dxOtNwwhhmBgyJ4/c2Hs5+rjmbisNJHzdz6nVv/+KvfcWSnsPs6MalFy/JCpNN/xe/+JHtwQf+9nbxCx/cbv29T2eCEgNe8fAqyShbJ21/PGk4n4k/JJSJBWG8DR52NhbMK31ZQPmKpUk/OdfHmtuLcbv2y7o57+a9XcbxGPVi6oZITHirxaokthYRlUUpH5SGi4gSRfaVOmDP8yTHgtiubRcGtBqKrpXDjVirDm7nqqMprHk9zUJRM+Fi6ZIgcI1mYg3Ek6N1ChlsQK4lrK2GEhoWhOoXLHwzaXDrk13uPGPk4WQz+bWldRrtLFwy/v7O9+DRSt2NzW5v1W7tsIadchGrHZl0ArzmUDQVK+1ZFM0oDbu3v3d4CLPAQ4Sy51DFReFUfdqLFKVrGQ4AdVVNL0oSstF7QzrMp7xRWMgb9M0mdTqXw/+0Hnf59l/P8CbOpN2W/LHACMQWLwLKGRmo1ar63nvyLoE7e8s6HIwx43BMN48vgNbOmL9L1oottwybUasWtn3fD2A64WF6ZZCJ2U+yWsdd2EkmkfLnfCPaRn3c8wP4b7Iy3iiqzvvN5FXAwI+gnHsJw0hfdVZHMg7dmLOeTFzRqta9KSXDtbGXv3mnkll7iqwHf2MswVtUBzraxilzDB6URTeOJ8AzTFoOhvRYUWQbwkedS87rQFMIEuaESs5SgL7b1gdE+owZ2PCMZO4QpiZRY3J2QoIhApKT0itKrfWmzAJPpTson/b3eGpIoU7ICSCEzigDSXlaG5SMDMXLNACgFEHX19WfNjTJGYNRkxND55wWeUbXRJ6jXRPuO/pQg9KsZtMfkC3qT9gXstr7gdq4IqGtiXu1jRL5apukkJsYW+/jHdSX3/PrLte5YU1uoChAdrinn9X7h2e+CT+E2/eg85tQr2Te8V/WhWmjoY25rm5Gy/T4iJDxMJG0BUt/rV8VLpZ7MPgYMs0ox8CX7wlx41DKixgT7r/88vYg4eAPTu5uz37NO6O7bnpAKdb9m2QlRGvoxUGvt+zbtAANupxN8hp7IGKRJW0VJVd61Xs+lfe1dVMTktHt7BXloE/P34kOJpFCeWmYAxVqKYAD5NMeDVylb8gqyTkwWOzH8wIYKs3OGo2FuDLIMXduZl+VMQPE/isC0L9ak/AnsTJ17yvTprzWklcelqrz4fBKPTXjVWJfkF72SkSAt0QwRv0B5/YVeqj04oBf3lni6LZ7PSRDrpgiJnfIdxCJu+wTw9PSRGEHthpS2/BIm1JZxtmsm63HCEm7MKQ+L4/OgD8whkMEzm88SJ1DeEkzvR8WTR8X8SqyW8cG1HSuUD4xfCpqyBtEE/KDyhGgMk4RCoxX+T6nNoX0/DPbjR/4oe3iqad30kO/3ASrSH5qPA5zmxfMenmVTBSWWff6HGSuCuHJq2RXuekSJ2x9l9MxSnNPr/t6pweb8FzasYZ0WV4bc44Bf31Xa/6E5+8Gp3y3EuS9vrMGHb1rJRCPIhzzPo0E15CeecfcN3I25R23a63/lDntWXHWlDthtPb7zP2j9qzXVzx1PF5T/7nHmA0MIvYl7WP95e/Cdni3K5glRpzM72efe2574YUX1GlfSi+PfdL7YWb1ycuXVq69/JXyO+SHKiYU6PxTn97Ofu7ntouf+0DSXv/Sdvm5z2w3Ev5CnLauT8IEEPixUKcNbITX8CCJKPU6glyKgcFhIerJS7vHwusCbyHVG7Pgj3W8pMXFVq+KoCKXAORoK11OBZQLdTew1DLfv+sP5yH+X1aHWgj4tEcFZcEtTYrsD/erJAK5cd+cUWTYAQtpK2bbbpx6lTmCXgtItb+KgIRkw2UrRp67Ev+pgsEN3xnednBcBFKiUM0wbtzTp7EouYggeL35svurerRDDhgTJj51aqJVk4dwCWKjGRs7sBYyxpt4a57ne4iLJKMy2DnBIQ603bW7nqu6xWrq4lwU6kBk6OOkiuVgQEoGsFCfhKC4IKT8MkgXuBjLkGWzMY/sQkOmWBS6vw1bqZ5vANQtoXyVb8ndlX1KjLP9lDSlAlTAYG1aBfi7V43xEFjlebI/GQ7W3qMxwwH2DbFs0goQz2GWNwDebLZHjjuU7pJD9giVHMCze3IKvPVqWWVlb8FlLNAmHXHfCc0DMEC0Oj00mcoAAJA05w2AnAnoyu2c8zs9DiV/5RGgMxrK6FUqIFJzp981gA4gSijKhKa5XwIg3caHNiwAngEfjgnvFsjyntw/XrZl8b4MablhRq186EMJQP6ZjAFyybwBxEOwqCJ1Ixwmsuk5MwMEeIz28d4CXDXY1T5lefrWJA4Ia09o65m/CRn0HTw/CR9K53Qh1bfcT//NAZv1bdVTQw5Ajl/RHfzN/ZSZPl33rbQX0PK4Z9WLLatFAgCM1S37T19YBGnXYLtxp29c6y3Qr3ZIXube2R81f3fo107ujhbm0uPUZchG940WeeS/+3DeTfncQvkQrSGy9AcHaAIG8XQSbqhMI1OQSXRIGUyufPgeOXk9B92OJ90DNsd7g8Gt9B/61c8+7/C61LktAOVJqYyBy30+hC5FRk9ff307efm1vOK17Y2TW9szzz8Vq+jtbPFjXmUTfMb9kj1JAv/WeSLlFgMAqoYeQnoIgeN8nd6H2mJSxh61ZOlMiJmhrw38lXn6YlI9l7cIbwRpZ01r7dg0kZn+7pAw9qEatdCyZ5SBOJsEAinL+0teNWalTzgH52Hm4r4uIeM7mKrDVVdP/b7Z2rbWOLk3qefqnvp4XUu5J++ekOzy5tdz7H3RiKUOC81pw6IW7JRxJ4Yexs/kELlfbw/n47H+9FpWWSHGY1ZrsP2E3BCGpiGxdKQhchgGNV4t/Zh2zn6eWZclMhlXs5wp8iVbnu1DuJ91qL8J6bvBXCAkPhfNbBdD2eAFSa+pxdvDlPJOWZN/xz+73f43frjC28BSrLuKiBMob8QTQym8uNeyGfeZJONdXkOgWtVVNHEL6dVZdfhreV6soXw27ujnPZKjhX13Mh2FXJnsoTGEYfSW1fMDfGAjFozWvw+BEUMc6Z7jKkvsuv3XkYTr7j/2SNqVvGvx8k9Z1xGo6wjLvGfmxnFd1rbw+9x3TL6ue+64DSOPs6/uUMfBfJzvVe/gX53Rg96rffrorOeeeyZ7et4NQXmUFHzR178ySc8snm+jWYBcQty2pL6++NhHt9P/JwTowz+33Xzx024yZeEkvAAvkARHq2kv+E7SIihjIRrgX9oRxcNCkRHZiQ0Tua3nDdhLuczk6ErPYA0x0gpYyq4WTGYn/zreuGcmg36GonP2VRz1uOdL+GsSVfrRUjSV7rUUjCFa7SHxAkowZdZZOkUAKjCtQNech1ATuRa4faEi3CJlo/y5xkLj9lrYud6yxr481dpiSIXhCF4DvJYC3y18KIJWlCja6WtqNRtrnThUEeXlvpgmei64NRGGvNDmOy4obDytpcqscem7siZVv+wYbekf69tpWQVZhp2A/Zo4aZWAVPUG3Xw/SQpclJsoX1WAh8UJ8sKyQT1UqXnhafrmjvLRcrPLUctOl1nAnkNjOfuoAdBFW+ZrtAtUqSjyFuquFQ+Ug0Q3qOfvOceFG9zwzeshMB1yoweiwSLXTdfdY6P1u4G6QtiyrteAPmChox/7fdatPSm2gffHcj+LmRb2AsMF0Lv83QjAIzzTHpV1EVy9DmMokJGnfAF8p9zmPkleL6DUc8Kv7DoAG/H6ZO9DRlsDzHkp4+2RPOB9yfNtlb+yDmrAoL+7jeftDah4iFILQ6SGnDlu3Qer7pj+k7xNvVsH2SUTjkq/i8Kq7yXr42GiLr1QKGPjTeM6AHHAU8saAyeJpJ28q0Csn1GKc8+QoppQJb8ShtZrQ7aQvSHqztMOd+Q+5WyIMUkmWgbsk67T/FiNTVzT21jythucxiPYRKfkkPoj2y3Pg/RLOZUcOjbdxyNn3p/rhBQ5rxR27ytCmnrrOUsfkrxCsN0eX/u857Ptz9/u7Snvznjh0E5uAE95A8gFBQGYZ7n/NvtvNN60zvK9gAX4F+eMRVpjeDl99Y3tYcLbXs/P109Dep55bLuXg0xvPhGNGZJ+O//QoQzPSSz/elOw4scqRji1dcf7AtFgdQDAC5bZUcF8Zl2qc9U47+WWGcBKts44uwX9nL/Z8zO6z70/1D1lu45OpEJ+Us4kMGhnyQ4YDQtW12PoaiHoOS8xtP9mDyeqhX0vRB70OtBL64DblfTsBi5AFlWi/Yk6oH70PyTJaAgORSfMzXHJcPQcwvtRglnkttZGCsI6zXW8aBW+Z88RbjUkhjVPtcM+hRjP8DrgZWMseH97ViQh+d8p2CT9pA0FGemw9H2OQCZ4JoTFxAgeXF2Av6JRJuS6ozsg5YyR689M5lq3aZc2lHyLEfQqiG68AyEiwoOU1WnTCdP3e37Xduv3/wnD2+bMvQH2O7hvQlcEiPWXuh3ho6Op7kwzBJMurUiAg75762fX4q7zYuxzc7+RNpcXbj6S2hVsLYUekwu+uu7aWo9HkZyVlOzRM2K6qyTquIt2Ak9fLfV+1DvHuzPfvxVBu44sXffM6sU5/n7Fp45pt2kn/H1t+m6MC2NUn7KfiJEU0kOE0K8LT89q4Lwy8E5uFE5dvXKf63AmB6fd5wyc01/48LZ98IPb9pEPb2dJiHDzjRz+Ge+QuIO014aNYLmb+F7WQtT/TLByWxegUefVZ0jMLPbr4nll0atyrGMF7vJwFwEALi+Qe0O0cNULDPVHHXNqbS8crvFTLV3hFTvtQsBdWSDm63pLKULiivfQN5VOESRI0LBwPScodF/fdZZYVX32zGe0wDWvY6x7khafuYpWUHCkOUXg7xBjHGVunGb6zHhiPD9ROKP4u8bVV5Zf1kkP1x6rUfeNitQJf1CE9I1UjjpRz07dCdhw8xwLs2Pbi7LgkYWTLixlM6TNbDJYvtwvkd/xULmI1djgdaO5ezhhi8V43brTdkLmgoC1uNOEVshe2RxvGkZWxEI52MkEgGss8izIsdgG1LvEMqC9IF8ShojV0XZ3CIMkhhC9HMLJ2LhQ9gIyG+yPD4nsLFu+kwMW4/VRKY1lrDungB+hYZFPQnGoOGupIWQNfrUeIpvx8FAeoRb0f1u0BTiOX0Y/Wd0IWeWzLyATeiZgbEIm0elFe0jPGkZEARPGRj0Mb2PhpK+oS4W+LWHlPWpHPxq40q+TspznBB9zHs0OvBsgG7o0wJ8Ot9NLZ/CvAcUePqtFn7FtUso7BdUUw+wt48Uu3wL/vndIwN7XY7ZvEuWYLXPRumJp5vymni/TJ7MPYcAIsU238KIxKagM4Vuphv3NnMDzR7/yHaC+67iHAEIcB9zzIMSi+2DYk3LEfZQr8lqMSYw339EfrWyZ2FfKKD1XGaG6ndYHQIyXYYCdE6rGXoTZY6Ueb6LW3gZMKaWDYRWlk8uFW6GCJfM9JBgeIJFa4+mnXDdjH/0/Roa+WaWkojAzWwG48v1Ld2txacMM+roBgt7NaocAAIOPKJg+r9AljVAp8+EbD7On5/72ekjA0zmn5/EnQl6SXOFxDihF76Cl6JveT3OLTf6Ae1aclLt7vnsN1MJuv7VxTDVLPcsiOwee1nkpKZ/QbPQiJZqRLN6p9IX1Zs6g76kD5VOKaBuyUl5q97lo1KqhZxyq4Zl/DlvJQS117N2oMT8QmaqnHn5vLWEBzNY9tV/nJntm6QfGE1IBuXEZrZBop6t6tXOYOo3Hsj5GvzFAMgfSFyQfoDrxkuP9ZyayTlhvSGoICeuw9QrL0w6leaUSUniQOHWx9hXC5f6UKqj6QSMCRtrKxCco72xte9QFRJj1kjFgLCYEFP2aENNziDT1oa4In+HbRdwdQ0g74ZCMqUYN+qlf32vj7WQIZR05AR19z+/cbv7+P76d3nuXGGHALOmlR4cbpYFRFCNkZKRwQxEaro8BczxB9bZ5Z81wpGpC5SRMacC+RkgsXUHESrybBE57GU0IaPNki+W7q2S45+vy7ip/0b+LZ2it48jgeGRGZR4TkdVL8igPy1ru9WSt7hhiOfevpGG+P67j2h/H5MT50DpnsMxKulYSfB3Buo6gcU3vTS8hirCkpwy2ax8cEyefy3ow55E9EQMOe3rwQL7JGPaohr7N61+Znh46C0XUa9/basu+OPJwPUGM9PnLn91ufOzj29lHf37bkgzh9OMf0yt0h6xUEWptjm58rgUGYLy6V0vNduFalkuB71YNFjPJCS8sl+j+Hff1wE8bitB03HmUWllBags8UbOeZJ5r5VFpgSfGHwW1LOojiGWYKDIzoTNrHRCmu+3tOQhvg4s8SQjC1JeNZnyc9q5Cqu3qARaktoxyvwpMVlLWLBSUCi6LnySiLYFrxo55z1gs9Mm0YjFVYU+WfcIBRARBHSq3AywAEsqbxsfq6KniVfeDYkx/UZfUu7dm1qTrTtWVLVmsxcRntfjViA+ZYwGtEIUiRyy8FQYHGaLLSyErIQJYfhlLW13fFzWeIaSDfqSPAMTUm3C1APNpN9exyNep5gfl5MJnM0Uj5ZXqULrZoGqYI/Ugk5njXlbW7pwaXS3d/Mr7Z5NyLcRjcS0UVkDBhU2LLm0mPIhxA+y1J2YAqPuBarzKXJnnID1MMkE0fX7Yp+F+Bd5vzEUWd8YHGRdQ9k9aS3pp2mUnN7A15AlEuWRm2gF/vtNaX4v4/hkr8oBmw5Qqtri8Sk007dvFAzZeMIBwwpwEsCTW0Oqf8hkoUU2P/15Wv3m8egjVntygvyu0W+1ycGesum7IAs8bp097QGvdJsBlvhMcuIaL1qrvGGDGwI3xaqF+4RCJQzk173h3e4WUD8Z3SYQgICqx2z1e/t0IacjMdLbYENmB8DZo0bMo8jmMybEFeOmCAn2im1bB9MmBTK0Lc1UMvdbzY33HkCi/GqVauqsuFShWFrmXEEJ+4hVTNri3363clYxfZv+K1W+Po2FwrgU9dsorzw7RHy99/V1AHCVSdYE0EOJK8YSS0SR1BaCOEF51R6WBPk2mupP7J9sbCXN77eHt7emnH9+eeMfNEJ4c5qdjEvNdtbUs/UV+bibz4U4A8IsbSkcfFADmbt5hBk0375fxYBLQeNSB8oeuqGxXZl5CN3FZA0DpP8+4gVRAiGgvKdpJuuIYHAZ61ooiQWjXPmtmjDV4v1rOJtxvDuWc/ZbWiegHwDHEjuGbNRTAvchZtR/Cuax9vQ6uAA+vUFxBJausJfYF+1cIhy6DI/qVj/taJAwzHw56fwxSvNfs8fTZEByflXrva9fsSyUBAvuu9kiHJdpE4so+J0gTfS7Bg2hSXhvCYlBT5fVcKJlT8e/G8woKqDXDMdPIWHtF9bKRATOhj+zbglacfuc/uW3/+g9u50lZbfSsyVLoE16D3BzItnOr+92oCObbeOe6HjVb8SWSWGGMOM6iXWMdk5oakMNn9YAclNRhXvuOnve1RhdZms8x2dgxRD83z3IuYa37jYlGbwjsR78e6jVz/Li+JS/V32vdHlXG3HNMfLh/DBHH363PrO2cd691OiZEQ2iuIz5T7+O6XkeCrm33kTdt5uiOCaOP0EmkW/+6r/u6LGVDQq8r7Yu79pVJeo48Om+raWXWfuStxAhvObn68pXPbZcfyTlAH/rgdv6xj2yXn/5UvEAJj0u62JshQjUncecHdGqtrI12egQS030Im2Lu1CZLNKzrmxO1PEQrKWEzpa5/ZXydIGVxqg+ToBQmi9Uw4Zr+xOKKHNNErHEsMK2kVJbFpndBp0qAId6Wut3lHIC0YXGSldejraoVjl8hFJXS+dCPVG+doPw+5OhOgy4W7SydFS1Ff7FowpFQyfRPk6V1Eq3kZE7gdSF0n1C1DW/L+c0o8mjban/1jxOMJS2gbPZlqFwhkaNM8pAHzmUBxOu09/LuBarvi7m0a9m9LtKMkgEtZBVm4B4xwcjaH2VrMtMQoQtYGGNFExMJ/OmPAqClAKseVccCO2KavsaDWEqH6GAV9SyFRT4MSfFCe7ZqVevya7HbAYVEHq9FW7X8rknP3iEMflt4m0gVaKPMXM+enBuEUcwq1AusG9XdhN+yMiFcvMM+JUsaC0uTgSHNfH/Fc9EkpomY84e+cX8RKVbHgtdggroBDufMk2mH4DjfAVipV/4JNvRu9fgfh8uNnM+C5aIMaKtYdy3Y9LVEoknQ1H8PAVPQ91dIBCUxTMIGyzJoCEXvpaJNs/9HgeadHTK7S2r/Yn14B4IypIH64MGsvhdXKEQgHsaTPp5+r/4d59OOJLg4XpUeWzycEqhl/hdJoSzGtMdKvEB/90K/p6VeKr97pa42aDyPVXEmCu1a3gmBYKpLeLiev5t0lo6FPLNXZRI90K98w0MHa+9Obmw88pR3BXA7prWxoSY0AFiQzafnAv3hwZvUbVlTzPTW9bYL8l7Kdd9Pja2Zn3ysjGP8oWmF+RD9cpZx5thJ9xGS4AVLvbqi+hbPhyG66Au80Y9WxAAAIABJREFU8L2WTCQn3hMTGpwkmXDWrAev3t9eDSB/6p33tntJYXzv3uOCT+SL9NVnkGXCzQgvQ7wlIMzKesfh6AAY1iGT0tUEMBhGSi+fdxZNh2+MXq3bTGigqwMNVt7lMaLoYx/jgaqvdJZxDiFDls2Bp70gotfrWIFe2/BwcD/vwNhD2coKerdk1O8NBZx1grWsvV0Q8Na7RZDKyDBrtQYxs5SlD0J2bkNKeuh3UpxxBvpzrg59rJP3Tt6ds/HQ7WYZjbFlwuQ8zHW8U+mr85P2cihzrdXzHrMcRqnXcVoVdaHBIGFs5xqZMlbRXWtyJv42TJmQMNby1pt6bdIHd5OY5fU3XlaX8q45zqEIZhl3JiT+QBRYz5hPHcpI6C9p1LN/h0yCJxDu7/wntu17/+j28J3PaKxiL5geH0PZyrujbLSq0KDY63JN+f6i13Lf3eFsoymqv4noWIxQ/eV1YPuqhmEm156ida2ehAkrEbGsHTfU+1bsM7+vuGXHZYzhNUTHKb+QmZWMrOXN9SskeSFmxyTCenebdnlc3n9dvadfBhOte7/mu+s8UGudpp7HP9c+P67rEJkx6Mx8OCZ53IfBpJbYMZQgy+fbU089dSA9b4Htr47/W//1lUl63rreX/wd9nAmE50dK9nFpz+ZvUC/sl380ke3y0/mX7LBba+8uN148EZtvHeBrFTYYpsoV/GEQLOVg5M0IqnLmu/actiYYLABi0LlqOz13ImDgsNqhrKD1FC9xVqU627mlzhVLC5pKbnngvfztvxeTvIqg48Wtn1fwID6xZpENQJ6RmH6kPsb8GqUACqki3eFcDlc8gKeVJy/qSk/x1u1W6xy7U5AK+EYPAFR4ifvm71Ix0qFRbn2VBXZpH61AGTRjvI1TIxuxupJixcr/nhmUORYGPlcCUEbMuTG+sqIxn1DMObAPqag3q8AkzmUlPMTjIPHQ8dCFgAQ2CGAOA+puAUxEOBCxmpRmX1WkzmGpcdY+Xb/4uUglXjJy0z63NP4lnaymXkCF13aIFf0eVsoB0DWJlfw+kqqygNZ2HzZfxVZ0ZOkoJEyeUgH7WuQh1cHUgHxIDQMDySGZy2JeMZiRQZXe1BnfuksWJcT9mPnl8xWJi4AacsNlyZUoRBHAbxZBAXt5W09JH3oOUtPkQlt0nnz7mWuXK8UipFYX08wr3ES7fiutvgNIaTDJsGC+3pyz1jy8WRK+kS+1aSdOO0IqcumP7vZzhmeA6Tl5wHBHvqlRvDQBNo2ZJWrQ7aGqCj7mnW7HvRRkweR5hDZGv8iTDzD3OX7/BtisofQHfcg5BcwT3913ei71mtFegysKbCr/HMr90N6+btAXMkD+kQBqPKGONrWnvd7HyBwhGN1QgPb06RO4wiFrmxz6t66c8aVCYbxan2HacpS/hrmOQBCr1Q3kPnQez6q39q44HknnfAg4BJP5B6VsMovawbAegB5ZObccEcMNvRc/97zWZ3Q3k+IjeFMdF3+czJ1SvmVkvhmjsh6Y3vj1QfbawHpkp4QnrukIo6uVBcAwknEEpB+JkEr0sNKIagWjFaoEO2bzGKjl8+5J0qZcOg7ZJQDTDJ0iA511sOT8cn7XCsoOwSGsN2ienkf5IL3ko3QOVdyxBlAldkt0gOwHqGaMG/PuUmq7oTbnmcddkRaL9BzkEV1p2FTGHd4W61vWvF370YRn0OimTYCoF+MUihZkiwpA2XIoj62iUN9k5BkPo4l2IGxTZ+goyEJtNPkBawzGFswTHpYcK1ZGIBWwO07du/uzN0ma133SZxwAQ4hc2Xkgb25Q5hMM47nTsME+4Ey7nj4JrzPaIEY7DDctXEMkjLrh3Wd8Wg5K6jRY2QUQNqXg5OJmjmJrJz8tu/eLv7lH9gePvt8IphJFJN3skfKc+Xay8MakbLNyNcdN0kD6p11cULohxgpF8yLfmgF8o4LKkai2gXso1Lr53zeRGyW+4YArAB8yPJy21v+umIXyfQj6rIWtNcR2VmIUYl2lbD+HPJwIDnV7vFugoP2PtTgUkaX0ov079V+WvcsPaoPd6PxXhcEwpq0AaKw7bxrMPCUt5K869ol7up/1L+SGNQcdL9he+CefMc7thdeeEGjb1mPvnSfX3+k57q+YzIlBegl+35efnW7+JVf3S7jBbr4pV/aLj/1ye3y1c8lnOW+St6DxZrs1IZZZGzx3rBQzBRoEKzQDDHy9rYCIliKaA86igL9NYtgC+1KdA8TlHeO1aaqUQLL4ny1kbWTBVDMhChwUve3skfYFsEq61BdmKwoZS0CmHR4l9i0hd8iqwzOM+B9/FeADP7hu3bnS5Cm39pwXTGf9RT2dcIHygpTxIP+NTKIqZeFnAPZIGfjlZq+1TG/Y88CWFrbYhVFMZkNCaWqTi92Me12UXBs+z25qQ74ywIKp2g3/ZwVUaEihwVmBz2U3AuL4QZ0Ne1w7lamEgEJlvoGvxPKwtiwiI7HjyfKpQ5WSFpRFvQ9/Wgt5pPj3vGdSiCnNKTT3TqOtMMMd4wkoWIs3J7IUEqtF0WptXi4QzBNpEB55WmY0JdDOIwNVlYk4hBUBsHzcHIRcEhc7mSO80Zqy5k6gEdkqJGUY1Ly6R6pBiO7pW3C0hrs6r3QE5T3m7Kb/gkQaIC4n2nT5Ko8WDXjKo00oKaJzdxjS2YCLSTEcbSTnQN1Pk4rZL15eWYSNCD9LM5YVYdTjZue94w3Q9SGLHSI6G4F7fe0d1cAxrvlCk1srGd/9rAxrLRNCIac6HYQ7RZpmHosIKFi42hfgy7neI3JeJBnUVOTLB5VQaZzqvcvtEarAks/kTnKzfh6spdYfffbMM4HXaN4sNeh66e8WTeEckdLHc7HOLQO3tvT7QdIe+aTwrx0Ft/zXA+M4XIYwWaARz/2fTtJLD2kAcA9YoTk9D6KBvSlh8qzsJ97o94sXTW6Zg9X6vFWL+gdz7xsLwbx7RKRnYTVmSymuc9+HiIXTrJH9Y2XHurpeUf29Dz5xDty9m7KYK71p/RPeZT5qX5jbtuu8nCV0aRBzRByyR4aFzJU/aexhPGhnTwYz9l4udXffUjlZLj0ZohNngt9ya+1V6dkuddMvW2RCUNNc821r4bVbJD9PnUmQ0IsnkY+frRFHxnj/vZKTsIEQ7/4ztC7PnNGa37NV6vRAGzfaA2gq7dKWFy/EsZ4nroJbSFB6qalbi6r5X1yLriG1T5SS6LKqb5Rkui2/APMHcLvDmRn3bvkewydZv3qsGU8SehTvCwhQ6S2ti3MQ81qbeAkPT4iO+t2j0XVpzx/jAskeNffeddtD5otA+9O8tnTExk/yXtPfuu3bw9/7/duJ+/8GjN/QqyRW0gxoZm3BamNC1rXWLfoTQ4y1ZC1Gyup9wGkF3kowkQtxEl4wvR+VuTHeGPq4PJWivZyfd4E9I+A/3rfjMUA/euIwNx/IB4HXbI+d933yMJ1Yfsj01Pf8jIi/oeyp25XyVCtjx4srISW/L750wZGX4DQ1TpmHdHFS+SNZJ/wxJbnSc50jEHpf+V2ZscRSRsP2C6zzIVl/k5bV1I0xGmMts6fno93Yux4z3veY5jb/096rhniL/UlMsJpxSJ71Ysvbucf/5Xt5sd/Of8+sZ1+4le2yxdfliDdYBN2FiDjhZmcCamZiaAlTZcvklm5//EglCWjvQHj7m+wV/HBb7ZkjMteoc2zbsBHKaB/URBtfQJcuDL0Iu/ajnC6eRpQxp6QCYsq67pKhp8766EOKR0LHgrfFQhQzKqJBZHmVNw07xnPCgRhYvhL2CuTjECUtL2EZXV9tYgVSt/uZMJhx5sFYrK2CXhzE+wfS9INQgjaA1Wlu0w3SCjQXgscwD4WrvMCgLsFAspzI1ZZkXi1t4ga2XcKdM5ZEaYfnYWkvUEeOSIeqomvtbQVtGstYXTs/emFD5m0LgAHyFeHadnPdyp70Fl7Smpc6aoG/AJWsviU985PL8YeUCeIIdlApeXEkruDvyYE9QgVqz00LEg5P/tgcUdmGA8ZziGLzRp+YL2GaDj+0/Nq0MO0swOq/wUu9CVnTKhsAZ4OdhEmFkXkoxcjwwcjl7e4Nx7M7f5rErubCc8hg5REeO+CGrPyADHnUhahbJSlB6XDmwyNYjE/9F11QvWrC0F7p/ZnrA/1Rd471OyxpNkmvKRBX40D5fSt0wN2S+qESX5IjQKQaxqxKZO/+b7CnOog2LKUWq8B9AMIKBOFz78H2dNkiAuez17AkO1xE2JlbcJS4zIk5jBEvn+8tOvlQng1zvRq/z23OK97wRMqM7aVAUQ9NIlOap7VXDYEmHmv/DDWJZ/7XJRoRE46zf7sQ1M+evFFV543iKXFAyoMv3H+Mpa14O/gAyLfOq/CYbm15YB+2wF9rs3vkkIfqnuVYerX46wXoTyc8r32KDCGYyAo3YV+6lcqLwfvatUPI0fpwdG71e+E2OJ5bqt6e7cNN+4UrruBhD5Hx0Qn4aU+yfEMr72Yc3ryunvveoenl5Oy+mZAapHQgx4b70SdWVcg64x5lt+K+KSd1q3+rn0P7LOrgzF3QxXjyHcZmwn5JrVxZTCjGzrEr9cP3iV1gmilTpNFtPYPFsB1vuV7gZZgttYVvF3cDyHSqt1EqVRHGfhsYa9p9KGZ8dA5hKd2shzDpx0hQuHKQzQec6dFC3sZ2kp2XRuUx9xLooL2bNFHZvM0nBcjT/Rv9v2cJZtfhffVeuxa2xELho1a9zIKMdVukXqcvnQOFwHfAa7u/oOhzy9bXu2vMVyMDGPT6DZYjkRp2euILGIAo770Z9fT97GGzxqozhyCXiWium/dezIRGyfbw7PIwu/5l7btX/xXt1POfEPGkFMJT2GPY1B7yNpWobOlA3qeUn4TfzyipjhnxBtz2Jb8I9KF/t8zqFqzAvY7gUXftBxcF8ZlW3pcDRlf16+l73Yd9QiyNLdOWVOurWod96iyl9e86f3rM1cwRC9ho/92ktOEeMpcn582zLW1rnv9u75rnY7btpazJ85Y+v66Zx0z5s5b/ctYMaYrMdqX1ow3ZOe9732vUU37mnu0Nj3q/W91/de3p2fVeG/VU0xUTpd/5dWEv728XXzupe3iVz+6XX78Y9vZJz+xbZ/73La99qrgln9am5uV30JRJiRBC+kIg8HalZd8V7IzEV2AWtoLrZQiVaBKaTHp3XPEb61M3Ei4xDTzHRNxYpkPSQUqhI2QAxRy1cHpyxvyuzDjsGfJ91YHVS6b2m46RKmjqnYCNVl2jL9uRYOuL0thLXJjhaqwgukLrKQHcOT7WvkUAA+ZiaXNOONqXPVnLwIDLHZPSpMJyY+hJKx21RDGyDQWHaKD50PrGwtp798w3CNl0M+0uKyUE8pTC6veLEJE2ltGthEdCLESegJ6CA4Lmwe/sabyn8XyUpWp+mklIUSy1v0CX/Q96yLPzp6UvubZNgK/AgBY2wCFx2CgiFcr+l7UBaHIVq5LMuyWhdQ0ENR9bdw44UZUAityXbM/PFunD29seazBaaBqvATeFMBdJ07gS6+jHNO47EVwmJG7nGZf5Lk8MZXowKUvf1cYjfWecKnVij9eDQoz+1vKA0DYgfk36ZonvMtKjick3+9lNaGaxZeFeQcYAJJpIe2gDMgk3ddfjHxyG2PmwHeWKBFPAei9u53iFLBAl/FE3MvGdMrFAGN9mkh2aI7zq/dZFVhgTGk749Rt4hE9CIgY3xtkWjLRoYZ0kT4VQWtmd7wFN+4+WeA5ZzDhGbsBmM7p76eQVEKa0raLxyB7jF/KxYoI2ATw8i/hPTT0Uo+Ak8K2mIEqf1+E9N8h2QzgPgd/3nh434MnzQzIXhSSUWQfxK3sKTMajmYgczzLJm7avljTJxUy3a44YVxBWpxf9HnVw35yb2T31wwn/Szx6ZTuqsPxAiH283zuUX9EhzapKgt/97chaOVBqvGpYmoTfush5wf1y74eQV3aivd3gCghpNSn2+pex8jRQ8SVwzlTPqHDr7z06nY/h06/6+knt3tPPpZxiSym3+9GD1EWRqM9dFTgXaATQK6RQhJTOnHIwJ3M1bN4aHn/eebPHavRerM972OtL+dygVn62ZyOrDm9KKxHLkggen2aVaS6vvWO9ShALOhv4iaBhoDk2jl7X+g7RMmwMrxqRY7Y+G+GtCZHReBTNjKCDLTszHDvPzUaNkkgPNr6t2EFHdU3mg105lGva7W+8Y65i+YPGa+QZDP1sZaohnJ/jzN9ui/zysWqWGqu7kRo738Kgbz8f+y9a6xtWXbftc45932rblXdrupq03asJDYiUhAkUoKCCBBCQozyICSIJA4OCSRARHhGSkSEEoUAIjgI20ECIcgHPvGNr3wEIUWJnYCd2O1u2/1ud73f93WejP9/jLHW3Puec+65t291113126pb55y9115rzd+ca87xn2PMMWsPH9djlruPbc+rhxqH+snLOKazbm9X9dE19uTYm3tqyabICbf46/L14BOJM+LX5//8fz3d+NE/5bF+21Dv564jWcRb58jqzJ+uEY/LKU71e4vULEfZLPquHse6h9E4Vhtu7+TsYQgOPldx8s82WtRe/Lwt9kjX/WgvtWCb+4g4qO2PPr6PcdcwNKSMJFk8IdvCazlnTnhvn9eninrNDXWza5rbhpiUoNNhYxnz9z7nGMbZtJfj83ZTLI7lcS8pr2+td94WSeO9ZjmW6wwI/OtpjJdjlhA5vdfeo97AOOsyn/VL0e/84A/+YCZqmD2D21d7sr8/3aLnLGY2Qs4BWp2njUkN0OHxOY7dsac3vh0C6PXp5JvfmHbeejfee2s6DiF0ov2CQjBpEO8H2wOPDFAtjvQDmikkNbuflb85++NnohtbzSC1K1GGhDLj6JXZxVL8pNqWmzhnttzkNRDKWHecQ3bEKqwNHd9Ti6A8XrN6R9HhaWarY5O9U7gGoTKkuxPPfEHqLNMG7MEqH6Ic8NRV2L3qGbMc7BJ3zZbmKJpGomfIko/u32totCBUHbhEhc7X4UYykP3U6eoZVucZQ88yy0zuheI1O1Tx+pnBLf1dvqfe16XuX+fqcBSJuO6IUnxm2JxPVR28ZsZnERt89dBmx53hDa6jMo7tstd1W9g5JCFmFfWWxFTFg7dnyfXpOosDQkzFbnE20MRapVZdq57yHtPz0uz8Xb+7dEyZIlmnqFlmQ5OFo/PqPw1Cupl4W8ZULDTOrGYyNqOrLOGRoiwNtBZ0LSbzAtmW5/VDvkYa3c6w1wvySwh5tHP9ZZ1UA8677+eyjMONcK0WLe3Z1HVkvHgkdbPIn7rXPkbfkTDSS9d3cga1q3zLZbK1ojfiXwuLvr8SCj5e3ikNCh1e1At09Z2eGTAHecHKyJpD2nJ2N/cDk1DS7HcPqymIk6HqJg1pvyQ0apZV9+hn1M9OHFOCZooF0YfKQtVhZjGLtns9drfXz4id3r12bTp66da0F7usRwqw2FIpZqFDbO3EP29eG6L0RO1aaXq94Uu0MYHUc20m5Wn083Z2x6kSaBLBz4cFRD+r1U4jZMtZtbThawig47t3nHxmRz/v34n92GKzz/C8H9+9Nx3Fxp87sabl5H70rWH8K/W59mpVuOKeN+Wsa8k7rMkgr+2R+EmOfi7Ut7hJiZXeL8NY77XI1dNbz53Wkfi7Pkcc68RmnY1QVaSLxsRJtOddCbZ6OcxFi9892VPPnM8jc0PhQdo/J9fQtbejN2/2XWtGtLwXbaAo7PUgUsvffTfW9cS93rqtzUmvRFXHHj3xc762JrbsZdGJNo3C9Pro1Z7vNMY0o+5NnuthszlXxlift43FnIzRPeYnc7sbLLYWPqMRt2lYxrXsSpfgTc/+LLKqrhwqmjF6vk4a5Vr3l5Mnomlj0TeivtlfdN3PkxkKQ3RTzTHWkQIlXsZxQM/TcdRrG4E+T7Vbj2n1XGZSoxB6mtyqcbM9XnvOHCrjNUVle3vaE+71va79vJ9+5TpV33xeU12h0JiveuTM8OpwwB4LBmO5xWRnJJ0n2LYmpFwOCSd3b1EOPSeDm1feu24vev4P47nSCGrR80f+VFRAeZN1WzkbWA1grqK5TOf+shT91MNGNr7UXF8DM3GKz+Q56Lpt0dOiqL0K4+cdSrX9nkmPdVK/d9+WtdO1tNx2v+/2We2kw8ds8wyhZvmtRYB0aN84UPX1fC6FOErY1uV68sJM+r0WP76/jOBpb7v76bpmh5Od11efV2dt1/Uxc2Y+TdpafA8JZeog11v1d2O500b1YJrjgexTZZQMe6NFz7m2+MVa2cZRn07RMz6kp0Hrz7eP65a+/Z1uidXqve7ioxiQP/xgOnnvnenondg49c3IGhei6PjNb03HER43xcC9GwO2ZlB2NRjWXjIeIPS3FnipQbeR4IbRA3Z6ezQLLpGjzdvceGoGyR1Z9UPpUSmPUD+IGkTV0VUHMnYmeq8FU8441ADh3/MRk3BSilLNhR1IcDm0KWbbNLvYnbYYlHF2Kc6hwToHDhlmmTChJ1qdAc+vvKcdlatmKtvr5FnWuKZnr3qQ04PiUTdHBnde1QM40824RkLX7r5ZZbSxpkQEmRwgZ1t1ngrl8HqNPG8bSr1ocFfl1SAhw8nCLO/f4XUql8RCGX+dfciGTxkG7clx5zEkXdDfGlrmELMKcUhDVpzH88qDJAFry2tml6N6GZF1b2pJ9lQFe82K+l7Da7LXhrRQdXdqkeEjUnD41wzd8i7p7Rm0gScDXMeV4ZHqenk67IEYjPUcmRZPx7Z9bNtlaLg6l67RYaBOM1jiVcf5HkqgzEZqncPrsYYHod1lurvxPvX+mGLag3nJ9pyajr9bFFU8ep+rPUgqR4dTuYEq3mRzNM/U0vq+2lQZDL6/hOBnY45Tr/PpedZAIgwOa43v1V5L86BsD1Lcn1LLRjjeUaTUnpRZ6fnr0+7NW/F7bCL4Qvx94/np5Lkb8X4IGYueG/7Ozo2rmcVR4Y9Vtx2LPk85LjWa96pHx6p4uwK3DrzAn30KN8XRahh+nw3kfjZlyEdY8RRG/xSZN5V0ZvooRFH0t9N778WWBG/HXm0Rlhz/YiObWFb2YLqk9Rnqa0vcdCidq8n9Uq583O1QT+dvyEW2qVdlBC7hyz1YWwjZg9QCQu1LhnaGjvWERxqw7XVP77QnTjRxpn6k+ubOquY1IW4ftfDXHtxlTxZFDB9EWvq7b3043Q3Pzwsv354uX4usXREOorj9tkklImz4q35rLPB5dS8yisQ9OiavPVDT3DDwUgx1X5ZtVPXUz3S24057b8NKfaCahsPdlBQmG0Fnz8pz5XltoFd34A1UY+2MtZ1vKseKNC/r+bBoU3eUqZ891ijcr8c3C/30IFjwK7xNfaC8cgVkJ8SM67Q2801PSPZbDj/Uvda40WFxXqelUbTXiFW7tkCMGzosw81HycOpMTxubRaGMYFxoomMEimeZqtHfzE8s8H3mNxjSo9nnpRUO1MUiSYd/Kx2kobFW9dZIFvUJPtsm+kdyvY5bxqqrHDq8nNG0+18TmvdbSFEj1KNK5HB83/xr083/vC/sSl6isd5P8bu9wKHP/oQt8O5eWy12/zMyxTOmITp53f2FBnLssh+/F17DPaCe7+vqA4Z57Nxv6xDmpNj6HxlH/QkZ64ryyyCaZvkc7SIlix2mlmVibUnv2vyNSevo/6cJbanJcQhswxn/eXEt89RwsfPlN/XuXPcboQNu8X8cr/L5MPYL8whdkMt9fKCZVKn+sOyyzxB74c3Fbzbue1G2a25FEQvsdZ71yNU94d/+IdJZPDoJ+ETeEQZ6V7TESEqRzGDuXMnxE4MzAdvvO49g44jPO7ovcgY934kTIjZywhmzhln7xuRG+F5Abyaac+oVUfrAdMz8vp/frhs6hmzUF4/Uw/XMNPXpGazxQIoHgqtn1FnoeeoGqkzlMnMGUIWNKOlBrqjRZXD45OdTBt8Olc9pDaGc+bKHXJd2Ath63CLGl3DG6VlaIAf4DJ89Z2Ml5ZkqgemDP6+h3yeBV0zKx1OFxetmay5ExyEUnY0YqQRIWc1OxTOaUwdyqcZyAoHEh+df5jsmj09nRI2ZsrUz3hRv1lqENZanJzR1CA7D4qq37BiOmyvjRLfl+qsNtdTJzGvJ9Kg2twUUmmRluFj2a/Ja5j7SJhht8PqRB9au2PxIsAtVNQpRdtRtjt5ISVuSySn4VPhH1m4bE6qC2VI6wQQ9oLYkiphJItG91nHtwAaH9t53YWVRPyzhHQ/nSFEdX8tetyuVL9xP12F9YwkCF2rjDcv+K8TJaS6cpxTGkmep2qv/sz7pkhsuuXm7GoL6cUeW94rEdTp4o1EnX2cs8N95mtK/Pvq1eY7tCl+akrA61x0T9H+vHZGIYRRF7vaJ+jmjenk+Rcsak5eeWXafen2tHPr1rR7+3a8/3zE4N9wnL0Tl4QB7PDPGkRnwZI3N5JPVqOg2/x0/qszTZ7x8cNvj6Pr9kjbRz9qIqrr8jShVef0PIf6TiWniP5TG0Tu3Lk7HcXm1NO70d9q4klbFMRElLYukCfpUvRhl2UUq32re5XocWYzaYF8vz0FDup1k1bfrD5CG0cuQshe6WrynmGtfqLD+fpZdnvoLtKPTxm7es6jsmejvfpJe1SjPErg4mcivqwwX6Wj/ijCqu/GZzdfvDVdv3ndM6SXwkhNXNFv2aOWUxp72ifHBtuQ0azGhO5nZcilAbKEovTC6Z0Io4sZNj8jSzKGbEPH6tMCjhh2eM7iScr+yIZi9K+XFUasomitaxx8yRNLJWiKm1p+ptN2Q81WEp/1vmFqBj3z3ZNhHh/EzEJ1iVhwfxocJHgVAt685/5T/XtPrDgUTOxqFr6NQxuQcb+DIZ1i1aSznXR/Uv2hQuH0mdZgaSyTOMrwxnzyU/ioX1UoY2d+s9/RHk+NsbqGJ8vq9ww5W3hESUFiAAAgAElEQVSqb/Ni/xpQZ4Fa43mX0WFmHkvFWfDUD+aDoyz/ncjQ9RQfaezw+K7ohquRsjrskP04/FaInut/6I9nn7fVfVykPxjFz3cshC7SZ1zkpraPGQRVi6Osr5wAli2m0FI9f/p5L9ZcmpXrpaJL6pzOyFg2TGezG7F1xkDbK1FZdgg5oqcFcIUvDuJtXMeUbSHF1CzW/V3d63LPaicdPjaLLdlE1vwpknKZwTJ500JnWSKxJBpoZLkv1tIm82lIw8htqWyn5ug+1hVfAlP32qyqj9DZlMTg+77v+zZD284aOx6zjj+dnp7HhPSow12HZ818blfU1mDnxi2BEwPwyfvvTUcfaKYywuLee386ej0yx4UQmj58dzqMtUQtiBTj3vHlkjx7YVi6z+2ZUBnH7tx73Y1av0KnZATnehoPXKW408VdMcFaQCpD2bOXmskqF2nNEszxuvG3Z/TKI+KHV4OAf8hiyNnxfFZT1beZ16mmez2KTUoZgSXknKJ7ePXD128ppMGmbsdUxO89u5ihBGWk6srlhVlON8wgetRJcaXXLKo2HkK9n7Oi3XktqV0zttVRXhrYlKVN6ynslYo7dKSUPFvladEDrwFN62C05sJOhQq3s2E+NI6+YQ1+cVxF42Wn6DIuAigH3whB2osPY2ZXscVOZuY6zBml2RiQ8V4xxZqVdEddXhsvTla70Iy3p8p0P8GnO7X27rRiVRmt9uoGrQ5sMeSgait0qEuvo7D5lUz9bNTg60uVWnFq6RqY5zh3GXJa1yLYdY32wGjDU6dM1e5Tw2xlJyvwnitxAY3ungHTotu6L11nHoXaOyRRqsxyKZbTkk0W88v2jL5Yez2pXG5PKayyJnPNl7yWNkocVqfQswyBsohVm9DxERJ3rNSwMVO/Z69MhJ3JG/PiS/6380J4bV4KgfNcrLOJz45v3kyRLOOuwkwzOWMZe6PHbX5wdLGxvAPK8YE77/dzBp5RDD1k0JxnoFzUo759Xxcxero/0nfVB6p5xKST+tkTrcN8W5NOvxo/IznNu29EX/tBhCTfiXC4aFPVv3jdjowBWerydqppyjiu9mFPgNd0aC+09O30JIEzyFnIZxY694NqZlrXpKavNTc1CTDP3EoExDUVNmU7RI7WeCbkFVafJ/NK59p/cDh9EGHUd2Nt1PO3b8V2KjdieVy0xxA+u56+T4GTIkrZHxXWHIZ7CCZhsEDUvVe4cePMibRcX2lDT8KuwvL8DHi/qWjHLr/EgMIJ1d9psXmOG0oPb5GjNO9xH50xzmKkPB5p2MkrEueRJ07353uuMCUJ9+CaE1I9o5HPoEN0yjvpNTOa5FHWzChtb+Ka+9Bof5z9Sv8vcbD0s+7pdA82OLUWM4VHz/733IyvV4ZhhwyruOKpMesovCCj4edjpQlKwLbgy/LqVpd+JCf2cgzysNmL7ENkOAy9+qYWqp4ArTFNvcw87vnAHEs85++xNCcws/9ekgiM/ZjHNHsd1TdX3yHucZ6jaOu650uRCv0w2p7a3fN/6cena3/gj5a3fjTfL9qBbB73VEXQWbfQfdYpw+v2V9o4b4HTf7fnR5V0qGdd3rw26AOdRI9Cfz0da+P9jHU7p93j4PmYu+pqhyLct90b2o4Tt+pPHCSrDXNl31WfdaotoXOVjTH+nMWNBJ3sA4eRVpvwz3wG7dSuKtfz16G4sxenzj+ya5Hofqu8OLZh3EZr2k/Dazx/zz9/M5K8XrPN9P3f//3TzRjjnkRYP6olInoeRei7/XnZJVqIvRu7bh8rQ1x02icffTAdvR1hG/Hv+J23p+m116bDCN84+PC9mM28E5upxjHVqNR57zpvfzx84UFQhjQNNLl6psSCZyvTOO3OPbNDZcP2WhS1yZO4vh7w6Ng3M3ika3V0H7cIGWfZ/GC0QPLMnXr2pdPvGbLMpiORlue04aDBt2bserM83X9+rl2glxh1ve9ZsRo0lodahUhPQUdl+Ni+l6rfLoeMcQkY37NC3iRIY6pNi/X7nJ7p1aAQd3FFiQCcySln9HOyP8NVfJ14z6a4EyDUe2ntbIiJFo8epCxAF5EoDSiDJ5MmVB05DqQNd4XuxLU9U5zentzPoAY7M9XGeUo6II9IzubkbGl1cmojnjHsLjbFmsNAFHqperQXTEZCXTcra3hC0jDJ/YP0ds2W+oieOdX53Aj1v3w/3WQplvrvnLatNS4lKNRuLKbiGlpXJqPNBkutYfD9yOzRom+darg3G57xZre98d4tVOqe7E5avpfGgIy7Sp6hdiOWZbhk6Iu+s8zO2QiL6xyGKMlZ2hA0IWqUolvhZEfKBnX9+rRzM5IUvPjidDX2vFBI2hReG4Wj7dyIz2KdjZMH6Hsh1tReN6cCBuz8+lgEZkPLzS76jJitlQd+716szYw1mNqyYHr9m9PhN74ZYuiN6SDCkfe0cab2HPNzoEkMhcZGSJaMy9qLLEPc5E3ojIN6LsvIdl+bY3g+Q3pGNNMqgV1hYuWZ8YbA6s+lI/Rg+L/0zqgfVr8uu+soIgc+evP96aMQPy+98kJspxIhjeGN3ItEBgo/vizhFILEEyIVRtvbFnRiFfcDgyFko1pCTckqqitIm7EmJNoYqtCZ2biSkVeTMT3L3H9nCGF5y+ucLapk+PiR86NbYWkywh3loD518DB7XY/K3/1LGWGa7PDkkrqWTLCivvJAjOPSekLd52mSQd4u/R4A/bNeme66wg2rT5d4WGbcc+a9DT2t+dE1HM4stlHP9gJ6vqbCgnRDWgKpNqAyuiOvvkzXFUOtUbWbRf1LegsU7t2blOaYUZMoYhXlH8e4jjDQmL8Xa+5Urzl2573nsZmaPMVyRk54PW5Ou8/9nYSOjXx1vfK0iZGEVIhoGfoaw2791Z+crv/IH/Z35ufoIpMPj/WEqr242I/36qFr+Fa3z1HMmo18jsIedWMbROWWgPDa6oftitHOcdVpHN4Y+5Z6n22JqgN72cqjOp67703PmycItCSg7t3CQc/lcC8uQ4vvoYzZ7rPNddsbf/b99rM+CqJR5M3ip87n71VVdOa88RrjeZaJglyXqCUanW59DhUMG8XPXJVpFo015t64fjXWJWqvsSvT94WnB9HzeM1/XUf34GPFnSEOXnwema4eRAz73ofhFXrrjQzj+DBS/r4ZYXPhITq+G5nmYm2Rwz3kftXspQfaHEgcPqcOzs9WXqQbdccoeHZS13V4XZqpMiznrDxhgC7JF9q1mx2uUnlr7qP3Huh9ZHow9IOuifdyCWccaj686XVJd3zHu9cNOtzHm6i6o8/Ztrmz6Ae1OoDthpCiQZu2pQnZWdMypt2Wd3Z6GsAk9jQmaD3LEMuWjo/sGD1rNyzc0/k90+gBRjOcaSzkuCDu8jIIZKUx9ziombWYnVVHUZ2pOw3tu5CTqeXVSgPBZrYM/5ohUq2cxIh7ohlYXdXeoNyfQt6fvcgu5mxSuitvftiGRM1GOWQjs4vlAFkhIi06PG2ptUMyOrJzd/vQqOGF9xo8s+7mv9szovfaY9KVIWbqwJ1AIWcaE1IJi2qLm+uDNDBZyczCJ8VS3cMsANUSNMwsa7GMW+3R11CqZa8os5HTM1cd7jEbLJ4VX8INvGDaA32I3xJFniSIszp5sQxNT/+mUJlC0Jw897wTA+y8+rnpJP5dipC0KRIGnMRnSgMr0XMU6xi8eaDaux/GJwsb2W7n/P14BCriIr9koRszmeGFOQrv+87rb0wn3/iaE9Qcx+bVJ2+FBz4SKewp65zan/ohe6uViCH+jokSZ5mr9jlPKrkNVn8gj6+OlSdXx3ptiQR8C6BOaCNjs5/XaH8lotSvKOW9RM/98O4+95lb09XnroWTJ/dE6j4zzeUKcas+MQ22msGVwaUyVxIFbzBqL/IyJhiJ+3N5Ger+5wmcNuIzSYOeBm0xNBph895kxdZjTXnDdW2dN4PHFOqWZewoUm9MGsdrj7JFYJUHy/1E3I9CcGXca32KuqXuc2utofv2NgzlvfBEn/rBjJjIZ37JfOoepNKFWzC523DnGFfTRIs2BE2vmzwqWafLBI826lyiLHJ80+dOTCNPmH4f3Eg5WZjrbY4UHq3JpuCQyQ7EMqhW2NG2Ee91YjGJYv+iftd4qLYo4TfUkcuhyRO1gRrvfazGt9owWaNo938egz3Zo25Z03YKs92dnvvL//109Uf+4FPPqHWhp3Wwg9zD19+zwV3t1PXiZyvDq6x3KwJA9dIiZH5GitMy8ZnDm159ndHA1/tzlEmFL/tz2Q3DPXSZWli0jTJuTDqPN1sA+l62hVW2xfYmLaGq6oO21+Q0l1HYuA0P9+q/h4iZh8o52lYlVrbvbRZLw7EpJLOPGT1BbnueOCnAQz+j8167fsWTN6/EBOAtRTd8DC88PR8D1I/tlGonZ8x+aNGeH4jo1I+0r0cs9D0JD9BODM4auHdj7dBRzFgeRTjH4bshjiJc7vhOLPSVByg2ueu1IpmmWQZ6xQC3K3d4MBQj4sHJHqSMJVVWGUdmaxCI72uHFRlz6TnIcK+xk8pBIgeE3FQthMggdPTQZCiExoMsW6fIVhdce3TP53UcuuJE62EaRZORWeTVAKZY1uGhm71PCidQ5zEwdodR127R1okXNKPvjGkug3YJ90gzizxdtjOvdJtY9ipIgWGj24NVDpR6qXztIfNg2R6tOMahhwoj6V1Yh04jvUGV1ln3VY2lvVqagZ4HW9WzPDvqmHSfSic+z3CmcLDIaM/Q7CYTZ5U7798dsFP8xrHaJ6oNEZekDQEJo/BaWiuluNrxSmQZEimAMuYnB+6EoM9UZ1JwdUxPCc+iSJ1nhuvlK0PL/OoZVbUJV3+Fb9pTtAzuDj+LGdI5tMfHVWa6ODaWMHgRtGbOdZwDf6Kcx1p0fSXC0G6HZ+aFyHqmtTUvfHY6eSnW1NyOcDSFpkUYmtK9yrtz4ixrKni3hNN/juEe5x/Jp09E4Jw+1OfrsXispzIStSbz5MMPp93I1Km923a+/a3pIDawPowNrI/eC2/7yd0UMNovRrO8cXwnTugNczvkzKFUbcTVtXoPNXsN5Knvvqiej0x6kgJGhu1+ZG+89+03prvxjNx86YXpSngIL0e2PfUN9izYm1Ez/52uvSYW3L/a2NOaQXlNO+Y/b6o9CE49XuXPPjONcQsnT5bkBsrpzck04vlML2Fk3e8vHpC8RvphUjSOxl0eXzPwNUM+e50cNiyPkFLZZ+Ice6+UXdSzQzlRlkGGNfmmEFS/IzGaiQ9alFgcuIfICSxFS5iFrqOw5Pio19F0ezM73708vhIGcazX7SgleTzn8b7qz/22+1kVUWNg7pXjcEWVvcdsTQCFUrRYUd+qc/ZElIWqvBASZ3kHDlGXl0lZ3Lz+NT8Y+472RHgcEcMQNuq3NEGXIZWqP1WVGkpWg6Xu4JlyLehjTfZE6NthfP+Fv/KT06Xf/fujuz7H73zaM7bYuGc+tqNx3ob4LCaCgzx3XmGrJE9lVI/1PJ5423g3nxo3egNOTxDOY8f4e4qaUZDkROjwLFSkSN+zzn+eUDmt0PMEc3Ou56zr7ixQPQyedc5+f+P85XXqz+xVqomE9vqmwEtPTTaonDzsdT5j/Zwr7sYJkeKia8mec2KR+l2XWLIMZxvuNXsvv/xyhLvFpOEjxsszG9M5HyB6noTa9/o7Y6dy3iA+DFYe3jQrqcEiPERHSgMbyRNOwkt0/Fp4id6LePZ3wzMUouhkPzLPRXa54wcxiGtvopi57Bki95QxKnkRac2I9l4ZXqjfbDRTaiM3hY1nD8dNHjVoxAEpMMrzVN+dOyfZwCV+/ByWKz49R3nOHHhzdjQf0vpV4qtCktJE0PNTg3Z1aBqcbfgPs4h2YGjGqwbC2YfkwWd5Ar0cx7ckX5YEgudG88GNwySEOvwsh/YK3eiyDmEF8wxTuR3sO2jjYR6RcpB1MRXqolms8d5rxlJl9sywvcg58+esU2EU9KzkXI50Y+WsoOMyemCQxyi9Lt7PSUbMfL8aHVOgZJtQe6i1MiVkyx1k4v2yOLZXqJIDWACIlzrVDOnzyGuN09bgMFNU7H0vMqjKMzVfQMJR12sDwIWpED+Jlb1rYZwpvE+d7jKbnoUMlprtDLe6wvkcihiem5MrsT9FiJedayFeQsjsKWHAi7en3c++Oh2/9OK0+/yt8NbcjNC18NIpyYE28pTXrtek2VrUfWygmG+ZXz4ZBNpYvLDg9IifIU0SQsexNkghcUe/8sXp+BvhDVKCmo/en8Phcj2lnskQB96raNkM2MZttUlNP7jvq3h5JRLJtT/Zq6Y4T4Efzp1p/97hdC+8UPfjuBsvf2a6cj08PZHEINtfZpnSy17fFjhtOFfKf28O3I9i73fTj22tZbPHW3MdHk90H5mh7CC8IZc6rFPlqLVBfqRq8iMnVZRLXM+5DHVNHih0rQRPNYH2xOg4heF2LHIv4m/PuCeNLGY8IMRx8ZyGJ8Jldt+giYlMBz/36xIj0T8r/MziZ57A08RQFCzK7c1He8ZfR1VigfRYqTwV6uYTq1+SiEnvcU4UynOfHiuVLM6YY60nhdQNtDdI59L7mehmFj49hHlCpv3U+btDMNU1ygskb5D7tepnvL+QRF+u+XImUoW39V5YEjfB5ZImaTRy1IbYCmVLj4H63hRVu70GUvWtECWJIkc3R3hkFGc/OL/4X/zkdPl3/r7F07MlZkYR4PHBV8324N/jZ2ZJ3Qzfmr0PNeOYI3a/sv3b+6SxdR5XclxysphhfN4WPKcJILe+efLLM6uLAEo1OF+9zPH05A+vh87ryIHlXk+7jzb6NyZdB/tj4wJV5vG93rZk4br5HDWnbv/992i7jB7APm7bozT+3Wy3xZb+7knuPs9Y/33tUSy1YO331KaXas51UtfD0/Pqq6/6J6Jnu0V8av4+w2rqUaiNzeJx5uDdp6l2tkyc52B7HBsEXtLmkPciqcIHWtAboXJKAftOeIbej5Sw77wRf8e6olgIfHwvBFIM+B6UtGO37E3vhaFXzt6dyPKOgVeLatUXeMmdwrBqo0sblxZONetQg2+753Wm9pRkylM74GvQS7Ej0TO7uj04pyHtNT8asGJQ8GxCGe/zYFyDUXqH5J1Rx5kdoa9rW7yMhvhbMc1zfLQGEs3O9SxaDabtTZA3Q8s+U/BJ2GVIXe+LkPFnGnByoaqvY0GQIWS6g0VM1Oc6xywpS8gMImwUbhmKVh4fDYI149nrUroT05qCuXOsTt7reGSo2Bu2zGx59smhE2l0ZYYn3dHDOfldHomPmgn2NUog5aBQYWzxm9ed+T4qHfnWbFqfK/VRxqTnbHNpJpUu6txiSJ+Yd47WzloWYuZkN9Iyu341Axun0T4gsdGmUjzvRMe6d+t2eGUi7Ezu9Fhjs+vEAZHqWYImQtLktdmJNM/Tde35U+GJQ99jW8sju2/t4ddjiB57WHWGrQH2lLPy1sdI4DwBNH+mSndEbLVhtXF50MOTfhweoJOvhRfoK1+aTiIhTWQd8GTFZYl+Peexj8+O8k5rEqT6pvY2qj/0mo4KsZpDpWQoV/uytyd2Kn3v61/3DPhzr34mvDwRNnklvaLtKHW/HsawFt1LA2nDZL1sSLulxbrFtu/ayzq2bT9xaVSOGdvUw7r/y152CBPLxq61KvNk2Dzzm+tqOgSr1/mIQc5zLOVrL1JO/uTMfvdx2RUsaxjk8eny9Ji2hD9poq9ClqMvyA1rczLOabV1XiVCkQfI6kZZE5WJLn51iLBEURLLkEB5PbReVt9bDGVNNnmWWiiqP5i9bL5Ges7Vr8rm7y0VFGxl/EpDrfFH/VSFImtix+tza6NUawWPJZqEVOKGbAwtBlTHszFtMZAV6bWnmvTyNhLZtYxeif5OzsRnOeZEGupzw1utLGX7V69Nt2NNz+V/7l+2QMiQzBjV5aWqtTB9P3No01nPaAkYT7gN45jniErYa1MMtS3V9+wFc9k14amxP+vSAYZD1tI2qEePSU+enmf897h4mljJcUUwH/YAbYy9VR9tH6j4/XmfI0tVk6PDgNH3e5pIm7nmL7OQbLy+d43ZY5jKFvvO+tb3pJ/9vHg8jTIugjI/6zW+o5gZQ/76Xptd36ffr9C/ZJ4TMd1W0zaK8Tj6ON9DtNfDWtukY1566aXpdmQjRfSc9QDx/qMJeKSoHs+tfvj9tG+7A86HXDNhNpAjocKxQjxCDE0SRREud/DW69NxpN8+DI+Rss/txb4YBxFetxcCSskVFLIhY16hbg63qHkwPQQ24uVFivvaiwejZwEy7CNjpSUU9FnPiGUmoXx4HNrUbvZaIOcOpsrjrsGDRD5Uc39gAVEdWBnTy2xGGf3uWDV7mQJn6byGdK8eJLU7fSxUV3x4bTDbD/6Ykjo78pzO0+kUs73swK0ZogzPSxGUVSUG3cG4Q6wvL6EpNeDFwKRkFUqwICHZwi47mpSA+d6SLtUzmMOC/Y6p324KXfZ2vthAcsKJ7CA9SI9JGhzumLxcVx1WJk+Y1j5psFLnOgzQGtByprbDzvLnnPzB4ZMS0Xo/OkpXaO07IkFtoDEbKbYOc4lzXY7wMiUN0EabN2PjxghB238u0jzfujldeun7Qtw8H+FoL047CkFzxqsQNApBc5ifenslD2hh9ejHy7VVQuxUg3m2Nh7x3F3sUhz1hAQe6c15VL94ynUfTuGtPi+eOW1IHXux7YQXaP9LPz8d/vwX7AXaibWWmf0twt8kEKLv0D5CCltSljYnL1B7qkkJz2QrA6ASLki0lOf1MCao3g3RI2/NzVduT5diIbA8jtovzeFZevb1ULivzLUcTlIwhoDKW179axrJKRIWQy6fb3mc5P3YDY9pr2E6ikmuXU14+Wa1abSM+TSe5gmfU9cL5CTTWMZOl5tLBBcPgbMb1n3lfnAVmmXRkzP083nk7Yh+xhNGdf5eF5oGZWbE83qrOE+Hui1CUmuHhED9WnrjlM3SVGq9ZxqBOcLkvj2Z7MX3ZaMu12V5XaeEqfo8hy8vgmR7gsqpwJX+3N1OTNDIy2JBUWXVvVZyAt9LhdNlVtD2si/GdTZRZWHNLJ42KmPslZBWUhRFXLTI7CxjHRXhPtbCTOO+1Jk6wb0YpnemB9G+bv65/2y68nv+iA3UBF8h2vq91prk+K3+MEd7y+ISYF1X7qv9hzyNKSAr3i7H9q6/+lwclZDD7bPK17/n3ngd4pyfphiqyTk9P9VORmau6mpPddI5eqTvs8+ln2rf3a7dNsrW6PO0ELdlo2NLmKeJsayH62tt/9wWT+M9jMcuoe/ZjheBv33GFBrbr/H7c7m7r5HNU0xcD9UXdMhbi6OelBi/P4q1UQzNdd7XqHtuYa3nMTeW1SRE7okkL88P/MAPnB9GeRbIR7xPeNsTgvtufO3MAfoJBubsCTYNrnONM3UaZcRtlLUVhT6vRuyOL2Ytj7WWKDYLPPwgQjsiocKJ0nBLICmMLvYfOrwT3qEPtbN6DPqa+VTonPYtUrx5zdooXtudZnRUl+MGnLbVg3QMLoq31v4lMt6963o+oC2IbC5U7zoPjvPAWDNzcV51Epc9gKqAaaTPD7VmQBWE3R1iF15rn6rzzjSrijPIe+tFu0t8sAbJjJmfO3fPWOUAlQt+a9Bf+noVugb1ZL8Xs8LHMauYaa+rw/V9qUMPAykMfW10Zy1bdbHMKmUIhr7r+7OYypAC77iuTjt+epFxCRMnsvXammWE8nCh76ojt0dOi6Rn5CnjJBTkcTM2HROzlhK4WltQXh3VqVNk10DQ4qfxOu2D9nyywK7ZZ4fX5MzwQYSQndzQWpnYHTxOdklrZWTk3Yp1NUoWEKE9O9qEMzw2zooWe9VMkQLzJPYu2VUazMgKsyNho3armhxnF0dx86TP1mkdQmribM9bz9Mjje/vRgfzabzG06jfrXo9F2P3l+ojP/hoOvxWZIb70hem/V/6xekokiNMyr4pkWDvd/yMPk79mJPP6JmQ4RHP1+UQ78f37sWMu7weMcGib3z0YHr/m1936OaNV1+O5WNXIpHBEmrqNt4z44Pw6cd76SOX9mkDrYYJ9ylqwOVp0QfZV2oeS8kb1ElluNGcrEAGTRwgI11PfzuPUhRUiHD1mzacup+tfqG9Su4ny4heQmvzuu6idJ/6juLuJDbUL6lLLmO811+qZD1b7T4oErt4c+kygt0c3Gd1qHROpmmMkCdhL/ofZVdrwzrLoZO6Q831MhVu1qmnnTQmxOecscsTddIEEo+52a3EWU5y5aSc1n9ZzGjdjQGLlYz/EnXqF10xKbAygrbGIIXz9eSfw5rjer5+Cr0Wdb5WrSvK2Dr13SUAJb6Dd3rJKwLDfZbCdq9O+9EeDxQ++Sf//Wn39/2Y71njyDjJOE8OVjuZn4sWNN331wctTHq08fik8VSsNk2Vebwax69ev7uR6KjOrTL3uOxZxJ6I87iag66+38fls5IPa5930Gl+P9cc1zE6j02PDPVv0dXPVDaRjmLY7CFGcbAxDpXYGBMLjN/Mc1d7b9tri2Vf97RzbIuSvvb4fntMTzt2e52TrrVRloGd+y3db7pUNwD0d8y+GLrua92RnmFlbvvc5z73sSTMQPRstsdP1V9nGV5nGmSLBb/ZiNUZaBgap3P8RKTx7/0t9NObBsqNGTukh+A5ikF8UihdpIpVNqQj/Xv3XX92olTd2mX9buxdFMdpZnTXWeh0jhBXlcXIi39jUDqJcIod7TPQe73ErKgWtzq9dA2gveO2O4Ye0B1OkOm8M1ijytGWqjq7ElfZSdRgoZlaeysq3KuER+4SXmtditIY8pAhDGVYDKFcDXQWI5ILEgnqr4VOkknfjTu8Ggb8/n6EGKrD9QzmMgM6dzBDnPMcIV4dfxsKnZ3MVSWjQWUfs0fpHXVMZVBotq3yngexS8EAACAASURBVNXCft1jeEfMPeOZe6fv3ofHWe96zZWknkVMeGvUlmodzM7lmD2O9TTH12MPGmU1C8/ZrjKfxZ4004svTMc3Imwnws2mEDi7EjgSL0qpe+larKeJ88TsqC6zK4OhxYyq6qGRU+99qh5xCvsoAmf0aY/62hN9Xtey1yT6tpNvfXM6+MI/mPZ/7uemndciMUJ40ndr3aUT4ntCZ1mvIONaRn8bCAcf3JnuREIFeTVvfD4SacSkwWVNNNTkQobfZniUZ4PVZ2nSqNZ7tNGy0X8Mhos+d9/liY8UCr35sUKaJCzSkM+wrmX/tQytUrizw7l87exdN176vr27NU7U9TJsSgZTbuyYs+qLUTSvWaquOL0o2Q+qbJ6R92RDT15VlsgyWLtbaE9+L9Qe7y2v22F15aFXtsrLUQqlb1a4c3mlvIbRoqHC5aqPUWh1znoo66Ym66JYSm+uLrH7YnuJol9129Akl5Mpe01oZlktz7P6aAumS14vpMiFDW9cTWLZ0OyMmu0tUSIHj0sxrkpYa8NijcntbauoC08mWiBkmzNn3VNMGmmC8sHNa9PVf/s/ng7+pX89EnXk555A062Pk0j2fpWY6zovgec2N3TD+n1DSFYlnNZNj9fQYT3+9c8+dwuP2fDWvdQ92ttZnrpu/9vP8rwlQ/Npb9+2N6nFXJVJ52khd17/sO2ZmScf6jzbE5hnnWtbVG0LlfF7/dl5wucskdZiZ5wcPo3dyP288m/f10boaoklJTFQiFsIlIue6sLHIXoujIoDnyqBnDDZmClwR6uBqQY4ZcRR+Jsy0h3v349/IX6UhCHScOu9k/uRjjsEk+LjLYziM3mUPIjFuiPFZEskKXGD4rB3IqOdMyCFcaGQudxgq7L1SCTFSwOaO0sNLDWQ71pU5aDR641y8aoG93wo0yXsnrhiSjTgquOv9VJDiINjp2sCZJmRKcGlUxRo3YfvU/clb0/FhmfnvyRK7fCyOZQsv1GDYq65ycmunM1z5zaIIutCGUPxvmbH9pXavDqb4wgpUErTXXla9hWepmNrfZUWMcdx9rpE1iLZa1N4X060webVG5GOOYywGDCPY3M7DZzaVPOSNuAM0aaNOOWNufRc/Lx2YzqJePHd+I7SqnrTzTYK2jskYV3lfqrtkJNB4HtFQH2AkhqEB+joi1+aDr/w89P+l395mr79tbA7H5RoSCPb/YSM55pE0o+DmCD6KITTFOGbz3/2MxHWFk9vzbLns54eGKewrsXp2RnoPXk9ozerGf/2zujjXP+QHoVeKzFml1RnsmGY1V5DmnzyBsAOf61jnNxAyUuUslkhY5r0SIHk/l79km7JvaX6XYW+pcfGRrc7FXVPWRZnP1Nqanuey1NSPabKK2/8fhxzKcSfkZUXxuVSiJS8E+qj3U+XgPFkzxLGrDpxQK3TrslK1j0kE8+FxbHe86z65U7j3excnkq0kIkMjpzbVFk/5QHrCTszUt/qeTONHwqJy3HIws33qMmo9N4oiuFSeek7dM3jQHmGtOFxSqscVy3aRKSuq7HKWecsrjR+eReevIaSbdhjIQWaE3lqS5pYOtE+Pff3p/sRLnzt3/3z0+Hv+td8HZdFx6kd6zQpLbyeK28iEwW5PPL+pXtqFoLmVRN34+/tacmD9cowrXmvvvLKzIJp8Kh0cqPR+9Nmc4utMWX0eP6+2mkCweU0t9PXsPbztoiKvOfTvClGYHthMei3BV1eb9PgP0/k9Dn75yhAzhIzY3lP8ziNHLbvZRRP2wzbpunrjueZ+wUxUJyKPZPDhIb6rWgnEj2f+cxnPpZJSkTP8mTx27NIQOOX+gbNgqkTV2feWeo0K+oBQeIn/mlwrkw7XmQb4kf7F9l7FAa9Zgm1GayyLGntkmZePSMWYXtaXCrvk8IQ9N6edkePmTynN9UAqHh7LWTVgK/r6vxKIa3vK8REg7XCDTSIxlyd00f7iVd6Ws1ESU7lQOfQCnV4FQbSm6Vmh67wAyuYmo3rdUI1s1brazTY9WDh7FAa0DQwKcOYB/n4XJ4RmRoxqO2F6JC3xV4ULfyPLFCexY33LimLihb6h0Fz5XIs7r8WKZslTiIZwEmsh9HPXa1r0kJhGVPa10EiSdeN62lmUelkVT4ngxjDydxL+zbyNf7+LLZH7hkCT0JA7T76FgmZk29/ezr8ZWWC+8p0GJtQTxEifBJhwF7rYWM1s7cdhmV8IC/53Xen568pvCv7kV6MbEOs7mVeu2AjXhsjV7qw8vrMqWO9QLxCU+zdSW9FZ41ySJaSysioVn/nhe9l3PWEj9aoVI7p9K4ve8fk7aRRPK4LmI2qsqDtH3KUlzLf7XohvvryNJIljirBQnkS5NxwkoH4fN5LqK6TWx/UPbYXQyG40f/mAvlMLuB7UNlljEkoeN4q+q847kCTVjGxo1TkXhsjo1XhvmKjflJctaZyEFlZyPCGa/hR1xZ9s9f6OONahsZJ6BzEMaoz6QNvxVAefmVgy3rRdUQkvq/kBT1hFR16rtHKcGkldNZJcl1Vhukl61zfo/JJNO3HmHc5+mFl3nuga6gpxOSir1XhdL2eSP34bqRBP7h7f7oXGeBu/jt/frofoueKrlHhbb6mPfoZRq0qdB2dMknvWlM91XqfrvcxpOy0IWBbCM1Cudb8jI9ce2r6GmP0wzzE1Pg53uKSne3hdTCnPdLbwkXHdCKIPr6FUguA08RNH3va+S7SlZwnrEaRoXPZy6Q24SQcKUjzudlcR+intEMgfUwfayvFx2+LmfFe+7p5TCeayJ8dxuZnNdrvvJZb7TPa5dVIGvTZyN72YiQVGiMznlZIOKLnIq2KY54NAmfF63cvms/tmT7oefZSnYIXzvQX3AWkupLDx++n8ZEzY9mRuNOyuMn4dT/43tRVP2M4U/qkmrmUd8ovZ3LKgSmUVg7ONfBm1qFIC6s9ErxvR95Pe6N0Ow5XqVldzwhqZlH7ylyOv2pQ8t49SkeqmWDN9sXgfRLiRrOM/X0NWNp7wd9v79W4F4MGCYewaUBbMsNtNAzdTw16Z64HO2UgfKhxjfX0bLQ87hICT4WAnxt1BzWporDf6e0I8dW6yPBsn8jDHYbBbnh3diJN9c79g+mtn/obsWfQl8Pkldnba/k0waA9Y7RprsKacmezeYZWfZX6HXktdM10U4dBnptNdx+XWbL6gVQftyycd7hVpO/0+hiLoHq4KyzIQCSA4rxH4bly2FX8rY0928vjLlB9irvbDqkKA79S2WpNjY0kexIkFJYOpNdMan3nbqxvnA1jiQSvUwxxUQuxe/3MXP7qhztts8LVvEm2jfky8LK3zXrdMgrnxC/ldfAxmt9SCFRt9CoRcfhA97blDWmvkvp5TXxJaJTQyWDALKN+z2WW6ZE6CG/Xnte8KkxRKarzuPRwZdIfbZh8HJN1nclr7st9jE6aiTJ6zJCYamFlwadJM7UvRTUoKUQYoHrvKDw9B+Hpufwn/ux08Hv+aEYF6Dh7isRN30tUnaZ7FiYV1tAbq3e4pMdUfSnuwVtxu23pBOlZc1bVrSQFs/hWUUrIeW1IjJFaV+Nwu61wtN4bTyKo17O2CPFkQIcg1vke9mJUE6jxd9uDkZ9uHrO8kx6f047ZFjlnXbe/O6/r7SiILW/RxkXOuJ/xGptC5uH7v4io2RRAKWpOHFZa9o/6hVkgZXhsC6LMDRK1Vuvw0sO8O12LSJDb4eWRp4fwttNqlffWReC7MdP/qGucJZ62SG8b+BY7Wy7p7MTdB/jVHZd+d6eXWQI2PR3dYWU4+KmfzbcynPuhmaLhs4eOn0ek5d58T9temP5i3+MF2TzVRvmo+nqqF+NkEPjeEajpj7JAzrkP27vH037ssfbmj/+1afcrX4zlJso+luFbue5FgqYX2+dEjV4WC/JGD/Hy8looAbA3GlYmRHsyNvdFycX9KQ56o+gM4QmBYQ+6+o+aMKrwtdMXZWeWynD/+p7myRx/X+tyZHB7G0p7QOaAotpwucXOSGfbYJSnQd4wpYaevSXq37yBs/byqQ1Re21oTer0FgiXa/8hpdR1WJu9ZrWBa5ynF/EfRRl2FRlQ6aM7rbdFUqS3Ty+SZtbl9c/kBV5/eBxiVOdW3gINEIfykvdsewrQeRJOs/KWBfIGZT1K+HZK8NGloirtrFhHkYq7Q/KcHTU+U5ZP3U97ftxKMmbPONvwtGGqCTB79Pem/TsRQn7zxrT3R//N6eD3/slcz+O1nkpAoyKpbLnlQm5nsPmaRVgIIAklac4MsVZYoYT6VthYJVQYzzKOnX2/c3Ihi6Qlo5q+t90mOvTN5ZRQUnvLJ8JMT7vv7XJkPEa/HvYIjdd8VFjZQ5C23pg9qPX+9t+nlnFLuJ0mcpxq3evMlsmGs+5l/P5piQzG743eHdtBql8nGjHxWez0cS1gx++1x1nZ25TI4NxNcB8F8IzP8fQ8ITi+BoGPi8A82/sIr8jTcvde+Dxb4uPC3/u4QHFeCHwKCJz3nB298/b02l9P0XNVhvlhZrXc074vZaDZqHBorAxBZUfcC8+xDGJlYlySoPSMqw38sIicySte7RVo42TO+lj2nwWSjPIw3E9qnzTb0V5TIqEkb1Mkn5FxaaGVoWYO+S0jrffu6aQyXuE4zGTnNRaDsz1DNq7sQZLY0iWU0a02Qy0PuAVH3JBDh+fONRuORFCG3KrMJVB0mg4rkyei1/+0gNHnIaa08sfe/k6bXx4Di46414rwS8+WvfYSjPkd3YZmwOdMmgoCcKhdhRpZ/8gzIYGwzJr32qpRnCgO0H4c7YsnbhXKJ8+HjxtihORt6791P6pzraH0WivNzgunki7ETR5qKl5p/CWYwmN1eOP6dOlf+SPT/fD0aE2muCk9uhRstxEZ0hLeY7uxl21LCG0KAoVPyuMiA1ltNcWTPZDxv94aQaJEad3Pez3KS+M6d1tyw946Vd7HtnDp74ztcfT2dNn7ZOeFsD2quxo9W9tzlhbqpwjK0865XYbTQtW271eZcsdMsF3ursuz2I7X35jksOgpr2V5ycbQtozUz3WD/b1dhddH+7116xaenkc1Fj6HwKeewAU8IhcSKmd4cy703dPu4QL39amvOwB8ughYFcgCe8TMxhaV7WfwKJIgvPE3/8Y0/dzPTFfDuN4J94bS3MtPYm+PQ5byJGlEDpnQhnNbKIWx20aJMzv2zHmFrmWSBFnsGd56Elk4e3+X0UDK3zvmf0gPr4Qw+p5jttr1vawfGoua4kAJVcLoljjSOZ3hQAZ0bYyqECuZ6raxUxIpPYOTN9g/pETgO1OkYsk1JCXwjuUBOQlvTxlieyUWxgXYOuNhGNiXgkmXLY3bZTG7Nze1p6IX9FdiBV2nsu+lZywTB8zr+HVde4Li7uPN9CaVyCsIY6ieyqGgNK1xctnaWB/q1huE616cQCGZe08nrTvS3mW1tjXD0fKfU+SE90nhjBKDuaYnvVLO1CdxoAyosa7z6F4kEorZ94Mf+QMR3vbHYvuAyKKp9ZqOok7h4yQRgwBSe+r9dpphHqPQwyrHliAaw/E2DHdXca5RG6SvWvVD/cZ5HpZRuCxfrHVT5Z3ICq+wxjpouZfx/dOvPbaXnGnYFPDbz0oWbVMcPFQolbQ8M+P3t8uq+5zX51X77nOdJlqaxyjU+rizOI7vb4f6bV7j4dC+7bL3eqLx2VMbvxFJjsjedlor4D0IPAsEnlWjfzvs7vHss2ehZrhHCDzTBI7CU/Hu3/qfpv3/6/+croSQ0Po/JVaRl8GbFcf+aU5kEkbVcRjGSi9vw6OMUxsdIQ20WbKP8V5cuT+aXp0UYVy4bIPac87RIcior7j9NmgeCpuRUawsmV4zJAuvPUhykyyZJG38OdJKmxfLUFe2SIV+5YJ+qTftBdbZ7BwZ7GvL0MuF9EqNvR/rJ69U4hQZ8PaOyPZUAhmFXymlcpzP6b/LUeTCzut8Fu9XGmOLB8BGnrK+xf1p2ZG7yBI5EhRpBKa3Rvel+zh08gnF2i3hRE5w4z15tHInPTQtSmfP2pApzCIhRKP3PnPoYYXAVRihM+Z5g+rFEDcbVZG55tqK9OLoPh8OUTT/Sp5wqJg1CakIBVTyhKPIfKp9eg7++R+J7G1/eNq/9UIsEY1kN7UZrjNrKwxQHkYJGzGI72eYpQSsGuQygMyip9dMmWPJma3QNnk/UrTmPkLz/juiVmJRMk0eptNFzaao2PagLOGSpxvp2x3EKAq6zZtdiaY59bffTNFz3us8kTamtx7D8/q6c1up5+C062x7ns7z2DzOsX2tPl8/i+P7fT49nhnmeZaYzM/7XKqTl19+OcLb9Fyfi++xPyS87bGR8YVnlcD2LOmFPBfuXdR5PYVSjx6UR53zUZ8/hdt5slNsrDq4+Cm+k/J8J9+9+B1yJAQ+kQQe6qeG50HrCO/8P//39Pb/+j9MN3rJiMPbpDMkcqQMKtxLXZmMzwht25MHRSFE9knkvi/ef0aRYs7QpqQsi5fIaydq3YQzVoaxOadHroXIhqeQFiVs0ZnlCdG6/iFkyIaRRE1l2mzgMqwPtfm0jaK4vtbIlP3eoVw+vdVLGv4K/XJ5lNI7rKqQNvH3YvRbfKWeyIx1s+Eto3xYM+Ooqs7IJhWUHrHeFFvlWbLbpeDxHm1ZYEdJ+R4V/ibx6NOlt8R7GUkciefgSciMnEoas6wDzf1jlMimB5vap6fqT1npetNVSUintK5rjeuvbFxaQMjTI29UioPMwK2bybTgztjlTVIzrbjW6MxrmJwaIYWyBKW2K9i/eXW6+9t+x7T/23//dPzibWfs3L0aZYh90hTqthfJc1r0WINKnsweoFzz0+95DZC9iSnA+jV6enoNyehNSGG+Kez6u7MAbq9Jt3fV0izyN8PXVO+ZgeFhr81pncF4/dMEQntaeg3TWK5uA9s/x/ufk3Oovbh5jUJx4ZT1vrSdvq/TvDDbx/bf2/d22t/bAmm895HPKATn+rHgy9T45722z6nvK2zSa3qcBUSF9aP2VF6InqeCkZNAAAIQgAAEPl4Cpwmgg7cimcFP/cR06VuRwc0ZtWItR8VSaYPQ3OkrXr2GpoxwuT9689H26MjezgxM6cHpPVtkiHiGXUJGhr6MEKej1ivXiXjNgb4i47zO0fua6UIOv6oFzWnA5zqaiMkLh0wbv8tMsDwgSrFsh0ft+aK1NG20pdBIi0gmoo1QiaF4Z99pnpf1Jf0d+0fK6yTx0tmj2jh3KJI8L8pMZ4YpjjwLrUx2vkamqU4PT6ScVjjhztX4OxeH26tlLRbMKmxM1/f9OlmZ7rY2AtWxZZDPoYWDoTt/FsLreKcyfkp+KitBhTLtRla3wwNLlNqou41jbd8Q96iMbsXHUYUtlrpd1DYHvdYn5W0y3b2aa3r2796d9m88P93/3b9/+ug3/tbYd017qsVWBVeCe3h8pLKdna+SPjizm8PfMuGBwuTagPd7EknVRnVL3u+t02XH313ufpr675FVh8ppzZST4BXHx3kCt70T26JqPNfo0WjBsy0K7EEcRNn2vfTxY6japqdn8TZti6pU71sCojMllgfFuqB+79DCUZCM99tio69/nsepxdw2ry7fKFy2r6FjmuvIcPzuzEVp6ePf5UiVLtGjn349JcHjU2WnsZwyZo425eTjtCCOhQAEIAABCEDgu0ZA6fDv/r2fnT78P/73ae/d18Pivx9GZuytVRtdOjxIhntkVvMaE4WwbYVyOTxIiqpTRGtxfO+gbJOgsrS1R8QOgkxxnK8wxrw/mULl9Hesp9HamQ7DsoiSpSE1kOtGvCKnwl7sqdAaHoWfheHcmeLas2Fbrrw1WngvL5YFm7YEKJGQSZtzvyJdo1NxtxfEG6FKqFhFZXpdpzquhfNKBe3PNfOvEDgJuDhVZ3Rr4y038ZSikrdsWVzeXqzccLU8SQ5fqwQGsenziTK6KYW4tgcoQ72v1WuWpGdklS37GFXCB3lGDvRhbvKqfXIkfNKgTAHaCSg6BEyf2YMUZZJ3Tb/bgG0rr/YVsmj0cZvhRxI9onoUoufghZemnT/x56Y7v+bXOYnDocL8Srj4nlVvSo4hsaSfIXqqZXiT7VwAlBvItsi0iK81Ud7DyIcN68BUphIzoxeoH672li1/y4s1przI74+v88TReKwTXHR7b+9R8X5YkCxXGD0wbreDR6b/3u4crJUH03sUJP5MQrzWBp3mMeq2uZHgoq49iqVTPTI+LtvVGJrXdbst7MYybPM5rbxj3ShstjcWnicTalJBbfmwvMadvS0TZWzT+s7+RvR8Z/z4NgQgAAEIQOB7SyA2l7z/1W9MD77wC9P0+je8ybI3iJTBFRsn29ANkXIYhvfuA22qHOtbvElmCJD92vRU2c3ie1NkgNPnCnXShqA2/msPDa+RKYN5mbUtr0gZiAKh9UTtNdHc9CUJpHFDw16vUp4bG/jDdKvERC6o9w+H6805HyqbmjO9VZjaaFjaU1HeLIXA9WvOTOU9d7T+I9c+eSPnUeRI1EQSg9R8i4DKLGLxnvb+8RKi9PzI4N/V7LrvVx6MzgKXQtFZ8Xrhvq1ChddVoeLP3Acp0ze3cHLY25zxrTasLg+NjMP2Juib8phkWF0KnxY1Tsvc92ybVkKwMqXVueYy2mpWgdOLpzBHlW0vkhdoXdjBvbvT3j/yg9MLP/6/TDuf/wFfp9M3t2g5zbh3eXTqvq+Ug95Att+zd7DL7jTWS7Y6X2dY69Gfdejb6HkYjfPThI6LeI436DQDfrxOf7/b01mekm1xNt5Lh0lun2v2tohTXWD83rYXZvzbv1cK9nmvrLnVn/JLZVWz9zaE3baH8WGRU+sAa6+qDItVW5fgV0KQjiHttXrLmrjl6i1kl4yN452NnPW7RA+JDM6rRD6DAAQgAAEIfFoItCU5llfG40F4SyQoymDWeprRSLOhZiMzUypnprMwVkI0aVNLbYJ8KYzcE50n1tj4/ThGf58cRNrp2Ax1un/HM/8ndyOj14O706TMXh99NB199N60E4LqJN7b3Y+9diLk6vgkRJT38AmhZU9LeAjkCfDaHK05sjrxOhldW7P0KZjiqHltiyzfTjoQewiFKFvC0iQOcj+hzExnU7rSPIdJNqwnGkOS2rBziJ2OiXVOnu2WeNHmzk7prbTfSq0t0RjhVyGAolQ5Gy6DT6Fq3odkydp2rH17HBqWoi8VYm7K6LLKw6M6mH/PdVc2xi3AamPVjDvMNTgOaepNRSuJgV0itWmpiYqtUxY8VN9taGeSisye1q8UtJkoQk4eh6HpitEGvE7q+tVoBwexT8+9aefX/KPT7Z/4W9Pe93/e9/NUXoPQ1flG4XSeh2Fs0/09G851jtGLMP4usTWKqlE0bTxKW94ZfbYtpLbvb1uc9X1t36va+1ax08Oo97XerepwDIHbZj3ey2mcxvvdFqPbYmr73H38uedVu5zXQp2dpe008TmKy77GLOJL8F6JjIGvvPIK+/Q8lYeMk0AAAhCAAASeUQIXTsAyJk55yLLZesMejGVh9ManqSP82jaInNRAoiAE00l4iXbuhzD68M50cieE0YcfTEfvvTGdvPnWdPjuO9Pxu29M0wcRJvX+O7EcKASOBFYspD9ub0yJAWfoCvHga2mPG4WsRXrs9KzE+w/uW1R4c06l0S6vTnpM8rXMnGcoV+uncR+STj7g7G5TnN+z1plNrhMd5EaO8uKEaJOQdNru8O4ouUFlY+tz24Cz6JJU6kQJ8qKF1lEWKq2pqv2AfKy1Rxxb+/D0fkP9WaZ2LoFUZVJ4kO5vz4mwdK/xM5IMWOpIOMUPh7qJVd2DDU/vX6TQL3mJMoSsvUB5X8nJoXKlmxwqd/O6z39wN+r01/3w9Nmf+N+mvc9+Lu3d2fX2PX6QthXEBW7nNOEziqMWML13lZJs6NXvj98fLzeG4p0WAjc8SllXg3d0+5z6u7O3Zdtasp+1WDg9zK5ScM+P7cOi5LRQwTxnfjfL2iVLUZ9/16amWivmdlKemyrL+Ozp923BNbI6TVzpOmqb8vS8+uqrSyKDC9TpRQ8hvO2ipDgOAhCAAAQg8L0kcJqHZ7ifCwuiM8rwnX5/Pm0boiFulKnMnqMQRvIITW+9Oe1/+1vT4Te/Pp3Ez+NIxPAgvETT/fQKyTB3+uPy+hzHOpjMCqdwvAiVk9epwt9sWDnmTMkHwmNR6zk8S17rV+ybkWdLZmaHW9XMusVRJRNog8+Gq4w5eWAUSmbTblg7VEkdZpPQHpYUabOh12mW443OBJc/JS5ysbs8TBmCliFwbTDPWdwkeuIA76NTaa3lIdPv9shYLNl0Lm7ayDQN1OSiLVJTgNm7U+VywoFOHSweEnOXck1W3kOtxVF5Ik31Tnj7Hty9Nx3+Y79h+tyP/8/Tlc+Gp2dxKH33n4ZHPAOn3dC57XqOJxM0VVj9rBON9dr1q/pqkaTf9e8gwkhVr/33tudnDK3r9TKniaTxuEXUPCxc+vzpJVlC0EbxkmJY7SiTkzgMUikNh9TRowAavaHz3lHDmqjFM7aII1/Pz1W267x+hsxui8QZbXnSGrfW8jgJS/y7du2aNyd98cUXlXTgqbcvRM9TR8oJIQABCEAAAh8TAdkYCkWSxfAEBuB5d7VhHF7w3GcZlIsp1tZj/vQMr9afyNi+d286fu/d6eDbvzqdfOub09HXvjodvvXt6ei1N6bjD95z2Jm9IQq/kv0mQ1/hWHMIXIXr2X0Rn9lwXxbr61qymzoETtfXmhInbdD57AZqI21Y8zFnOMtNRH1seZTsCdJ5ap1Te2PaOJaxeKBwvDlEKklkcoElRXMKFmVvqw1P7dmKJA1l5/VeNu3xyfOlp6nFzih6xll1ZxGTUNQ+TYOQcZORAPQ6oEyL7FwEuodaRG5PVpctsmfJo7YfoufkN/6m6dX/TMUoRQAAIABJREFU9n+cLr/86lKPg0F8XjjWRZ6Ex/7+nGninLNfsA1f5P42jjnHuzSKIXmIWgTpd/0TZ/9ewmn20rWnbmgjiyDpkMTOKpjeOr1OS/zg9lrrl7Quz5vNWgR3yOT2Wqllb6lljVZ6fDbO1WJFz1Vdvz1Q9pjWur1uiy0O/dwNa7PmdUT+oNas+dcTZ2y7ffu2/yF6Hrtl8gUIQAACEIDASgmcEsL2pN6aJ/1eWsCyss5mPJ/bxz18sD8PI/D4fnhx7nw07bz7rj1BD778penoK1+ZDl7/9nR898M5+5z2qJFR7yUzmsGOBA1ei6TzaBPSED821pSWW76OOk6Z3SyEFC0kkSRvjmVQJ2yumJ4w3pxpSnvyKNRO+cpiFlrHyli1ANvI6BUnLBvRokFAKkX4vHjdmydFkgglSvBGmp0UIo1X75ckDeaNOJUquveUyRA4Y9Y6nlC84VdI2FovFVnStJdQhyX5/cvaEFSiJ8pT95niKe9dF1II4VHdh7Jk2Xkmr5XD9rRnT5Ti2tXpKOpEiQx2f/NvnT7zV35imm7HppFl8FqAVbXn+qjkq+QOlysboL0DW02jM+45bKo8ZBd5QhdhJyG86bG4yPe3jzk9PCyPOi8061HXOu28D4XPhQg4CPEjD5H+Hel3JZuw52Zzwf8sbrcuvKzPynbbCQE2vUXLujMds+1JOivUbSzDGHrXa6ckobwusCYVZpG1VZ+nnb/vY2Si371XV7QJhbY999xzH4tHEU/Po1ovn0MAAhCAAAQg8N0jYJESRm2Il+NIjnD8+mvT4Zd/aTr48heno29+bTp47bXpKDxBlyoszOE1ZWxp/Y9Cxo7jpxIgWCDV587ILG+RkimUsTam5k0PTqV/dlrp3DBVe+44DXP8k2HmCLHhmjb4dB2F9Oi8gwBoaF5PJI9KJGnQaxY4lchgNxbq7HtfpfLGSGLVuZzmW3vhOERuSVE9hjU5A56+q1An3aAy8OmvWXGMqaC3jeowYCuTl9caSUSFALp0/bk0yiMN+lF4evb+zF+cDm7ddrKHnTj+stJMy/JVeezLSoE4rqPKQMMKbKrsbKHU4p3Fk2CDvTxPLaRaQ7s8On+JQB9XXpEO39MdZJ2kCBsj1LYFyObfGTZ2lviRONP1Zq9GVeZ4vH6fha29gOUZHLxgyzEVjuj7TW9bX8NGv8IXIwnIfoSCinvW7+kZz3Qrm8I7RWcLn/5uHzeGvY2hnPIEWaT2OrEx9Mxli4QetWfVKHbHzuAhfpUhrp+R07Lt9X31c6VJCK2Vu3r16vSZz3zmY1nP42uyT89YdfwOAQhAAAIQgMD3jMBZCRjkBYn1PDux/uf49bemg6/8ynT8K1+c9n/xF6ajWBekNT/2hCjMRkJCoXFhPO4p5MbZ2VIAeAY/9iySopiTH7SgkAdIUkGCRutmKi22/CNpaNfGrTJoM2VceVhCENkDk+ti2oC3sT4Yt7ovpw2vvWiWdL8L7eW7uRanM1ttzryHQaxlTEoQJzF2ojC0EHlRjqNID661EbkfUb90TGUuC8HSm7zO96fQtjLe9Z5n4FW82KfnaD+8XgcPpqPf/E9NV/69vzTtX39x2rvknNa5SWt5zSK/XTqV7KmqbGQ2zCs0S2FMwd17I8mrpVC+uMcWZh0y2J6pDIPMVzMZF/77A3uRen1Jpw3f/NsCzMIrBHQJY1+rzj97ouqz1oi+vjPwxdGdrrlF0NZPG9ODyBmfnTkhxVYmxdPEWIu1FgsZ+lZJKdyWkpneOezkgDPjOfPAnDBDwkrl2Y26kX7aDJk8CqGbm3+mtzOFa29qul2mszxC43Et9jfaqrjLe9WbpqptVahbHzeKqZs3b04vvPDCx+Ll8b0iesbmye8QgAAEIAABCHxPCJyXcW68IYkXGfXKGvd+ZIn7pV+cDv7hz077+vn2m9NOrBXKrGgVziWPjzJwacNW76kjEZQhdV5rE4btkVNey2av/Y1O8dY4i1utwek1DDZUSwB5s9Ta1HLck8WRXjIt9blD2Lowud5nDkuqdNj61IZi3UOH0y3GYicxSEM27yU9EtpfSZ4u8WmvSAqLMICdPS6YaOPQ0DlziKAN6vTayHHj5Abab+jSlekosuUdRZjc/m/5bdPOj/1H0+HN5ydvGhmCRxuQOjNdWr72WmhdUr68I495z6F1FWIn+DZ4y2PjFOoO+1sM921PRTLKvZE2QvkapSs0wbZg2gyrS4HmtOB9h+0BLJHW99leQx3X+zC1YBg/cym3zpEodJ9LOxq/MwuvM0TS9nM3CwmVyyfvEMyH04anl2zZMDfPtZkEIUMksw22F7BD+fo+59YpcaI2482bNu9MXqkxY+L86bAP0HaIXLLJCYR+9W96btSutD/PjRs3FtHTrrttME/4N6LnCcHxNQhAAAIQgAAEniKBC4iejQQJtmLLbDoMT8dbb08HX/ridPCFfzA9+IV/OB288asOb3P4k400hcxpNYLC3sIvE54jZXbTK0WP1UkeK89N/DmndlYCBfmBtNeNQ8nayyNrdHPdisz9vUjH3bPmNiZrhlvXuqSwsDI6x3TaurNevzGGdym0q0OXtKlqhoyF6JiN9Ty6Q/MyqVuHnSnJQ4qi7UXq7Tloz4yNUSk/fVc/L1+bDmNfpsNYa3L0W/6Z6e4f+remk+dfiNOF4RyC6LLD3ELkdMY9rQcqETkauO3B0HsWRsHXG6UKnfENQrPe2wjBGjw0bfhLmKXWTKPcAsUJGHJBfbo2glWsj2rBouuPhv0sRk4RIAuTWgtVAs3nGJr8KB5GoTv+Pj4hmbEvPWFnJW84jPI4Lbk3ndV+VxW+WYKiy5H3mCJQ5Vf7cdusdtHHuZxDymuFkkWVZttWuGV5YVpYtqjUM9Br3yxg45X6J9tz112v0ZpDTCWgK5NgC6qRgX7f03qyuOlLkbhAGdtatL/88svT9RvXtw9/an8jep4aSk4EAQhAAAIQgMBTJaAZcxtbsnBlbC2zxKddR/sNTQ8eRFa4t6fjX/jCtP93//Z0/yu/FGuA3rFBqF15lPhARtuevT9hMPpnGIJaI6TQtxAsEkMKEJNNr7CfTkxgI7CMcImD7dlsG4yjcVq3be+GvBlD+us29uf0wPW5pYP0XBikWk6RTp9KGmDxlFnf2rjN3Yxyll/3qmv0vdnLpH1VvMdQeWVivY+N4N3Y7NWbxNbn8XP3sgzW+Chm3o8uRyKDex9N+yEQD//p3zHd/31/fDq6cn3ajbA3zcqrPPL0nES4mzLsdTIDR3IpaYTqTZWkVN211sXrecTP60TKkPZ9yXhf0o7bwB6MdxvK8mQtG8i4+ls4zCJRfAax0GnMN70YEo3htYu9mZLl4iE67brZzs7ehHNsh+0t2m6b296nbdGzkbZ8TmGeoW3tHcpzRDKNJJ935b2bKiSxQ/RCjEq4j2GBrvsW6y5ueRlbUDolZHqRNtq0RKXavES2U6bXCq1+BuL4FjYbSSnam1efb/NoUaRsbVdiHY+uKQ+PRM+ly+0t3P7Wd/43ouc7Z8gZIAABCEAAAhD4uAk8RqiLxY9e9+5Mx1/9yrT/s39/evAP/t/p4BtfC1EU4W9hBHbq691YBxMp37zRqteoVMpphwJpTUKIBplhaXRqPj33Eeq1Hg6BqtTXcwpqW4+5dkhhV/MaEQkifaTzxT8lSZDHxEbwbICW0bdTm2JKGwwz9RJDvXaoRZQyzdmU1XnkaVI2PHkVYt3GkcVEhcDFvfhvr1NKw9mz7PH50bE2gS0BEMbotJei515kxrv6r/7odP2P/ZnpON739xz2lMImQ6ByjdQYKtVCY0xRbKEnkZWreco7letx5EXLdVe5rmp+jZ40ey06REr3n8fO3ob6UoohGfIStO396TN2AoNKF15vZ50se95si66zmvemN2PZw2bTszbsbVOb1G57ZNxkqq10exnX2MzeOnH2zeYasva49P0tIi5aa9S1wx1bEOk73nR3SZBwonVeegY60cRWQZ2coddqVXvxvbrxpFiaE1FUiOa2F21mpGtXnem79hrG6S/tXp5uxHoeZW7bU/jl9usxnv2z6sn3zJqe8/DwGQQgAAEIQAACnwgC24bPozw//bm+F+FvJ++8Nx3+ys9P+3/770z3vvCz0/T+nbCCIsTNa2DCCAwPiMTCdBLHem1/Gt7H2u8mbDvt7+MF8fGZPRw1m21DXmmkFSJXoWS2B+MkckzIu3TiJAPp2eiwNC9Id0jbEpLUn+kaUgAd1mYvSnlx5pn1CiFyaFcINl3b1/W1UwgYWWV/8wavl66qRLNI8P1ow1R/TwkSMg221+ZcuTTtf3R3ur+3M938k//B9MqP/ukIebuSTAaH25Ih7uG1Ij54KyzLb+kcdY8SRd5KNW/cvztjXfyuH97LxYkYkt+y/4sy7MV3jyOJxWzU954zvoIFmr05+p6FkE+RnM7wRuh91U17NWzQl1CYvzfev453woqGorqq9Ux1wRSp8XmHDppBCeDB09Thb3mHi3cphYz+To/Yw68UVbluS6F/mdJ9ER/FQYK1OFp02hOo4+QxEuP2ei1rnxpZfiKBk7/Z2yi/oh6OrKh8v9ialTxF9b389uIddZlKwMpzKC/PxqakT0nojKwQPac0Hd6CAAQgAAEIQOB7T+BJ9g8aI+Ba98ybuUqI3L8/nXzly9PB3/vp6cE//PvT4evfmnbu3rcRJyNaHiAJhqOD+2G1hRCI9MEpIppH/KKkBMqOVQvDPXvt9SUVDlT73jiBgTJuyeMSwsRG32B42xAMo/9SmNnOZTYY4gv9Tl28bG7aqY6dGEvJDOKkxxGW558yuJ00IMPe2ght71AvJk+Tu4VAhjvNSQIirm8n1vTs370zPQjBduvP/YXppT/4o7mG57TXaQbqo4xWhy7q/uRpkwG8ZPk69RrtHosPO+ubfs5rZCormFOHSxDquPrZm4H2Zxaq8opVuNy4kWZ/1j+7jtoL0yF1ozdj0IC+9Vko2JuWYmI+XmKkPDXb+xSNHq4xVC4FwpIS2/cUYlQemtFjtLl3T3rSRo9ePg/JRu3Na6IqS12Xdw5PHDYb7fro9tneJAufLs+cXrsF1lBmM8l2LH5a17bU9+50LUImX/nsZ5ckBo9qO0/YNSF6nhAcX4MABCAAAQhA4BklYO9PiJk335gOv/jz0/2f+en4+YvT0Yfve+b7WIvz5W7Rvj8OyYqMb1oK4wxwS5axJZQozG8tztempjYi0+w9svDIV4d29bogG+Z1Lq+jcSboXDg/Zz6rTVS9NifSPeu8LXS2hZbX88jwt2mZZq0MWkf0DEkPnKmtjP0M08uQsf7pxe0yZkOoHdy7P+3HJqUv/YX/cnr+d/1ehQc9oxU+KJGxPkr8LJ6iFEMtiEYBJGHUoumsn2K48d2s+Kz/um6LztNAjl6/7c+3P9teT9ZtTD9PC5077Xrbx6VAWtKFdKjhIsZTGPvaJfK7HcrH42ZUosr3UUkrxnvSdztte5fhypUr0+c+9znv01OuoY+lnSF6PhasnBQCEIAABCAAgWeCgITCvbvT8de/Pj346b8T63/+3nT05mvx3gMFAKWRZwNOoWIhCCKcKtf/KNQnUkSHGNkNVXK8k8JnTnBggZAGpALZvIZBYVIOh6v1GG0Qh4cps8X1HjvDviv2MsX6mhBeuRbHQUUlXJREINMUp4G+ZPxyCmttrOposU75nKmtLV1KULXYGWfxlUFsV6Lnzr3p8MbN6aX//L+Zbv72f/HZFj2P2xhHj9zgZRq9MS00+r1tYaS/taHt+FMbj86hjlEXCu1SuKT+zZt1lkjdzgLXHqlRWI3eq04Q0OuoxvtrgeNWWeLMzUDtqcRytoFMub2dvKEFsr1TIXjUttQS/aoMcA7DtG6q7HRbSSJm8aPnqULbVEbtzyPR89B6nqfs8UH0PO5DwPEQgAAEIAABCKyLQBu4hyFcwvtz8Mu/OB3+zN+d7v3yl6ajd94KL0tl+dKaidiwU6JHnqAdJRVw4gOtN5ExGHIkjELlNvNLWcw6ZM0LdVLYaCNTfzxs2jgv8Nb7EiwOP0rjU4kG5IHxzHvtmeLNQeOcc5au2tsnw/vKmxMGqMO/vOYi78fGbHxPRnanLJ4NYhutknqZUlj79Ey3Xppe+qs/OV39zb/1Y52Ff2Yb1Fa44lnlGD1IEhkSMKNIakEzeuHaK6IsZy2MLmufpCHhgdtXXNRJLCqcz+ukKgvceN4WSH3d/tkiKj9XM86NeFNEh2hrDV5eQYdkal2b2rPCPPV+tWWVX95MvVqzLJ6iTTr+PMpy/fr16fOf//ykcuLpeWafBG4cAhCAAAQgAIFnioA8I1orEt6f/XfenvZ/7uem/f/vZ6bjr33Z4W97zvYmt0+u/1F64EOvf4jfY1bfQkSCqGa5ZSDauxKW48Z6o9pnqNctzZuU1iy5jUedtxamn4RRedkxcLVmxXZlGqmRoCzXd9Sam/QkDAvTlRTBexFl6ux+qSjy+2ijUYm1E21uGh6eY4mjyKh1ePeD6fhzPzB95r/6qenqD/2Gj9UgfabayNO62RJM2+uI9LfqcD824NVPeYf0r8WJ2lYLIXmK9Ht7jEYPytwGVZ3DtSxI2st4yk99Jq/NQbRne4Ek0gZBlKm05SHSicKbNYT+WcwpuYQzp5cXqZR634+Ekp+hENgSc9qU9Pbt2wvVjymKEk/P02q4nAcCEIAABCAAgXUR0AS2DNC7d6eTb397OvjiF6Z78e/461+Zjt99Y9qNpAgyAOf1FTFDLkvQmdPkNZKxp5l4iSCLodzJXov3vYhfC35qMx7Phvt6tT6oRZHXUFR6aa2ZUIhdvPYsYEKgtFPJS3Nyw0nv5aJ9VXxOpTjOFNUSUcrslcnFlDEtJI8z0eW+ORJNCm06KSP6bmz4evTrf2h69a/91HT5B37tuur24y7NvIjnCS80u0ny+y2EjiWGSgQpdO6B9qUq0ZFhjLlmRkJoFkNXYj+cqNsWRvr8oddZ2RjGA7WUR032FO/W9looe5HqXnWfEnD6J/GmZ0KeKd2PNif9bCQx+Li9PCoGoucJ2yJfgwAEIAABCEDgGSVw1lqBitLZzrDWpTwOb83xvXvTyfvvTQdf++r04Bd/fjr66lenozdem3Y/eDe8OSkq7AFyeuEMPdoJD4rFTIueuMDRYWySWhuctsG4iKeMYesl5cvS8jKAlVo6ZskX15FC4CplsD1F6QHSq9eFeBNLpeWu0Kj5nEqz7T2BlCghXEax2aiy0u3F7/c//HCa/vF/YnrlL/930+XbrzyjlX3B237K60cueNWHDzvtPs5pr71+p8PlJCweRJIOiaEWGRLgDmysNURKHHAtQsr0s4WRhZA8Lx1f9gTeFnstFdQ2ujRLIHVI32GInrvxDN2NiQRdUx4eCZ/vRpIMRM8Tt0q+CAEIQAACEIDAM0XgcQxKFayOfyh1tt73GooI/7lzdzp8883p8Gtfj41QvzodvPa12BPorenkvXemnQcfTTsHipfLNUFa62AjVb97T6AQRfGZw4kq05UTJ4RI6pfW42SInLw9WmdRi8B7A1aJKqep1o5A2m+oNp7U8Vps7u9pT5aQOTHjrlA2JY3TuqMITPK6jc7Hrf2E5PmJBRuxnic8CPtx3//Cj0yv/Kd/edoLI5nXJ5zA4IEZ1+lI/LRXqMWQ3nO2uSiSQswshCJ19JWr1y2Ersbfe+GJkTfGr07m8ARiaGnM+ZvuTfejSYDLcZ1Q4g+lcv84SCN6Pg6qnBMCEIAABCAAgU8UgYvu+XPmcY/aDFVLfeTRuXtvmu7ExqdaD/T6r05H3/rWdPSr35r2335nOnn79WnSPkHh5VG4m8PgQozsdRIsZXkLMeP1FhIp+r1m6XMxeC0urzVDMhqdhU1reQ40m5/fsWGZq9szMYGSLUho1RoeJ0jozVcVklebqnoR/V4IsOvPR5K6SFe9d2W6/od+bHrpx/5MOIBOCYn6RNUwN/NIAhWu6UQHlVVO4ud+tMmN8DOt9Ir2IcGjNNL6d+XKtenG9asWQh0e1/tUPVbygWHi4aLP5CPLdcEDED0XBMVhEIAABCAAAQhA4JEE5rUcKUCOtbZHYW8hho4/eG86fu216eD1WB/02q9O01tvTpPe++DD6fjB3fAKRehcLNJRQoRcaB6emU5zXRuhOkF1uGpOYu2ORUplh3MGtrhWbkiZoXVOIay1P+FNijPGjH4YrTGrf3j/IycwkGcnRZbuVfsKKW9bfOfmDa3wmfafe3F6/k//h9NL/+zvJInBIyv+GTvglMQG7YFpAeRQufD4dRIFlbDX4SgkrcPjOrNcbqL6yeWA6Pnk1g13BgEIQAACEIDACgh4RnvZeieTD8S6C3l9jiI87ujD8AzFmqDj996bDsNDdPjGG9PJu+9EAoUPw0P09nTyID4P4bJ7qFTBIUoOtPdLhsB5UXnsF9TJDpSswJtEat1PbTrqEKb4n4RP78viL8eN7cYaHu87VPu1KOPWpfD0HEZY3MEP/fD08p/9T6Yb3/f5T7Qxu4Im8skpwlaSgl4r1MkIJIB6rVCvJ1I4nARQe4X0U0LIr0+QCEL0fHKaGXcCAQhAAAIQgMCnlYDC4+y5iZS/IWr2tIml0gR/dGc6/OCD6Sg8QgdvRbKEDyON9Luxhuj9951UYbr7UYTTxb9DZZK7YlFzeP+DSGEd55CukcdHqYcjVZyX7ygIzlm+wvPTs/1e85P7s+xduTqdPP/idPK5z0/Xfu8fmG79k78phFHsn8ILAkNSgvYKdTrtXiuk9zss7tatWxZDnxThg+ihCUMAAhCAAAQgAIFPIoGthel9i95E8mA/Eg0cTMfhLYpUWNNJ/DyWByhE0fT+nRBOIYjuRSKF2G9IoXVHcfzOgwh9U+KEyibnUDZNxseankuR1vjkuRvT7qufm3ZD8Fz5tb9+uvTqK/PeP59EPNzT947ASWUenO9Aojm8i/II9b/2/CB6vnf1xJUhAAEIQAACEIDAJ5vAOSmUNxaADxnmtAyo91DxBqXOBJcZ3XKjU69kj2MiZbbETmeAi7U9/p6SHlzTYvWYnderQ5MelcThk02Su3vaBM5pm32pWRQR3va06XM+CEAAAhCAAAQg8OwSOCuT1WNnuLqAQbrMzksEfYKs0me3+rjzZ4AA4W3PQCVxixCAAAQgAAEIfEoJPKbHZ5vSmaLpccTRpxT9p6rYj9seHvf4TwBMRM8noBK4BQhAAAIQgAAEIPBUCNT+O3hwngpNTrIiAoieFVUmRYEABCAAAQhAAAIQgAAEHiaA6KFV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BZBcWYAAAUsklEQVS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OD/b7+OaQAAYBiG8WfdqyQiQ5jXJwQIECBAQPTYAAECBAgQIECAAAECaQHRk36v4wgQIECAAAECBAgQED02QIAAAQIECBAgQIBAWkD0pN/rOAIECBAgQIAAAQIERI8NECBAgAABAgQIECCQFhA96fc6jgABAgQIECBAgAAB0WMDBAgQIECAAAECBAikBURP+r2OI0CAAAECBAgQIEBA9NgAAQIECBAgQIAAAQJpAdGTfq/jCBAgQIAAAQIECBAQPTZAgAABAgQIECBAgEBaQPSk3+s4AgQIECBAgAABAgREjw0QIECAAAECBAgQIJAWED3p9zqOAAECBAgQIECAAAHRYwMECBAgQIAAAQIECKQFRE/6vY4jQIAAAQIECBAgQED02AABAgQIECBAgAABAmkB0ZN+r+MIECBAgAABAgQIEBA9NkCAAAECBAgQIECAQFpA9KTf6zgCBAgQIECAAAECBESPDRAgQIAAAQIECBAgkBYQPen3Oo4AAQIECBAgQIAAAdFjAwQIECBAgAABAgQIpAVET/q9jiNAgAABAgQIECBAQPTYAAECBAgQIECAAAECaQHRk36v4wgQIECAAAECBAgQED02QIAAAQIECBAgQIBAWkD0pN/rOAIECBAgQIAAAQIERI8NECBAgAABAgQIECCQFhA96fc6jgABAgQIECBAgAAB0WMDBAgQIECAAAECBAikBURP+r2OI0CAAAECBAgQIEBA9NgAAQIECBAgQIAAAQJpAdGTfq/jCBAgQIAAAQIECBAQPTZAgAABAgQIECBAgEBaQPSk3+s4AgQIECBAgAABAgREjw0QIECAAAECBAgQIJAWED3p9zqOAAECBAgQIECAAAHRYwMECBAgQIAAAQIECKQFRE/6vY4jQIAAAQIECBAgQED02AABAgQIECBAgAABAmkB0ZN+r+MIECBAgAABAgQIEBA9NkCAAAECBAgQIECAQFpA9KTf6zgCBAgQIECAAAECBESPDRAgQIAAAQIECBAgkBYQPen3Oo4AAQIECBAgQIAAAdFjAwQIECBAgAABAgQIpAVET/q9jiNAgAABAgQIECBAQPTYAAECBAgQIECAAAECaQHRk36v4wgQIECAAAECBAgQED02QIAAAQIECBAgQIBAWkD0pN/rOAIECBAgQIAAAQIERI8NECBAgAABAgQIECCQFhA96fc6jgABAgQIECBAgAAB0WMDBAgQIECAAAECBAikBURP+r2OI0CAAAECBAgQIEBA9NgAAQIECBAgQIAAAQJpAdGTfq/jCBAgQIAAAQIECBAQPTZAgAABAgQIECBAgEBaQPSk3+s4AgQIECBAgAABAgREjw0QIECAAAECBAgQIJAWED3p9zqOAAECBAgQIECAAAHRYwMECBAgQIAAAQIECKQFRE/6vY4jQIAAAQIECBAgQODRM+AfrFZvAhyGAAAAAElFTkSuQmCC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155575" y="-70072"/>
            <a:ext cx="9496154" cy="6379392"/>
            <a:chOff x="155575" y="-70072"/>
            <a:chExt cx="9496154" cy="63793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t="3553" b="4758"/>
            <a:stretch/>
          </p:blipFill>
          <p:spPr>
            <a:xfrm>
              <a:off x="373072" y="1664397"/>
              <a:ext cx="9006071" cy="4644923"/>
            </a:xfrm>
            <a:prstGeom prst="rect">
              <a:avLst/>
            </a:prstGeom>
          </p:spPr>
        </p:pic>
        <p:sp>
          <p:nvSpPr>
            <p:cNvPr id="6" name="AutoShape 2" descr="Image result for fantastic beasts and where to find them"/>
            <p:cNvSpPr>
              <a:spLocks noChangeAspect="1" noChangeArrowheads="1"/>
            </p:cNvSpPr>
            <p:nvPr/>
          </p:nvSpPr>
          <p:spPr bwMode="auto">
            <a:xfrm>
              <a:off x="465547" y="-70072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55575" y="285454"/>
              <a:ext cx="8458274" cy="959640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1400" dirty="0" smtClean="0">
                  <a:solidFill>
                    <a:srgbClr val="7030A0"/>
                  </a:solidFill>
                  <a:latin typeface="Century Gothic" panose="020B0502020202020204" pitchFamily="34" charset="0"/>
                </a:rPr>
                <a:t>This is an example of what to do.</a:t>
              </a:r>
              <a:endParaRPr lang="en-GB" sz="1400" dirty="0">
                <a:solidFill>
                  <a:srgbClr val="7030A0"/>
                </a:solidFill>
                <a:latin typeface="Century Gothic" panose="020B0502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GB" sz="1400" dirty="0" smtClean="0">
                  <a:solidFill>
                    <a:srgbClr val="7030A0"/>
                  </a:solidFill>
                  <a:latin typeface="Century Gothic" panose="020B0502020202020204" pitchFamily="34" charset="0"/>
                </a:rPr>
                <a:t>I </a:t>
              </a:r>
              <a:r>
                <a:rPr lang="en-GB" sz="1400" dirty="0" smtClean="0">
                  <a:solidFill>
                    <a:srgbClr val="7030A0"/>
                  </a:solidFill>
                  <a:latin typeface="Century Gothic" panose="020B0502020202020204" pitchFamily="34" charset="0"/>
                </a:rPr>
                <a:t>can find more information by clicking on </a:t>
              </a:r>
              <a:r>
                <a:rPr lang="en-GB" sz="1400" b="1" i="1" dirty="0" smtClean="0">
                  <a:solidFill>
                    <a:srgbClr val="7030A0"/>
                  </a:solidFill>
                  <a:latin typeface="Century Gothic" panose="020B0502020202020204" pitchFamily="34" charset="0"/>
                </a:rPr>
                <a:t>more</a:t>
              </a:r>
              <a:r>
                <a:rPr lang="en-GB" sz="1400" dirty="0" smtClean="0">
                  <a:solidFill>
                    <a:srgbClr val="7030A0"/>
                  </a:solidFill>
                  <a:latin typeface="Century Gothic" panose="020B0502020202020204" pitchFamily="34" charset="0"/>
                </a:rPr>
                <a:t> at the bottom.</a:t>
              </a:r>
              <a:endParaRPr lang="en-GB" sz="1400" b="1" i="1" dirty="0" smtClean="0">
                <a:solidFill>
                  <a:srgbClr val="7030A0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28" name="Picture 5" descr="MCj0397528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7376" y="174090"/>
              <a:ext cx="1314353" cy="1317785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4592960" y="5517232"/>
              <a:ext cx="3079913" cy="646331"/>
            </a:xfrm>
            <a:prstGeom prst="rect">
              <a:avLst/>
            </a:prstGeom>
            <a:solidFill>
              <a:srgbClr val="FFFF99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entury Gothic" panose="020B0502020202020204" pitchFamily="34" charset="0"/>
                </a:rPr>
                <a:t>This is where you click to find out more information.</a:t>
              </a:r>
              <a:endParaRPr lang="en-GB" b="1" i="1" dirty="0">
                <a:latin typeface="Century Gothic" panose="020B0502020202020204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7672873" y="5385717"/>
              <a:ext cx="720633" cy="720080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5632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2" descr="data:image/png;base64,iVBORw0KGgoAAAANSUhEUgAAAz0AAAM5CAYAAAAt+V9jAAAgAElEQVR4Xuy9a6xtWXqeNde+nH1udenqq7vdbbfb7XbaF2zHAocQEaIgBQmUmIDAiHAxQSCbIIEIKCGgKCAigYSQwo+If/AjxEjkB8ofEEhAEhKM7Thpp2132+52X+pe537bt7V4n2+Msdbau06dc8pdp1w1+1mlU3vvteaac45njDnn947vMhZTf62Wq9X43Z8SkIAEJCABCUhAAhKQgATe7wQWO4sFbaj/8VL0vN+71POXgAQkIAEJSEACEpCABLYJKHocD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8D4lsFpM02L1+JN/83bLfGmnvvi4fTzu88cf3S0k8LtPQNHzu98HnoEEJCABCUhAAhJ4WwTeJEQQPhFAviQggYcTUPQ4MiQgAQlIQAISkMB7jMBjvStPS+TEbbSKesJ79NhzeI8x83Qk8CgCih7HhwQkIAEJSEACEngPExjiYxOQtjnZpy1Mnvb+38PYPbWZEVD0zKxDbY4EJCABCUhAAjMjMNwu32qzHrefp+U9+lbP2+9L4B0goOh5ByC6CwlIQAISkIAEJPBuENj2vDz0d8LSptNpdbqsfzvL1bTM39Nx3ptOplW+tEzuz04VP2CbBLPt7ubX5bTc3Zl2d/amaW9/2ruwn43yvi8JzISAomcmHWkzJCABCUhAAhKYD4ESNMSzbb2WESY7OzvT6fJ4Wp5EyBwdTdPJ0bS8d286un9nWj04nE5v35pObt/Izxv5eWs6vntrWty7PR0eHk7T/aNpdXg8TbvZz+liWkUIIXam/cV0+OB4Wlzen/Zf+PC0+Ognpg/9vn98euFzPxhBFBHkSwIzIKDomUEn2gQJSEACEpCABN7fBFbxyMTtkgIC3UsT1XNy/GA6vXM7ouXOdHr37nR6/fXp5Nb16d6t16blrbvTyRvXpt07N5vQuXdrWt2+P+2cnMSrk5/HR9NR/uHtKS/PajXtcgj+XYiQWV2IYDqcFscRO4t4f3LcE8TUweXp9NKlaefHfmT6vv/wL06Xv+OTT1QS+/1N37P/diCg6Pl26GXbKAEJSEACEpDAO0rgbGhZQsR4Y7welRuTz04TUjYd34vX5cG0iqA5uXd3Wt68PZ3ceHk6vv7GdHrttWm6EU/NrZvT8RuvT9ODbPvgfjw3d6bFSUTK6XELXYtgaUIpXqHTk3iG2oI9q3hvVnl/Wee000La8t5ilX+LFrJWH2X7OHymvQUiqAmjaWcxne7tTfevXpk+8R//l9OH/tA/lSi3tp6PLwkkRvLJSqM/6XbvIlJFz7sI20NJQAISkIAEJDBvAiMsrULRIjJOIixWCTE7vZWQs3hqlq+9NJ288vp09MZL0+rmtfb3rdtNAEXcLO/fi7dmNe1F1CyWES75HQGTXyJcEDa8F28Otmc8NNNqr30ecbOI+tnZ35tODxP2topQiYBZJXRtN8qG8+G1zHt7ETX1d5J7VomhQwixD84dgZTMnyl7mJ7/E//m9PGf+Y+mvYsX591ptu7JCLwHhcyTnXjbStHzdmi5rQQkIAEJSEACEigLqi9kw+/5dbmKEElOzdGDu9N08/p08vKL0/HLX5uOv/7b0+nL35xWb7wxJS5t2rlzJ7k4ES/HkRYn98pDszwutVGT6OVtGV6XeHWSwIOcmU5yvAUVCChLcIrIQdcskuOz18RPGXV4dSJ8Klwt+4mHBkGDB2iVygX1vfy9d+Gg8noQSrv57xiPUT/2aUTPcY7Fexf+wB+cvuc//0vT3rPP2+ffpgTekZLlXSwtM5Ypp7FKPhrjFOE98tQuRlhHlDxVyoqep4rXnUtAAhKQgAQk8L4j8KjSzmXAxVjD+ZKcmWU8OCd4a772W9PJS1+fTl78+rR65RvTlDC15e3bKR7woDw+u8eHLSQN2YKxF28Nht8CsYMBGMGCuEHkJD6tyqslxSbiBDUSb00qrC2PlvG67E0X9i9PD+7eqxyc3YsXYizGc5OQt53d/YiV5Omk+hpCBwGzexCRsxsh8yDHjF5YET0AACAASURBVDDDE4RQOsnve7vJ68m5IHDwEp2uIoCo6MY5RXCdfOb7p+/7y//jtPeBDz51g/R9N0a+zU+YHLQhtodgHj8Z30cpsnGScXU/18hxJgPuH2VCIO+134/z8355GinM8eGPfmT69Ke/a7pwkPFYO+Eae+cBK3reeabuUQISkIAEJCCBGRFos90RDXhoUint8Hpyb77yG9PJV359Wn3jK9PqpVem5Y3rqaJ2f1rE07Nzkp94chAwFUaGFYeQiddlL4ZeQs9OUnVtlVyavey8vDBsEiFVnppUHEgQWnlqygbMzPhiL+pnsZ99RqxcOiiRcnwvQWiIo17lbf/SxarShqeHzwlV43VwcBAnVORMwuMoR72bz08jkvACYaCesIMIuVWFu8VblH1inJ6miMFn/ru/Oh18/FNPxQid0RCZb1O6AEHkMFa2PTQnEe78e/Dgwfrf/fv363cEzmk+O+y5ZoxFhPvBwf50sH9xuvLM5emZZ56pf1evXq0x+jSEznbHKHrmO0xtmQQkIAEJSEACb4PA2VAePC475c1Z3bwxHUfcHH/ly9Pyq19KyFqEzhuvTatbt6bdiIxlZrEpH70XobOMkVe5NBQYKPHB73h0IibicUH87O8fpKBavD97F6YLFy60WfHTo3hwLuaQu9NOhNHqpJWmxvNDVNtu1s05PoogwgsUgZIJ8uk0fyNQ+M5pzjOKZjq4lJyeKCgMTDY6Obwb7XQQURURdswKPjmnZO1UQYMumIboubAT0bTMbDwGLjP0H/jQ9On/9r+fLn/uh566Qfo2uslN3y6B4TlpdS7e9CrPXv4R/oiI4Sf/DuPtwwtYf8c7g6A+OWqfDcHDuGKsMc4v7MfDmDHHmOYf7/NzP++vf+b3nb792lP0FLw6D2unouftDhy3l4AEJCABCUhgngQIa0NhpFT0cUpFn8aTc/wbvzYdfulXp53k5yxSInpBaej7d2uNm1VEzoI8mail+E7K41JCp3toCN2p4gNZ62axRx5NwtAiJmqbeG4yb56QnislXNj2JMUM9i9eiiB6kHPI54t4dVJ04Dhr6FDQAKGz2L8Qw/NBjhuPUUpPY4Dy/skJBQlieGa/p71K295BPo+xehQPFUbtXsQRwu6YcDvC5eJByhlOyxiinNfpccRUBNcRuRf53oO9i9On/uu/PD37E39Q0fNeHvFdzAzxMk51/D28MwiVIWL4Of4ur0wXOrzHay/jo7RSxtN+xg2ihbHIv90LyQRD0CQ8knHL7/zkM16Mw6r4dz5M7dx58p31610QPoqe9/Ig9twkIAEJSEACEnhXCJSnhDLRL6XwwJd+ZTr84i9Npy9+Y9rNGjgrqqsdJQchomSUicYL1Dw4MRDjseFVRQj28j7eHQw/CgsQMpb39y9dTT7OpYiLGJVxspCPsx/jcbVzqUKA9jEc42HB44P42U2xAb53FIFzOWvnrJY704Oc495+vkzYXDlyIohS1prQOJxIw6vEvnd22jnlDOrznZ1IrBivVHvj8zpfvE05T4zYMpAjysr4zfGP4hV6EAP4O/+LvzQ980/+M5nBf1e6wYO8BQHCy7ZDywg1G0Jl+/e1B6aLGLYZ36vxQO5Y/jFWECl4Yeq95Hrxe4WgEQLZhczwVq6LZfSiGY8VK9Tj6MUKhtAaXqQhuJ5//vnpypUrbxbU5vR4HUhAAhKQgAQkIIEnJ7AOVztvRKFUKn8mBiGLfn4t+Tm//oXp6MtfnE5fenFaJnRt/+6Naed+QtcO71f42iJFAlYVQobIiceGPJuIBELZ9mMknlJimqppUQe7B6lEdUBRgp6TQyhZQtL2L14pgUF+TVMpKTKQ5O0LB5cqbCiZ31X97SQlp0+z/0vJc7h973Z9vtjZb0bqxeTnpIjBzunhdHg/XqOIpJ3dCKSEpRG8Fn9QL0/dcnMqPC7nscCbFH/UTgofYAiXUyuhSeUpwkBNWyiKUIZ0vErHEWL3c5yP/pn/bPrAT/6Jtyd6npLR+uQ9v7XlW53L1vsrYBD29xbhX4887qP2v/VFHIgsPBuJ2cRxflvF4za8MSf8nj5HGOAxJOdqmb443vLOtM+Sg7X+XoRL9ntexCBYhoDhd8ZN5XlteWW2xQzVzd+q7a3GX39t8dn2Ko3QuCFmhgdpnOterokSTfH+VKgbY63yew6ad+hd8PLQAj09v6MryC9JQAISkIAEJPB+JMCMeaz5rJnz6vTg174wnf7q359WCWFbXHt12r0fj06qra0iShYRHiWKSswkZ6HCdQ4ToXa5hE4ZUYiemIQ7ybdJ8Fg8OZcrLIy/ye3BiD2NsXf5uWdSxSoGaxK8CUlbxuOyG8/LTr5/EoFRhiUOnAcRVSkLRx03wtSOUuEKM5nteO3kvQcUU1hGhOFJSmGDk+wzS/Ek/yLnFiFFJbcdLOw+o09e0ElC4ShsQEEF9nGac9lJaNLexf3pKKKvcnvKJj2okLvK8cnrzuvXpmd/+menj/zMf/Dert72DogshM+ZBWbfanBvCyMqjXcPzPBqDDFQ6yBF3JxEuJQnhn5I+CA/EaFU2UNgIhQQN2zXxFAvZtEFSlyA00H6FLGw/a+ETLwzCIohetqYiJhibCIyIrRrvaYarOcatM3sIWJm+/xZ7Ha0YztEbpScHnseAmvk73C+nOc4r/yyqfj2Lgmd7VYret6Pd2zPWQISkIAEJCCBJyIwFgtdsbjnzZvTEV6dL/zitPzNL07LF785LVKkYCfhXIv7d6JpInTicalQrl6St5w0GJIx4C5dulyGa/w5dezj5V55Yw4RR/l54XJC2BLqRgjbSQRMRZPFuEth61SsagUG+Jsqa8cJWyuBlPdZf2fvwsUmau5FhFBlbbzyGcYlJajZ9ogS2DUtj4DJPnOs01SLe3D7fuxj8nwOartVxBSf1YKl8UQhgk5jYCPk8OiwrFDZwlRyyxlSXastdpowuuR47KSy3J2sLXT5J//56ZN/9i/mpLOPMxYk7iG2P2tQnykGwSaP8CK8rdLEb+GFqRDD7ZArjOlHemw2voshMkaztnNgtpP7h3FfQiBCguWTyouRCnwjtKz93ULOzoSesfhrWCMmS0T3kC/GQvP2pI8CaS8ewEuXLk2sV4MHZHhBdhGnVPyreMZNw7bFzXY76vcudmpZJ0IhexfhNdoWZdWuHP+Yc864pnmIMUIsDxPeSNlytiG/pwRXL1BwMeeHsMdjM4TNEDdnihM8qh+G6HkHBOsT3QhgALTt4RrF+jtx7j3p8dxOAhKQgAQkIAEJPD0CY40dIruYPScX57WXy6uz+OLfnVbfTOW1116dptt3InTuxcqL14QKVTFgKzwtUWYs3rlLCFsMwoMLKSyA6IgxWuWkma3uAmY3if67V65G4NxP2NjFKlrAGjq8huG7k8IDzOZXNbV4eRZRQuTlnKS0bxmUHCcq68HdO9OFiKG9VHA7TUjd8WFE2l6+x+KhEWIHlKyOB+qYE0SU8HeM0EUMbdboOUqJacTW3sVWrADXTeUGJSyPV3xOdQ6IIcxgwt3wXhFuhfeB3KPd/QgjqneVJ+jidOv116adP/SHp+/6C/9NhFJyLx726t6OR3XoMLTPex8eJjq29zNylLY9IPU5wqGLnVFGmffaRy33pcRFQFSZboQjoXzlwWrFJdoCr+33CgvMNgQHEvZY71FKPCKlHDaECJZHJz9rg2axr0pctEVlES4lIhA3LBq7FYJWoWT1CZv37zKWKH8RUci2tc3wypS46SFh+V7tu4smBHKdZw2y3k78geSY4dzJllWoogQV3j2+24RVfd5LmTNmimF2c8SYYt1amp/vHmTMXk1J6cvJt6Gc9PDc1PiBa76Eh+l8iBunNBbGXVct7IJ0kxNEuN1OE3W5jt7Nl6Ln3aTtsSQgAQlIQAISeDoERuU19p4Z6tNrb0xHX/nSdPSlfzCtfutXp8XLL077d26mKMGdhJGljHO8LGU+YuzttFwLXDO7MeZOFwkxS+gYhQIWIwcm64tgSC6SP0M8GZ6SneTXsKgohuxe8m4q+6GKF+BRwZTODHlydsqWre2GQd7EDjbpUdb92c8MP0YpwoeZ81o/h9C2GKAJispaPuRkxHsU8bOXGfbDOxFreR1cPpjuJ+9onxyQk3irysBs66nQsBJeETkXLqXc9YOcMKWu48HBkj+luELO7TDeLaLnKJ+NMbuKiDpOaeJd8oneuD6dfN/3TR/+c//VtPPh72gGfoXO5R+esLK7e5vKlidHpU/h5/inhF5hn1MCG6u6Z4ec96jUN/saMAiNzXYccpP3svnszd6atbDqemCcxvqctgoBjHwaTq6MdMZAFZ9oQ5Mx0FtTfVY6GmO/xEYTIWP7JkDCtQpbNPExXk2oDA9P0WriY4gyxl8X0oSP8arvjzWTStghVjiBtdTZsCINjKIU6ZMS7D0scXi/htOLdtEmPI8j3I2xt8o433h+Rj+1cucsaFsou5isNXP7eY/8nyFGx3Ean/aqhXb7a3Ad7yHYv/M7Pz59z2e/N/MA757wUfSsu8RfJCABCUhAAhJ4XxLA1orQoSjByUvfmO792i9Nq3h2dl9+JYkpN+LVuVVenRU5NYQkValmDMpUTOv5MhjyS0K/MsuNoX5CNau9S2XEU8Z5ETGCkZeon6rChuG2yvd3n4mnJ8cl5Gwnnp8TjNgInMMco0r8XsAIZt85Xr5DIYGjmxEtycuhQMFxRAkJ3hyTEDZyJpgJHxWvmqcn543Rm3PEc4N3B08N2+5mJp/Z/QcRdHhuKEt9Ut6NFtm0gwHdcykwVllr5SAepQtXn5mObqf0doU4sSBqBBh5LTGg8TLF6p3upqDD8Qeenw7+/b8wTZ/43tp/icJyRJA/0iPJhpG+E4/C1DxLIwSw7OYSO0OotBAxqshtv4agaYZ0M6M3Bjm/E4/XxUb38mwvwDrKH297hZqQYr0kFmEl1G/LEK9wPs4Lb0gTNJXX1MdFaeh6H6HSDf6c95JzL30SDuUZKv/NRhytvT/tXOHQxB/7oUx5K0awl8IUdUyESj/+EE3lQeLVQxv5FQFcRSdgs15ItomLETJHe8rXRBhlcRyeoCZGxrZnuY+2tXV6RghelQcsUdbEGt8ugcbxOIUSTXxEdcDmqapTZjx18bXdPzUmujBD2D/77LPTT/zEP1yeJAsZnLkU/EMCEpCABCQgAQmUHbd5YdhF1Bxfe206/fKvTae/9venRcpML19/NZXXbkfspDBBPCA7qXJ2kjA28iLwOFQ53uRKLCjNG0M0UqaVc8a4Yz0SRA2WWMLR4uqJh4UiAXnn6vOYbrhDmji5nMIFWQsHD9DJvbb/BSFshO1Q+KDWu8nx4p2hUttJhA7C6DhFBwjvIfyMXA7CsHZSROA4IoT8ifuHCXW7HM8Rxu0Rxu7xtBdxdHR8v8KKygjO0Y5YFPVecnkSLkd+0C6LmnLMGPr7V3NuWd8nKqzaTAEFKsYtD6k6l0IJMTqP4vWqkKX8XcJkL8dbRuxExF2MR+tewgKvBcvFn/0z0+qzP1YMSlwUKzxkOLBGhbo2z19FH7pPpBnCQ/Bsj97hDWnG/ZvC1+pdRANGe/xxZ5L8N56gEibD0xKv3LYniO8N47uOUWFsLQRteG9KfNHrvNe9JSW0erjbEBfb51iGO3k4jKUezjY8ONvbjd+b8GnDtnKz+H4PVUMbEHZY1fOImutt2T73dRvRioik7nmp8MQSJk1M1L/+3lHatcv21SFN1A4PVLWvi5bRI9thauUd7CKm2odjr3vr2qK73fOV96sKIB6yvL+HiGQcVX30fk5DGNV4RVA3rxf5TIybH/3Rf2j65Cc/qejZvjT8XQISkIAEJCCBb28CGGrMvO9iACfnZfXqS9PJV38zQicV2LJw6M6116fF9ZupwEaJ6bvJ08k28bbg1cGIK7M+hjFhXDsJVUvWSnkt8MaUEUZBgXh51p4GwpDwZhxcnZa7MdYQHhFDiWNrRlot0ENeTXJ52Deei5Y0kZCyeJViGOdsI0iyPd+b8vPBnfzePEZlaB/dm+7fujcdPJe8iXh9Hrx+I96lHBcnSMTDcYortMl0RFH0S0LR9lIV7jSV33b3L2XvFDKgbHWrAobOwlNzmOPsR4ytjewYwCcRWvtXLvdCCymJHQGEILuQHKJqM16snDti7N7NCMbV8XR47dp0LUbqlYiexQ/8oxFsOUBVscPAbdYwJjxir+W3tBLeQ/SUwZ1zXBA/1l9D4GxGM3kizQvTPmsehRaW1kRPfRYxNwz2dr4tD4fjljeCqnxl4PP9nsMywrG6KBhhXyMMa+3BGSF6FcLWcnbWoWH9s835brxQw3NxZpHNLXHzsCt2SYW9eOq2Xxxzk7fTqshxbunpVlocwcD/+5pPg2GrsrdZv6ccMgiMCrNrv4+wPCr6Vd0JPEboW3KWEFyEO/ZzHlXg+LuJ2+YN3V6zp/ZfHi4KN7RqGOtwun5MvssxeH9d2CGivHmBMmGALsq/7/3Mp6ff8/nPV87Qu+HtMbztYSPS9yQgAQlIQALvRQIj8ufdPrfzx13HtnyLJ/KI9qxDaDBmETmsp/NqvDgvfW1a/saXpuXXfmta3Lie8tOpupYcl0XydCYqm2X9Goy5xBSVQ6LltzQPBUUFoioq3AgjmjAv7HGqmy0x8CIAdinXFi8Qs9UrZrKvfqB5dgh9w5tAqNLVhL3Fy7Ls4WbT1WfjVcHT04ocxJUTYy+5MtlfiQRC6MjVYDo/+TvLVGjbyYGXGI1UZYsnCNGyn31TOWsv54UIeRDxwXZ4isj52I9AOyQk7fRB7NvdlMJ+IYJnOR3eeyPvxXsTb9FJ9nN45/XyxlxIkYXlKqKoJ9lT2Y02s74Pi54eRGghfgi7WlFCeYQopVDC6fHd6cG1m9PtiKyLP/Onp9UP/WOtCEPaU2vO9Bn+8lKUldzEThnBVCzreS9jhKw9FPBtZnYXZd3DVu+1vBheQ1AsYpRjqG/C4857hproGd9b5xSdG5rr/JMzIW49LK2/15wozZM0wuKGF6S+3/OCms8lYWpdbK3D8LoAac3rIWblHdmImnFa2+virEPD+rE3l9eQXgSbsQZU+/b25Ycwr/d6tcGN16wXN8h5n2QMNU9LEz3LXBt4q+ocR19S/AAvXfVrcuIyJqpvEz5Z1xOVASu/qonT9g9/I95T9kOh9RYiOLZrfdzOl4kHrrnW800McU1+4uMfmz7/Az8Q0d8W032aL0XP06TrviUgAQlIQAJzI/B2hVdN3mMwYl1twTgvnMZ+SejGILubks7XXpmWX//qdPrib0/TN76Wqmtfn3aSu5L4r4igVGVLeNjyQRbqJIkfI5sqWxiAERksxEieDV6cMuTy/gEhY/GQTCk9/eDm9eliSkxjjFWFMwoOXH4m+8CDE4GC2OKVhUYJjVpconpZC1krDw/fIXcmHpEpnxEexzkcJ3dobx8BFc8O9vNIbM85LQm1u/JMkmcioiLWdivfposxtssCo0fJTdpn/4R1RcDkf7UAZYXTXco+cw6HN25HhOWcKLTAOkIxavFu7CxZy+UgYXD3YthmzZ8IFmbqqxobOUhpF2Wu98ujtUhp6vtt4dO05TiLoFLY4DieMkoxn4Tx/Rs3pjsRR5f+9Z+dTv+RP1z7qgIMCJytqlxN9DQvDQbvaULmdhEqVXVs4+VZe0/CCjFHuNnw6rCLJnA25bornyr92KqpNU/dMLbb9t14j4dpkz8yPDHldKsX4YvrfqhwO4x/hEDageFPQYNydvU+Xw/TTdGBFkKG+d+M/+GROh+aV5Xh+n5LqJzzNpU4POeF2a5SN4RNO4WeB5V+bGGCDXN5t8j36Tk3tQZT/7xxybXQw9iax2yT97POt0GQ1AK97WSOMo6Ld+Uo9dycvleEEZKmXV09bC5iZ2e3FQAZ3hyKbhCO2bxLhLFtCiWM8DbuAy0/CWG8yjV4afrc5z47ffrTn86lxvjur7d7n9l88y1/U/Q8ASQ3kYAEJCABCbxvCDwFY+FxbT+fI3DGcGlWWnvrTecWI+o4lle8DLUo6PU3pumVb0zHL351Wr30zYicV5o3J5XMdiNuThE5CV2LVZ4wNqpWNaOKXAaM2sqFWBxX2ejyNsRjg6Fcs8ocO1XXdi8/V96XJeFSCVXbJaeGULMYjstaBDK5NREbe8l5wShD3JDzskCsYCAnxGyRkDYWjVym8lqsvHiQ8OjEm8O+a1HSeJ4QRXwf7xJCiSlvQoYQU4TzHD9oxRd66BdelNP8vXtwpRYxrXygVOZCoJDTQ1ntk8qVSG5QeO3neHsRZMusB3QUz9HFVGg7JK8ooXsky0/J5zmJMCyhRNJ8wuCOI2YQbFcuJ5+HxWby+4KVTcPu8NatYGmhYcOlcJw1jF59+ZvTwU/9W9PhH/gjlXy/G08WQmQIn23xU108kvB7FbJWFa+C9Kp/yj7HmwNXKo+tPS+bqmcjF6WS6jG2y3uwyQMqQ3174c3K1UHcNiP+fG5PnVc37lvkXC89XYOySpqdG+JdbKy/1xaoHW1g4Z1RsGGIY1qIN67YrI+12e/IuynRcy7cjoOfLfHcPCTjhZCirDmCpNqHoKgh1Qo1VHEL5hVoRzgcU5AiG7QSF5tzqGul/9nyiprYgy/XCAGZkY9ntuEcRpvq2DmHZY3ZJqQIpUMLbarsMQZakY0zIrLak4P1kLnx2Vhk9VOf+Pj02c9+NkJqMw4ed995u58ret4uMbeXgAQkIAEJ/G4TeFh42e8w5OwtBcsj2rj9nUd+f8xoM/fNrDz5NawdE4GzSAGC0zden1avvzztvv568nJenI5ff2mabt2Y9uKpWLGQZgz1/STqp3xZhYwhIsasfws3Gh6Htj4KeTAX4nWpBUXz5zFekoR0nSacp8J/alHFhIDF4N+78my8OPH64K2JIVYen52skVOel1atLVZ5hYlNCJ7k5ZzcvBURkXV4WOwzYm2VULpFREbl+aRtZdZFDC34jJAmPDb9xRo6I/eBogUIsCmepulGijAcpoT2QYokcD6IHUpqk3NDnk6ETZXg7knjO3n/+N6dlpsTA3uB1yvnf5SiDRRGIIRv50oWuMzPu9eSI5TZ8720BXF0imcnM+tHzPzHYD5Ijs/hfYonRIQRBhVBd5JQwgVV5+KtuRvRef2lF6fdP/ZT09E/8c+WWGsltSky0Az1EjTdC1LV8MI9uEuUjFwfvBKjXHLlr6xD3JrH5c2vJhy2PRgbT84QJBtVsAldIz9o7G8UUGg5Q+NVXoheTa19b3hzRlhbM+CbCNkUTeD7JcHQ10M8jMR+2l+CvrK7zgmYIbjIS+rn1kt+11zACEsD45b2agUFEDstdG0tGBljdR209u/gNWN/5J89ROSUPixdOzxU9a3atuX4ZOw3xVb7G8ervmVygLbyjXEtF78WwsZ+2nm0UMUKLWQl1gqnZG9t8dXBvK6PereJrNLb+Z2y65cvX5x+7+/9vWe9PQ8ZGd/KW4qeb4We35WABCQgAQn8bhN4QrHzSHHyhPtYN/W8x2YYa8wADyMoRv4iycure7em5e2b0zLr5qwQNddenXYx0JMkv7x9fdq7F0M9q8Hjzaml7kneP0kOT0LAEB2VB5CwrxVem62cCYwycnEw9Y4jMpgg3mHG+7kPTEd3I07YPtsQBobRP+0kDyeCZcHaJAiI5z+cEtYpeMA6ISTls3hoPD0lRLCXI7zKuiMcDqM5IqOM3ZR6LqFEuFud4+l0Px6fi1mcFDFUKfDJpZnupBhAvDmIC7ZZIF4QFyyEmpyZ3Sz8iKF6EvFXVd8iyBY7iI8YkJkl30mxglRQiEcquT+It2dy3ISercLiNEJwj8VQFxEw969XOBzeIZjgbcAbg4GO0DpI1bbmOQqnFC7YOdidLkbEHR7GG5V+P45HCHG2GzFIe+5nraC9HJu2HkWUXn/5G9PBT/5L0+4f/RPTSRggWLB3exG5M96CMmrxwLAN4Utb+TMlWBNelwC17ntoooQ+gvMYQs0p+GZPy9nLrIeoVdgaJbK74GwqYi06RsjXEC+Vc8S5nREz586zi6B27kNYtXOtUMESPoSXNUbNv0J4XZ1488RseXqacKOJkRnrnKCN56k+y74QL5VvQ/nqfIfqawjxtbjpguaMMFrnH/UQzi5shqgrj1JflLSJnjakqzx6iboI3RwjK1LVej+twADe0lZprW4L5c2psh+tbb1/ysHTBU21kP6tcM6WP4R3aC/hirX2UxeJlVuUsUxQXBUZIWy0e/B+zw98//SpT30q46pxfBovRc/ToOo+JSABCUhAAu82AcKziMlfW485gT7jvlmQsBlHT/IaXolhyC0wwJAY5BcgTvC85PdlqqRRQCCxVdMqnpDpZsRNBMzq+vUsBJrQtHglKB29iEdhgdFOoQE8N4SJ5fs7LI5J7D8hR8kfGa9lCgVsZvCZlU4lNBZMTIgVBjeiCCOaPJDdKjzQ3TvxtPB7rU2DiMEAjbFeIWX8pDoagqxER3aE4MK4vUQFqRjQF+PJwQSPcUaeT72X0LoKU8OgR3zAkJlxQvM4HqFtGHxYfRVORhhb/qakdAROVRNDVKDMcDpQ7ABvUUpYl1uK/J+IvSiZ2r6JrIR/4ck5xLDHGo1hGhFFiBNCiApue0k2x6imVPBJxONewu7I71lmO/Jy8Kzx3oMbt8pDc5CCC8c5JjlPiFMWKKUy13FyjS5dfDbhczk/ihjE84S36f6Lr083X/zq9Oy//CenD/zJP1XhgLwYQduGfXklEGc5HmFz9yICCRGssUb1r+6FG2FuCJ22dg+v7dCxTWGBJgQ2oU5jPLZyzngPhsh4mKeI/TahsiqjuomTTVGEs1fAm0XKdojVxqN09trZ5AaNa2Q7r2ZbuA3xNNa8GZ6PUcJ5eJs2Quus92kjqJrnqYWytTV0xkKq1Se9aEItlMrf4O/iq6KkpAAAIABJREFUZrBu59or5bEuVFVU657JfO+kqg6wlhDImuDZLBxLeBun0IszkJ+TIzUvXP+H56m8QO3Vjo/ySfhcxu5xjrWoMupt/SOEHWtL/b7f/xPTCy+80AZXnSRffsjvZ7vubf2l6HlbuNxYAhKQgAQk8LtIYNsQOOOdQTDEsM7Ck1ThwsDAe4JIGQYXachV9rfeIuYf67uFyeySK1ClerGmIkaweDDoER4RNHgKdmL8nOZvckuykMu0G8MWDwQemkUM9tMIlt0Y3hjcsaSyXbwc2QXbLxA5iJ0YxIvKY0n5Wj7jeMNYouAAM8dVQaqF8+yxvg15IDm7lsjf/l7FUD/KsQ9KzES8UAK4PAwtnCYxYS20DEHBzDFeFvJuOF4WB622YZhVUn5EFAIIA73KUTcDrURSzxUq0ZGSz1EGbT+U+WWbeLKmhOWUQGLVUl7x2JQoLMGZmW4qte3HQL4U789xhM2CY7C/mK0RJhiL5fWpUL2cT3JrpkvxHJA3BLcWR9aEDz2G0Zhf79y9MV05SOEFGKWtp7eS95SKBwiCEi5UY0tRBQTGTrxCTdykRPXV5B2NELAKs4p3KNsO45iFUZf5/tGd9OnN+9Orv/J3p6v/3L84Xf7pf6fKcw+Duwz1XkIZwVM5ISmecJJxR1+VsCnPAFXB8O/guCLDp5egJhelVySrRUEZCusS1Gerqm0EzFD03XswjsEY2XKBbHJJNvk1Q1ydFfMt1K6qkCGQ3+TZ2RRs2F7zZ4SAjUVWy3NUOUaUI+8iunqrV4GrS25zLa6FAP3Z+7UNno03aVPmeyMO2zZDzI399c8rrKy1YQiQEktbZa4RMM3r0sLSqqIaeVOVlsP/tiqz5W/OGb9NJRDV6WWsdIGznlxpEvgMf7xCVVY9ld/Y79pbRa4Pvd5D+hgn/HsmntEf+/EffeoLlSp6Wjf6koAEJCABCbznCYwQtTOhaszsv/TSdPTLvzDtfPMr0/5hvCox6hEkVe0qraoJ0zJcMMz67xhb5XlAgPSV3iujGUN8s4r9KsY+a3y0PJW+ngqeEvaDcc+sMDkQJNsnfKpCvyKcmoCKkcVxyVNB7PRzwAAfidTsZ5fQLr4bS4rQHDwGGGy7l5sYoULbOn+E9pCPU94PSkhzmLbgaIWtYTynLPTISajQtSvPJcyOUDaqtPUy0jAhh4YFR0uk4LHJud7L71h0eHwwDmO87VBamuOV6CEEDduTeLoYmQnFK654hHBB1XoxefsoQU94hU5SeIEQOr4frxbCYcKjhajKedc5V2W47CPhbauE/JUI41x54cFCoIITgVnloCP64kG7cHA5h8NgRxixkGo2TTvp1mMKQ0R4HkXAUJwhX6mfnPa9O5xz9NqzqV6Hl43+ST7QaY6znxDBveyPMKTjG/emV37l7037v/8PTKt/NaJnn3wpihi0GXxeZbSXMGNsNQN8FJZoQpQQp5YLU5/1ELP23e6lKU9ZM8DPh4m16m3nQtC2jjWS7M+cT7+Sz753PuOlb9QgN/6jPVs/zxRMGGsRdWFR2zNm81UE3LaAKSGHQEiIYvPsUGVvW7RtlaBev9/C+lplOUQhRTY4Sjs32tMqw7UCHlXprbhtPDcU8qgcKnQ112UPHaRaGuOkQtK6uOEaHBXmanx2EVmZSXhTe+GJkYe19uYgnNiWogw9DK6dZUnbtcip0LgalH1R1h4SWPl98OHWkPF3IXlnP/7jP6bo2R6S/i6BRxJ4uzHpM8b5O0lMfiyO7Rnmx27sBhKQwLtBYEX8/9e/Np3+b3992vv6b0zL66+mCEA8EmNmdhikGPXjhYGKIY1gIKYeC5nta8HE4e1phnsTSN3bgDGGp4Z9loeGbTFaEVhYZIStoEAQIzVtH4MoBlgyBpqjookgQqragod4JdAaOX5EwTp0qFfJKkHAtlTDwuhFbIwXYoXTo4JaN4gpUFCCgnAwwt0u9BlwBANGNa9n8XLEEEtS/24M/lo0lPNFYFT1A86/eYyiKOr3KjONuIHRsxExGMgJ/aoS1RQ1uJvcHfZfmfp5UZGMQgXsjyIHuDCyvxOqo+W8yAla3XijeaLYDo4jlK4KCWSdnnhm6j5OnhChShEk9TvnSV/idQJ/xCchbxcuRbhFSN29cy01F56PRsox02+sGbQDk3s3i+VxhBiLsJ5EMHFaeMH24qlqwieCJ56uk3gLl1k0tUKaUjb8jX/wxenkR39w2vk3/nRE37PVb7SdNm2q5tFPeM+aCC3x0oVgeVF6mFvzZGy8J9vXyHbo2JtCK8+EaLVvsc0QROPv86GbZ8Ijh6fsjGflvKeFLt8Y6MP71fY7PCxDuLSCBVVZr5/fuGTacft6Rr063wjLa2ff1onCC7ZZrHSzRlF5XPpaR3hjmneN0DKEMQIy+VlcW1RC6wKmVyA4s3ZQ49JOnf5gYmAI09LSGQ8sMkufrcPk0pZMgyQfZzvErwZ28wRVdb4RYtdYlADrggYhVL+vD94vC65lQjOz2/jDSngdVlVFasZN00c++qHpQx/8yPT888/XArnr0LbtQfIt/q6n51sE6NclIAEJSEACT5XAsLHaxHozhtEU/J0QpKO//r9MO3/vF6a9m69Ni1Q+q5Comh7GmO4eigplw5hnB/k3wr6whir/pOXnVNhXrwTVxEuMHMLmMPoxdmr6l7Cuvl3NQDfvRs0Ox5NQYW4x9svwi4ekKnVV5jRWVjPammcAMdM9BjHEK3mfMs9kCXSRsWCBGkLOEA+ce4y0ahtGEaF8GKjx6uC9IXRndxcvTo4NoHg4FhFHK86BbZLQv6KyW1uxtEHECBwiCy8L6/0sso8PJreA3BqOQ/U4Fj5F4OCdoShCuJ/cifCJYNvH+3OB9vSwNgy+vFcJ2uU9ynkjitgfL6a3I1aOkt904fkPtZwfxCSGc8IGF8m7aYx6J2c/hKkdryJurn6oxB/5TsmcSLRciiDkWLspvrC6fms6eXBn2n8hi6mWgc4Me7a5l9yqVGTbTShgCSDCFJN/RWnieyn4sBshtRuPEeWxKfhQJb6pAhduR8kFeukXf2E6+aHPTwf/9p8tjxmiqRZ6RYz2gV9ChkCmWsCyGcS8mofgrMgZYuVJr5kz3pNzHp/yGDRXyFp4PGy/Qwxth6jVtdQ9FuP97WM97PchiIao2eQClT+j5SnVdQP/Hi6GeOnV6tYFFHpBg1pvhxDA7qlZX9fj8/psIyzq9/q7Mnrqe9X2PlS2ixycCXFjP3wLEd9zgcrvBbtege68HwxmvFecEGflzNt4s7aPhUgax+Mar7wd7gkp544QxuM0eFPAYPTXWKCUY1GCnTH1HZ/4WNbt+VzG5aby4ZOOlcdtp+h5HCE/f18ReCoejvcagXMG0Hvt9DwfCUjgXSBQU7/xHvz6r03Lv/Y/TfsvfSWCJ0UDYszW+i/jVR6ceAUQJ3hyysNTU/HlmamYJwQIYVdjfYxREAARRMgUoV3lHeoeIox+8nrYbw9xqu0q1oZj5AcFADg26+9gOlVBAATA8L40I6gEFPc0PDeVJM95sm+KCFA1LR9SYICQmcwSV2I7RiWJ/z0fqHJsLkeQ9PyUZcTEzjPx4pR3p3mRSjSxr0rgR7ARChdRxOd8RpvZTxl5jdEygmAHoUPbOMkIPRZwvPCRjzSWHD8iCTFV+yxbjmnsdr7TRYQarML2QTjgEUAzdjFW4gkezRptwgpmVeSgt5P+QWix5k76Y49E7yqlnS9V+ePumcv3lhWyFoHHIqQUtCCML31y9MY34wlKOyJsKCCxOrpVoW+IIHJtyKnYvxJxmO8cp10Xct6nyeEilG434+Kr/8/fnJaf/cx04Wf/03i6PlDeAoTjgupyRYyiES17rPR0iRwM1v45Iigijs+2PS/nvTK1r62QueE92QzmN/+2LQgeFt42vnF+X0PsbAubGo5dBI3fx/fPv/+m79EPtU5U82LyqtyqrWIN22e/8WqGUf9elbuuvC68ly2M9Ox5tGunVV9rBRpatbdWjnt8r7xIFVbWKrCNEMJN4Yd+HW33B7eTnt+3rrbWQ+7OMGbY9XLe2+sRjfOs71KWHkFG63O9xGeUc6u/etodbRwheZvFSwnlO8o95bl4ej7/+c8reh418P3s24BA3U3fJ+1k1oVJviFQ3ien7WlKQALvHwIsrnn4v/+v087/9X9MF7Kg5+LuTSzqZjgjJpKgX6FpiJPutUF4LPMeOTpNxHBfJXQLT0+5XRoAjPjygnSBNL4/wsAqvGpsj9HVqqLVi30xS4tBjzFfIiWfl+DpYWJ4dBA25P6UEMtnVyNU6tyzPaLquY+SmJImpYQ1QgAxUjPTCJVsO4QBtjXeFsK/CG3jWAeEm+XcOfb9HOP5eE+yYGmdW7whq4gfCiosc5ydq3n/mYS9IaTusthoZrMjhAjFqdwbzovvsu8K20s4H2vZsH/2g7jI+jcFsyq/0fYYfeQVsXgpi4veullV1xbPJFenwvzCF5ZjFp9y04TFEZaHaIlwI0wOT1VxK0GW/SKyMLAvZM2gFEHY+0C8OrcjlnjYVOW5bB+v0Ek8UawndHrjRgmdvWf62kJhcXQ/hRLICcl+CGHajfeLpu4+88HOLMegkMEbN5LT88b02i//f9P0PZ+eLvypPz8tn/tQogYzhqrqAAUn+hhiGHEKGNLba9fkzarChhdrKzzsvAgZ3qBtT8zDBMjDhNDDQtiGET62397X9hW+LX7OhrJtBNrY19nz6QJ/a2fnhdAQPOcrzdXcALzIhalfmvdkeFKQH624QisZXeWi8WhVsYbhaWmenpYn1cPiujdn/XcJqHLPlHdnFDkgHwxPKCv1nGYH5PTUJY94wtvS198ZTavqgKy/1Hx5/Tyb4CpxRWhk90gtI5opSF0ese6tKu9S92iV9wfljzCuUvTt++Sd8bqacfoDP/iD03PP5Xp8Cvaenp7t0e/vsyXQYow3cy7fSkOf2Jt0Psfo3RZtj8pxesRnT9y+bwWi35WABL5lAqfJt7j7P//cdPBLvzAdXPtGwrAS2lbFA2JMMNl8kapmhKzFiC0jG9GRD/A89DCy2p4XHpDarqaR661W7rbnwhDahmOBkKaea0DSfYkWbq7DgB+rgiIIEDWV6J+fHJtkfQwdPA7sA4ER7w7J9qxR0wRX/uHZIMxu7e1IG67yXURM4v8jTkoMxOhv5542ITYQOkTzsZuE+S04ToTQggpvrJtDuymtzecIJ0K9KvcnRiDhZcxOZ5sqLZ3vrnOc2PZivk/Zas6NNrM+Dy+8PJSl5jsItfJO5dwRKQgx+Jai6AKMNg3PD8UaOG/4IK5qfRIEXSsLndiz/A/xGTFDhTr2y3fpEr5HW1IoYZXwu8qtKWHJ+eH9YQcxau/cjGYi76RVidsj/I9zJYco4YFHt6/VWkd7l5KrBCNynl59NUMoeT1ZMPL09Venl37+b07Td308np7/ZDp+4ROV01MeN5LYMZmH966P6BES1cZQ9+j1z4b3YluM8BFGNcb1KFN9PmRtlK7eDtnaFhnnCx1si5lHeXPqHM/l+PRTffiP7o0ZH55vR7WFfdYGTYxsXVLrYyFYKqeKHu7heZsDDk8N+S5tIqHOERFRO29V1aqNvNe/WHk0fUHY7ZMf7cOTw/mSu4OQGuv31DkjWIdnqcQG/dZylsb5j3V+hgevfZ59ZdtakBYRlrHeKsINEce5t8IGZO4gdAh1qzazTg8VDKn6l/sUP19IaOYP/8gPRbsj8jevd8ouUfQ8cnT74awIPEZ09NDYcr8+7IZRSZlnPqg70dZV2X+vajRj9qurrTEj+lY31zG7OkpatrIpddOpG8yZxbraLMmZV83mtHfG2gfr6jl9w/I8jSY8bgbl3RZosxpoNkYC7w6Bk+Rw3P+rf2W68Mu/OB3cfjlWB6FWeA9yfIoZxBuAIV7FCkYOy7ivlBGFKCHPhvA1Qq243XTvDTeMKsObz/CqVHGAHmPfHTotXyg3E4xtcloOuxAY3iHCsCp0jvC6vAj3Yr/sJ4UEylJiXRr2Q0lnFgHleOTtpJpT3QOZAcbLgwhhBprvUm2N9YAu9RCwvZavU7FjCBm8W4TrEdaGCKvQLsLtEFKIAiw8wsjw0CBgOrcIi9OIpd3nIyQI32K7Cvvra5JwDsObVSWy834VGMj7VS6tixLOJe+1IhE5Hl4bvgeLEi1UkEN4EAKXc3/t1Vq7qCq4heHpMqFneJ1Y/yhMVhdYUDXnQhheCkWcZrHX3bSn1hriPV60M8erst47iK1U1Kv8nP4sqVDElAuOF2jvYgQOwici7iSeIELVdq/mOBFQC0TRjSway6KtGKvXXp+++Xf+1nTywecrvO34w5+MriIcsBnQ7H+ds0PuUULe9jHIK4SyzOAWdlUOh01+D0bx+apsIz/nrcLa3ip87VGhaw8TJePqfCsP0eOv3vZcbt/fFB9o59eKF2y8JRsBUE7C4dk7bzu8KZSNs9gSPHVS4wHeFjGtttXirKjgJiwqjDDV4rZfTUCO73LNcNm2NX5a9bXmqWmv1p+M3eaBank/FVXK/nsoXgkoLqMcL6Mw60U1o6KJroRMVvnsFgJJHlB9tnWs01pHKNtSKj/HZtweMuGQnf7wD//w9AwFQ56CHaLoefzodov3E4Fx3VZVobrDtH88VLnwy53K73mvQit48PcEXh6oVfuUGQhCQvrnNQvHjQUDgNnL/KzP+F7fNzd3Zl2YVR2Jw3AbISPrGvf9vLjrVIlOvk8YSn72GbqaAaWqEjcU2sPDFANgCB0emPwbCbgsjFcx5NmOByv7Yd98r2YISbwlfCT/yt3FZ/3zej8PT1zN3NXqO31mt2Z0icXmaQXHxyml99NA8Vwl8P4ncPziS9Phz/0P08GXfnXau/ZyGamJV2rGPyFG3LJGmBn3LAQHQqfyRnrORXkFCJvq9zvuAVzq3DvGPWEsNMh+uRfGYK7wsMTrl7enPDl9kqYW38l2CA/KNFX1slFxjHsd+S+5T1ZoXVdPCC6M8Lpn4tnI+yzwWTYY5aERcKxZk2NwryOMrSqyZbusC1Tr3+QeWffgCuej2lzuoXlvcdBLPye8rLw+GOx4T2ph0JwD3hS8WYiuUbiAMtkItXEvr+OFGbPP/BxFISo/iHvoeMbgVcvvCMArEWa0JYxW8WiVMGL/HJNwOvaP8MHTdT3CI0KnhFsVm8g+2ZZ7N7/z3YTTlbeoeOf34pI+TqheiTNYhNFx8nD2EXm0MmJr9zIcdxPudisakDWJYohWqGBboHWZBWMRazsHESaIH4RdZ3sUwbPIorKv/vzPT4dXd6e9n/3z0/HHv7s8Pbvp0xIt6cfdUeq7G7ll4Obf8N5s8lya4T2EyMgJOR969rBQtG0PD9/HK7DOi+F4W2Jiu6LbuMrfyvOz/f7j7gjtvEdRhnOToL29rX2b4gNjnw8TbCPMbZS63m7D+H2EsA2Bxf5GmeohEmudnSE6eqn5yuMZldZ6KGvtY+0l2oSklUClnHXNejSWtW+8Qf298f5oT4WsIYbQ2lzynFcPcVtv031Q41wIjeNSGaXq2X5wGZ69j33sY9OnP/3pXOZdzD+uU97m54qetwnMzZ8uAcqvlmnNQ3Y9O9GFCDdiKgZlRqzc+uXqz++UCyUsI4meFY5AzDMza7zHA5rvZZaywha4OmtdiT4jx8OiFs3LNggWhEPdGHh4VSxHazAzgTWJw7lw1XZ1xba9EkmLX+/fqUTZbgTU/ra4VVlT2tff3PLSrD1HHAK7pR20lV4dx+Hv+g4PwP5vCCKMh3bXzXOO/echR8gHomYrpr8e+DxgEUjMKNZ6EBhMPSYckVWrh+cfD/ohtFiEjwd1HsarzCLW4nkloDAaiEUfgqmfd51jrcXdT+uccFJHPd0Lyr2/rwisQzi4ZXD/Y6b/XtbcuZ0FLTMrTwJ83SNihJ8mj2Rx5950+Nd+brqUktWLa6+2+xbXKKFKeDK4H45JDEKzuM9xS6uYerwuXejgBUmifbvvYkD3mWK2YyHPMYHE8cf1jmCpkLZ+T11fy+QB4Z3Ofqq8cp9owkgnpKoW9cx54IWq+xfCIO/FyCmRhkhCqCEeqrhA/iZsjHvqEEYlNvr+EW+cboXacQ+n3T3MbAg3Gp1QrRJSFHpATOBhwvjnGNzrESH8ey4CqsRGzq0Mx35P64nqJRbpC0Lynv9w9pl23EgBCTwpFGLgJ6KpBB/HY6HWvJdzPo53qqq9fTAV2Hg21do9iCieI4Tq9XtwuJykKtseOTb02+jDWty1VwKrtYL6JBrnE2G4yho6VVqbMDU+qz7NfHr6dwdvGOOJNXYIq4MZ3COmTh7cjAOM0t1pM+eOEZ3tlsnpWaS09Ss//7enu1n7ZfHTf2q6/ZHvSTMvJJKwTb5R1KDESybcWugUTJsXoMLfthb8XHuEHvo8YGCeFRLbouZxF/LDQtS239sWUhV6Vd6LzcKlj/IWbR/77HHaOW/ve4TZDa/Pulrbm9rW7ICHiq6tNYjag5MJ2W6LDHZ0Xz3qswhoFxPn2zvOey1iMBu2ihMMIcl2jQmn1ELoBqNRKpttsEe4LxGeRohchaxlA4oRtu05o3ht8OjRtrEWUHmPWaerL4DcvUXklB3H7qr56Ajwg3iCf/zHfzwRlk8nn6dQVu30Zs7VK0bntnn2uHHm5+8FAjXyH3EiW58/Ki7y/GdPHEO5ffztuonnPQN8xsNleF0yyEvAsGBdHjYLYqRvJyadhwQ3+psRMyRcZuaqhEkSM0vs8GCqBwQCBAHDLEVPIh1hGhVnjmrow7k8PG024/yNdf2gH/fbqqbTjQGwUkt/3LwrOZgYbly/+Yz7Fk+PsQYGv1d4W39t3azqxjOMCR5iXGoIMxIWeWDQDlzVFXqBaMHbw0wID12sAaZUmK0dQqcbJhgIPOxpLw/PEQpHZaZehaiVDOr7rUuc37t44i+q8YzEZWYTx6sMiT6NQ7sr4RgjA7HEeWD4IMrywCRMg4RezudyfsfAyJoOqzxEa0FAPs+Ce8sYFMSQrxJm0mahmVHOTwyAWvQOo6knyG6P6zHO3o7X6Wltu325Pe76ey/cIzyHd4TAE98Tn+Ro58cNfzObT+L7S1+fpq9+Of9+I79/o70fIxkjgfvRMqEj9x/kZ675vQiRy4QzUblthzCxXGepflSTGoSQMWPK9VqV1BAdXdhwX8UbVMnOhJrhQcHwZTu84eyLCQ7uP4TMYNkweYKgwQDLdYpXJVXSKszqZooosH8W44wQqNLLTNawTd2z+v7Z97gvwalsEARAzpNzr/C03OM5BoY91cYq1Czfw4jnPYx6vlceb+4/iCueH3lmjNwdrv0STUzedOHCPTTntbxyuYV9rQVKtuW5Qt4MuUN4QW7Gy1Hb9HPjvlqls3P862+0++kHIkqYQGMb7tep9rbgGXQ1xQUqZK7nHTE5RxlqXrUtXPoDh2IT7JvnHvfUmrjqE2hhf/zKy6msluNeDte76TMEGYvB3k5luVpkNeWlCcm7glDjuZKfl1L+O31fE325x3L/rdC5PBerxHcms0aJbMZWE0F9YdeLlA6PIGAspLjCdOve9Orf+b+naw+uTzs/9TPTg+/47gjuSyV8EDy1IGyeATs5diW7V7hby+egSEKFtmUCDi9CRTGMkDgWfSUUaj1h10TATsVMtWfbw0TP44TQeXEz9lM5NHlotwIBo7z0my/U8x6Zhwmns2Wrm8HPa7tAQR2XNvaS3SUKxvo2Y8Jz86Ctc2qvjbgZCwRvhNPmWNsLvJ5tRRMY2APnWdXfxbzZFg97nfWIcW22cVrFB3oI3SqCvtbq6rZCfYcFkilB39fW2vbitXL2PZyOnJ70MTk9XCunrNuT7xznd8pc4+n5zHd/V+Y3mjfynX4pet5pou+n/b1dY20YkDwzh54YJRbHLEYvUVo3fB4iPKTwxORBMz3Iz1v9Jw92hE1u3PWAw0vDzBffK1FUl1mb7asAVA7a4Zbx3sTFuGxrxfCRcMtm3EDGQ4W/x8xgd/nWbB3G/Ah/G16QEklc6F2gVaUi1qmIKKtwCEIvumAZYQg1m8l6EeiI/pAcno8Kb+P4/dwx9rkJcndcHxPDv4uSCq0jZISbUxcC/ET08RpCpu6NfcG+SijlIdmFHQ9FONKKSjTNa5x7vZm2VQlavpPfa3pnnOR2+zjeturo51j7433+8YDO+fbzGYujVXtKHI2HQU98JZYcoYPxwL6pZMRMKQYRJWc5d4wWfmfFdWZimbWOgFrFGKoE4wrXy8/uMVvnMG2d67py3hOKnnfUmO1d7Y9vYwJPMu5yaZSxwLWaClnTb//WNP3mr0/T1387QuebET+3cmmmyhrXWYWl5Qe3IyaO+PvO7enGb3+1Zuaf/9h3t2seOwFD/NlcO9zruAfXhEOuJ75Xly0Gds+xqXsNSfy83XNNcs9qhk+uU65Fwr9GUYLykHBds9ZLnzxhwukUcYHXJ/snTIvrtyqN4X3nfBFbTIZQDKAb/SPhn2HC/Y3rHEM7Ho465/IQ9IkZnhFUKEDEPRtBVyWmc1+m+ECtywMf2pL3aRuFBeqelLZSea3ujTm58uAAkfsekQP5hye7ihtwP8oMM15uQtaoxoZXKIt0lhhjIqdC0iLobmZh0avZNpM4060812DNd5MvU7zIXaowvLQpz7rTm9dSIS37repyiL6ISCb6LuU7leuT84E7OUDVbvop54xoYrKPsCEEDMeEKSIqIuk0z7jdLHRaHhy2aV+s++Rpnr27z/W8iModyvHTzmX2g0FKeNhuFjFd3r3ThMYoHlFFCVg4E445Zvrvtb/1t6Ybt16aTv7YvzYdfefnKmzwNOe2m/szwnYnY2I3i6yOAgdV0prnZvjv1GQdC1LGC8SY75NyVeAg45j/qCRWXiCGTxcJDQJlsFlziUccnoVRxjkSqtvD9cTu362Ihv4c2GXBct3nAAAgAElEQVT7bthve3GybFF5JnidN/w3f5NvwgTjtgBp18QIXRvhZs243+TEnM+l7dZEG8tDQGDw9/Pc9rac9zadXTuoeaWGEGotoA1t4VcKG2zee7OgOXOOPUyP/Y0CEe3cRns3QqflJjXGg8849yFgNyF4vbpcZzcYtWNvymufFVarpPDFV5Vr+0EmRBBNP/zDVm9bd6a/vDWB34nh9lbenXp/iIyK+cZ4xyAn7IubLlVwEC2ZXaQc6O3Xp1W8NAu8M9ykETrc3PFkVGgCIqIZ4i0srd3k6+bK7E89lLgn8GDuF2zdLCtdrs3y8arwsh56xowNMdt1Tv2BPdZg6A/zenByfG5+FcOeV8Ur530ESOKZy5BuQbLtwcd364bE3XFrpoEbYFU96jOQ9Rl34/xAwBEqULHUPEyZOW2Cqa3x0M+/Qia6sLnMzB+/M3PK+zk+hgOCAsOgzjX/8H6wWjmztRWrzrYwwiPSb8zM+DFTiNHAZ2UA9IfnKKKAgGAdCGYkWWxwhG9UjHr+EYpRXYJ64xj5HWY86GFYCc/5DKOnjs929BEidesm2+IamoE1ZGn3aLUwOt7unqvBt3KJ6B9+0rR8mb/pJx78eIMqNyDneCWzqMx8JtFxFQNoQYUqZmcRSVdI0MUwI2Qv++Jf+mGZB1MlkXb74pEJkqMp23qvnbUvCZwhsB2Otva2P2oyic8q3PbBtMIz85XfnBbJx5l+O16da6814xuRwPVXRjrCIddZjX+8IIj9fMZilgmpuvPlX63k3+c+/qkkj2c78lIIDflQwq541X2OSZAeSlX3lH69j3DcJMm3sFxe+T73shHOWtdtjocRn4T+alo9F/JbzwMoD208J/U84LPaPudZkyv5u0LguJ/1B0rdo/vvfLY+txyb9vF97lU1KdPDtxAefG+cC+fMPQTRwn0P8cHx4lluIc/xOrEtHqDnPhjW5L1Q6Sxr3MAX71NNmuSFJ+uQqlfcqvMe7+MBqvV58jv3zLqfoQy55/Z7Yk2+MAFG03h+5fNiwvMoxmk+p7JV3bNhjreOyZ14c8ozxn2Se9a9HIsCFDCDB9tWPk8TfcuI2516LmLYxpMC616CnAVHFyW28szl2UHpYARfRNowTE8Rb4iScKhxQ2ns3AgP8+w7+AATS63owTpXqZLiuaen9HCOfZpn+f1f//J0M9UB7/yRPz7d//j3VQgi4ZUnPJfCYJ9Q5/L6JM+HY+Xv3Zxvhb7l+VeGdcYbAojFZlvVsI3hXwY7YVUl3DYVy6raVzAhYIZIqj5LX6xLOpfgod/6M7RGJ+JkXKrtOGPdoG2DHb7t7825jG8NI/9h4qSugHoGbpWKxpOz5T0ZZborb6W3dxyvfXcYWO2IZ89rnMVZscG725XgtoXUWY/UaBPr/RBCt8n5GeJmW0Ctv9snkocQG5MfhMQR0lYlqzND0gRWO/9WnKA9NPH04PEhxHKVBy6evub547qJVyfjd5mxT2jcSWwUhHf9iw13crzMnEa8jmHzIz/yI9MHP5jxOvrwUffUDaon+k1PzxNheh9t9NgZxja7ct4FXKFNGPQ1s5WfeGaYsSI3JiUtpySBlvHLz/o97/OAJkRiJOuPEK8a/d3wZQpxeFwqNIxRzIMCcUFeTrYbxnefEWqL1XGn4+HIgz8/S4hwY0M8sR9+Zz/dQKgHbLapOOf+O+eBoVCeo35DHB4V6tTHQGCdhgoJ44ExZnbqAu1ejTLw830elGWgE4LFDRpDpIkAYp9bdZIR15xt9rPPqjvPg7o/RGjnCGvgHKvqzpZoqIcmRj6Jpz3hle/DDNFR+TL5HjxrP/U0aPyGeODBiXdtxG1XLG2+ViEjGDtYIQgXhF4XK9tihm1gOtivE3e5K2OAsLP8HLkC2A2EQFR/9ZndKgjRlUP1d/6usMZ+k+d8ie2nLQi5Yt0ess3z1AUfht4QePxch+1hnWS78hhR1rLzIBYd8YdIQgQ9FwOH2VlmvjEMKMVKwnPaRHjGbuUj0b+0rV0XjwwTfdi1tX0zfuy19z66j3iqT0RgTK6OeZo3falfBmW8M0GUKl3TN74Sj05Ezktfm6ZX8jcTHFwzIxQXzwX3o7GOC8Y11wJrtzDbX9c+1+judPyLv5jb86vTcx/5jvzZJww+mHF/5YVpdSUGKXkcXLOMda6Ncc8duTbc86v4CvdK7qfcIwhHy3VRQiJmZ469zoXEeGXbkTtDg7mXIGoQLyTBD3HCMctzjQcqv3MNI17WEx/cL5iEwRPFtvkcb8+N11q+TMLBarKH++F4tnSdwu2xJoe4PxESTVgaEyL1DOhCkciCWq8nDLh1plhAMXjhY3m2RSRcz3PtWb6HMKH9+YxbPOdNJEI8Hct4rGr9Te61POtYJJV79AgjRogkpG4nhv9JxNfeM4gIzqOHX3OcKq2dfWVCcAdvD/c8XqPAA2MkRQbKeByWekUKpH0RY+ucKb5DG+uZyX09n0eQLXNcDFvCzUYEBOe4zBipHIw81xYIG0KL00c7CEHEIrwRsyXCc77kgnFfr7yrvJ/76elrL8UrsjPd+MIvT9e+/uXp6J/+qWn5Qz+Ww+TzjMvTtJvy4Rx3r4ossNRr8wggfkC3l+ffCI1qWeztc7xCLYqNsLhm3VZOUPcSVVJ89rdXj4V8pxvAq/4cWRvqiCdC54YpMfiwwwpxb4KqMeN+D5c2kEpAFKNeiAixVIuothVp+kn1HwTHMQl7VqDUIrBlLnRv1UZtbfqTUykvTfMWtXV7NsUOmjBpN4vzPzfCpgmsEZ7XTq4JjXbrGPlBrW1t21Z4Yfw+GG97tNo2bdLj/L75O0viVoW1CouLq7mt99MZVcGG9oxvx2ltKjOrnx8C6DRjiupsrMUzQgMrSraPFcpn8z22Oc798Hs/973Tpz71qSqi9DuZzB9sHvZT0fMoOu+Tzx46KMaIG2FeDMbc3HBVl9ueWcYkwXKznd54vYWZIXhu5sFAXDQ3QhI/KzcGzw6iKDcGbjBjUnBz1bUHNDeJ4UWpTLh+wz4vbLixlkufGOK2QnXdfWq2qRu3PLiqDf1OtvZlYzxzdfIhX9x6lShCRNQG7cHD93iYcfPjgctrxFBz4+bchhep1q2ou0V7cPbFstp7XeRUeBr5N9l3Jdh20VWN6AKGmywzgHVz5oGan1d46OdzZiGH8CkvECz67F6JmWxThnjOYQi/8gZlV9sL/41yp6WDujAaYXmjWEMJPp4YXSQiVGsGt8fpMzPL+Y/qbtVPMBkPvpxHVRfqxhDhMyVc836ERcWGMzbqez3cjDHENhgqCJkhTKtSXffQDTf/aCPnVDPcNJLxmX3yYK7VxrmBI5rI6+pieD1DxgONcZTPeYhzg6zimT1HqoYIwogxQCw+ZWvzk5wDvETPvzAtnsuMODNKWWV8YpG/4oORyb67wK3Y8zeNtjfdHR5rAL/pG74xKwJD9DLuCFVCoCREbfrGV+PRicghfO2VV9o9tgoS9PsB9yMM+PJO4jUhp6S/RqUzxiOCAC9MDPJVcncWF5+f7v/i/zvdyzoqV1/4cC7jGGUY1Xh5nkX4dAGCdUEFM66hunYxbpm4YGIl1w2Cg1fdwnPyVYAg21WOS64FrkUuAELLuGZHVTUM5UNCuXJeta98VgIlx+N9vK7cBzGsyePh+mU73ue5gre/jB1mirnmCXGNaGA/Y3KGyYqsQVMV0FibpxbvZBKM+1r2Wd4q7vXcR/M+kxzl2e7PhlHIpsLzuPciOpiI4p6afVXIWo9EyORaPY8QCHVvzDnSNl4on7qXcb9tt/U6Xu5Z9Uwkr4USwjxO0tadcDhJ2Nte7j01408IGpEPR+GCB4n9V0nefp5jfSTW0iHXsXtGlpl03GGcIBwrHLsb4jUBRtsRmwQXxZi+0tp+Gl675P9w64R3th1i5zTenV2iAeIRoyQ1rDnXUwQgi1TWWkj9nBDZhPHluXXzC1+Y3vjqr05X/+Sfnp7/4z/VclNLpPXcyzFey4DuxYhA1YUAeWMw5+/yhvSfeAia4zFGce73y/AvnYzxWwnurUIYL7w9Y4JvLKbZwrPITxk5OoTtRdjVdcNYpoIh46EJnrFdTfxiq5dnAws9P8c5tqMlFI8cHLx7PBP7dpUThJZvnqbx2oR9rU39EkjlYarCIITLtVyneq+HHTQP1EbwnZ+MZv/bQqnEIxOtObcK7u+hqDXh2r05w4u0OadWcnojaDZhcgjMwbjOpY/H8qqNMtMjD6vOG6/d5vbEd/AAEZJW3pq+1g7emyHkaj2esrP6GkOV39MXXR0BmVVmu4U3cozPf/77p49+NAsT8+pid3PUb+03Rc+3xu/d/XZNMTzkkHUjRgwgVPDUJHSCJFJ+v5Mb2/WETSBqiBuvnJruxcEjwAU5jHsGOvtgf2PWvQ7XDXAGbj2M+msY6/xJks/EjRnrsD9Uyujvhn/NQnKTZoaJGzZeAx6uhCwhDPC49Bt6iQ7uLHyHG1dL3KxXTSHwWTeA6+HVH4BsVyFa3eNT1c54mPYwhZHMWiKiC7lh3FbyPN8jebMtmFevvo5FS/7MuUYMLfPg3MFIIURlhImV4OmipcI5uFlirCOKMGQIx0hbmC3kgVXtzt+spM1DiH6tQgGbWalVHsYLYuorNILYfM4RvhgufbawCi7kPdo4vtvju5u3pnOCS3lRuuet34TqO3BDVVX+Eow5f7qIBwUCjpt73qjZVoo6MBuWfTNuiPsmxp0bOjONZbBwk2Mc5XdCz9bFLbIvPuPc2VeNv/xkmyoPm88q1ALjiv5GeCACcyzCNyq8klnIbuQwhhBLGC6Ingp3YRy1pO91yN0IwxkhdOWpa7svgwVDDWMLYwTj5LmInyyQNj0fMZQqSxNx9OQoDOFURiIP4DZEnnQm6km321xg/vZeIvDI/uN6YWxyn70e783XInB+8zen6ZtfTdhaJpUwrKtoC/fSMRHTZ0srT61PuNQ1gFDPv/GT8GG8AozxCtWNuZPcmMXlD02Hf/tvTLde/FJSeD6UxSUjCriFfOq7M34/lG2ytss+9wXEFfc7REz2Q0I7Qou/MaizCGXdq075cvcwcMkjEJj1JyQlxngZkiN8i/sY119VKcOgLUuw3W/qoshPSjHHiK4CNT3Rv91TuO+HQeUV5WdKLrfiJ+yrP2sq3JbnAlyzr7p2+/0MjlUgAAGU92kjxXBo79oDzf0p9/HyKvd7UXmECS9L24lWYL+IKp6XLO6ZKnUrSvSyj3qO0IY+ITXCd8c5jYFZQo/293tzed45Tvv+KqIPQbH3XPKQ6BzC7irnkoYloft21szBw8J9vKqngSSGOtEDFQbO/buPrcqN4j59IWWm75V3qSZoeK+KNfTnaC9PTN8dJ9R8/wMRwJQYT5jaMkKshE0Vicjx8ERlnJ1GSJNyf5L39zM5tEzBBJLMDw9vZ87w4nQ74W2v/8YXp+f+3T83ffBf+Fc2ovJhF+iw+7c+2zbma3hseTnWHhB8CGUf9zA3REeM56OM3cOMlcP0Ef9Idoc3eUh4PdfrBBHC3P9xjJGrcr4wQX2Gh66Ls5YT2kTBSVhG7rQgCmQFIhJJ2b0Y23kteNCGx6g1FVM+Xqu1x6U9IDhOE2ZtIdGRs1SJ/F2IDVRsN3KGtgXRaMsoDjDaPL637R2qy7B7kri+mqjpz1OER1rU5oX7+/He7HBd92iHml8uW6mvA8RznL+GAKVfCH3MPYFqbDznh8gpoZPxx0/eK+9NDgbHmgenaAH/sS8Ebu9r2nMQO+ICRY5C8NOf+e4qW13LZbzDL0XPOwz0Hd3d+ubBKMZg7Q8VZsQJPePGndWWq5LM7fyrfJr8ncXG6oGG8c5Nczx0xv4qnIkHAUYkoqKLCAZ7VdbhI9aK4QbOQ7Es4P5A6g+CfiGsZ78Y0FSAKT8rDwAGP7k6Q5xkgxHWMPbfb14bY78Lm3qAYoxnX/xes4fkspRbo59bf8iM9QpqXQoeyhjnfUZsJOoT4sADtcc2N5GX7ZnJwxvCkwZjmwdPzYDmb4QJD76Ui62HFO2th1LfP7Odo9QonGrmlocddxM+48bMrhENhJb0mSeOWX9nX/fTV/XQ5NiDLzcRjt9mdOrYtThevs+q4eyWPiYhmPPjjVrDoRsAGDV46Dq76hMejLV+DwZGz/spzwniMvtNLG29MKxqFo5jI9o4Z0QNorGPkVqkj+7NcTGc+KNmIfvNqVcTqjZizNQ5thttOec4NwREzdZ2oUsbyQPj6c75M7PGuSAuOF/Gb3mKEH89xGSE+xGGgkhiJhuDBg8m42yMfQykqq7EzxyCIUa8RBWj6Myrrfm9h/a1Gbk+XjkfzqNC43Lez0YIPY9XKD9fiDHBIokkVldoHefeDKAShjBl5pPLaFx74+c7fy9/R2897uwtCNB/9F3dO7m3Zmb+1ZemBd4c/n39m9P0+jdaMj7XZHV+N7yZ5LiaMVOTC4h5DM9urFYOYN6rvL6Mt8qDZJKB73Jtd5HC9rzi2cHgvf83/s/pVqq8PZsyy4QtHRDu9V2fiXBnXGbMYuDX5ALjuXsws//VpYSscanH4K1CCrVOTvdwsP8qyzzuKX0iiXPmWqi8kBjFbMcMdq6blh+YHdb1zvcRNwiG7uGpfAvu0W3g1/2giq/QPrwbuR5zTS7Iz2E/FTLH/ZOJlXYd1auET/aJNwzPE16kuv/mXEde4/D2c81zb+FZOULwLlJIgfyg/rwY9xWEZO6rC7xpfEYfpRJb3VvrWYE1zvkwycK6PzyLwoP8GbzbYxHWcU/h+9zn8AThPcKKHiGB5ZXGg8Y+KAv9em7X2e+FnBteaKqpYSBX2e6sVJ973B6TgDFOV2kzBQGOI2AufoQxAOP+PKMfK8KAAg/pH7woFCtAVFUhm5xDPX/i2cEbVGv1IPDyOfrq1q3oxxYid5r79G7G0uEb8Uym4Udff3F6LaLn4k//e9PeH/6jzNPXopMtvDr3u/LGNCO+DPsaDkO8jPVguseBNuNBqWcGdgI/KLrctt8O9YLPqFxG0Qpe6+T+kZPVjfM2QEDacnywRaqUMpVRK6+EMLS9dspDHG1VOeN0duknjlHlmIc3h7E8Kp5tbtzNqG9tq3OivVveIrYskTRE6PoER/7Q8Pwww1Bqt/qoBdDxf7xPLRSuhcQ1eVaTL3U9tJAywgTLzOg8hiA6L4wGuyHc8MqMPqoJjZrQDKNcp4ShVSgawh2RlJ8nsYuqeZxeCTm8V+3VFkQ9+1BrUW/NszVEWbUt7x1nJ1XUouxIzn+VOY6W+4VI+sQnvmP65Cc/uRY97+SEoaJnPRDfI79gTPIA5OZf1c96hTNC0G7FBY3AuYHYyUMVg48bAbPdGGzchLh2MGYr2zQ/R44GP8sD0QZdbTgGKeMdA5cHxwi96jGetd3I+Vg/eLj08qpj9odZ3Ww4Xp9RGDgr1KvP7P//7N1rrK7peR/0d62995zHM2M7seM4jpO4TpNQCiogWkgr2qJKTWlRIKiUBlHRUihCCITUj62oVCQkoCpf+AIIqfQDfOAbEp+o2kAPSdPm5MSOc3B89ozn5PF4Zh/W4v/739f9rnev2Xs8dUKaKH3tPes9PM/93Ifrvq7rf53uHehpg7nMgXNe28VfgT8xy2PRGg1jjYWgcbp4t0l32tX3O8yhFkIKbX4yf8Yqz6XPLqq7Al+3Z070uaVZ009eMMCP/hFBuaLWtJd2CJUmuQ4YKZ+a8c09iwOw2ubHxoA784Eg2tZGB8Il7MWcWOsKyxGC2xPjbysb5W9P0R4FaYPGrimAlt+1Y2zGivFQthumt6xXC1QBbXmWsxwAUfe0FCwLKqXBvEbA73wiCgJArcQq2uAtbLy7OTB/7s3zWrb7BOwMwFnnVQz4AljFwfe69AmtaqcAdca1K0xZM0qEdrwoNnLLKD4V2gvU1hprPuUJmCPWddbLVlWK4tKDBPO9/VGL5oB84BHltBrTUrIacgJYtWADDxFhzCou3G7ou/lHSG2ArOeyxobOWlxCuE4Ski/fm6IKzyVfIArnpXM4eIgAJUoHq6pwEYqlXhQcrWb/yes38AwQzJSk5nTwTjI2hQ9/IeDms78Uj86nVp7Oi/nOntxhWbX889iMZ8EQeRWs/z7rpqGiY4wA+ncJeWdg8fKil4KS7eFJH9Cs/UM5D6h5/W/+34dXPvlzIbknYxtKGWFK63d8NPSo+AcekH+8wBL83YuvjI1jFfoYunZdc2Hckr/bO8o4QvGn1G2AtqMDdpI+PlT+im8NoDPe7PXLVPZqCKw+KIRAnilhX28t2ZU9iT/asxTyDXiavZ42eIFzzWU8G/Ukm1OyT3U68qC5N7OHC0aAw/QVH6lHxcGj+S5jawlq5+rYi63uZj/jB7kfj7L/LXar0OW3Xc3smIOUW9r/8PTyXLlKeCH+MPy9Z7uZQ3JnvPTGydodcHS2Pe4tipN7amjKe4ajUTxX9Tjzg6fnEM5EA/TwyvCRM7yq3rJV5aqheDMvPaQUUyHLASFjG4s9BfcmHs7S3/vwU8ZBRkxeRcCWvGFEQrfLyHTn5RcDhB473P7U5w6f/diPHe79W3/28Nrv/H25ZeXsnOdvw4lbwWwOmgQ6RqGtdR+J63/zoNbQmuxOGR5Qs4sMLG9DlN804KDUegKyTjfT0MoLWq9T7832iAAhrfB2X/W3XLwVb32xNA3j0i+V5ZYXpp6U8R6Zt5vCFW2NKuXruVc5Mr5bfdj92GW313hWhbWdS7M8L+M14YERxgWA8Tbtvk6onEp287i3jLN6QuZGhT/PWd6clU+0+rPC95a3i/dmAZPdzwflDa3vJiRRfzL/+6DUNWZ9XeO9ygM6LsOM9SQX7bg+AwTrP7TODOArJG+D4h29c3Wo6niQQhvPpgz+d3znt3dPXK361XN/Ne9+y4Oer4cgv97vJYaNfr/eSizaubJ6TxWfQ2rs10vDqiKfJnG0h5cnz0Y8Mxc0gdDyzXkNX11C9gTctPH5sUI310887Pp+k8/yxBytC7vUM2+KTV6leazgp+NzXc+EwZiyAY/5OxhG7hslrop1PS9juWwoF4HKmjkAosyZVPNKe40JHxCyEz0LZMbaqU8EVZVninyYdL1AETopubni4fUt3z1GyU1b5o4wFf7UcydyX0uOaiu/CYvA3JvcOOCAAGs/006rr6Udgr95OWKwR/FvzoopHUsbIeK7fZCc0MJt+fTcKhRA5QCAo2eH0Ml9hGTBlXlzvbj7Ubb1z/t9YJ73dbekjxvU1ItFqAEDuy8RkPvle2NvgixBPUK21d6GNgCZlprNa+ddobshseX5wXjHI0fgu66HA6bf5lx7FA2HkAWsOA29QIwQZplNidRjiEwt3aPsUAowxM4pEEYZAugAk7S3Q+2AiMbmLyF1LMnLcmrNvpq9tBWXWjHFuadNCo3P7ueBMoSCSevvuihM8tt2AvI+e+N4KvvMX8NIzQ9azN/Oj301ih86V3GLhyjzfJlwuVqPJThLMK9XKJ95itATyy4lqntEn+wLCqTxrWbvA0cV1mu7PTSH6Po9V1Tw8He/BkUYrvPBd8wX30n/vsFrTvvwdv3pb+i8HmpKUT7Yw3gxg5MS0s+HP+9/zcuxPzczRgOUUUYQRpbQNWUeyCmPYWAAeCfZWO4iwOEVmqox2F7C47q33YumKcSU5nzXQjM8DULWcl+AzCs/8rcOX/3sp+N8fCKPuhXQk98+8KGVn4bmeA/Q/DYQIKaa4fUnjTzFQIDvUnTxW/uYMcYeDM0DaM+sPJsqy+4XSqbAwAYM9TYvQ0CNGjWq5V9DUfOWNyg8up6d5tiRL3lR1ie36NJBq8bfwi257rXMe3N85DcBCJkXRQdUOlMiOtfXgh/vRPfw5gfLjJ/HG5McnfAgQMSaOPPNCxixT81lcz/M64TaKaG/Q9X0rd4QPN86+4xfDi8QqiYXsGWox4CnffLIXXKQ8EjtV/YM326+FO89GhjQw0NXHh0+ZV6Tb7iMmviW+Uu4+jYa7ipx9cSZ34xTFVMevVYt9TnzqQiRVz1KpnZAI7nddQAgv5ppSAibsN7mnE5frbeKbCIdQh9vfu6Lh8994h8ebvzbf/rwtX/hDy35fhJaJp/pfDwNZ6IB7vJwr71xXVkGNvrdDmc/XrPyZU6rga3y1hLond+2QtJWaNoit+YH8cIcz4TgjVhFCOSn3HOg6kXGEYPwrjjWdBre/Ckc0rN0xitVlSVPrCqT57RqnCkGJOaMvWM1srEeXD/kdIei7UNbT+dge1ZOz/m5AkxXLH89fnlwunSAA4/SBpYPmtf57fp8r1Lf9xdKOOZa3Qfqln55dV7Qevbp69RrczWuxfsKXtCNNRwP2LpmrWHp+AgG1ywzYN7hwQogBlqFzAHoH/zgB5enZxsHvxGZ9tbu95vf8qDnIfNyn1bxDQnvLFIP3sLIMSIC8s0wQ1bpFyI8XwhTT1jEwSnayjtzwbM4YQTbWliXeP4JL6LU7io7rSQwQrZEm9dmILXu+TyKaVd5lPe+L1dZEr7KftpiAeqZCqz3rOGaH4V6xwxXGc+/bZEjGGv51gaixkhZj8baSZHfB3Fur00T0+dVBkxRHC+E5xrfjm2nDO8Y7mojA7YmHGIJ6NzvDAbz2zhslv/8rcdp5rFK/sRn7zLO20I5DKUCVIjGTrrXj4Y4LGvXyk/Jho1gqjKUPpQmTLGwA8KJAK/ST4hR1IEQ3iPPFj5C0AFa6aPnsnxSsNEE61/LMo/3ZxdNWJmWa97717qa35nDDXBrwWPtjEWUoAKGH5WAm/4UNEzISEEX5YRCw6qZNincFXT+jRC29vsUdifBb0/S0xHwXjwlEfYVTizUhC697vYo/ubfeHb4oHGbG30RcqNfObeiA2o+Q659NfthexQBGEqOgT6Z64Fh1t39cnJ7koDPKCIAl/5SAEoHO68M8Bgg1DA6a5rPO4ygeUm+YEQAACAASURBVGdzr++2B/RI08utf/Y6QwCa4qFLyEiBXp5b4BlhEoWhe3znKrTyleWaRarRgZS1X/IWTRkna+5UkutZKJQcYXMqznnvLwv7LmM74T+XQoCue4neTiC8HZg5Tbzfe2HP8a9WyHzDIGoJx1NU9w3x3ytquXqn0lA+nVUqz9e74ACwwWDB2JTDIA+f+Uz+BuikLHTBcD0K1tH+n8mxLzcw1xzA8GzotbacXLeNVA1V5U0AVoAYhg7GkhXX3kR1eSGbTrWvj67ZxUfs7yb05y/QbAChm1f+9t85fOVTv5Rt9USw0GOHmzw83/rhw+GDAT7kRkPI0G/oTiimPqh21gOFAZ7sFzyhpZrzzPJNvBQfm8/1JlOcyYxZH30cD8bK0ROiFt6DB+yiI9uTsmWT62oUGaMSvtSQufHsbsDTCp0ZJ7loDijP2bvrIEvGgfRl5NRlFP0qr7wGWb8aGHi08WqeakYsstXev5nr6oHO8607Hs4br0+v4xt5JvlWkJhneP7ORTIHXp6Nr+W5FwEE5/He1RpeT0cAVpm7kD90BngtcFCa3kbCEMjtgGfK6E0GuuY9krcjs/Yzc/+90OUNOVg9KiH5QTGKKgfdlyWR3xOj6bnxxfPcKAIE2LDoKVwD/AJZxhxPUeveAH47R0i/Yhy691pC3uSqZm3vfu1Oq7Hd+5py2WeH1z/9hcPzn/rY4eaf+FOHN//lP7pCm/bYhFjxXJzkXzRULD2pZX9HA7TToxzP9tt5NcdNOuTVz1u38Z7nB5s+Xmim13727Htz7X4fH5SgrPVbde4o1pmWKu2a03z0ldpmAbb9/Yn35nqRgXbj2u+rmxPqBZSMR2d38/TzKdC5L+RreG8x2ITbtV37ZxcWAGgmhOx+wDJjmvEf86Pum/PVx9V/zGmvwZ5sf9c1BVr0m8mp3WF0u1jEMReq7V95tbqyq5n02jmEnnfljQJoCogasrcA3D307Zvwi8u7CWtT3S06qGu/67u+6/DhD3/4n+T0HOn9V/vmG1USrj/3agcuohF7ySuDWRKWcmuEQnwpQpQ3h8Ww1uQQAKaNMAoeRoBoZOc6LKpf/yG4ThnAotDFKPermwOnne9qSQkz87ngQTuLEFdnR6kHCMRU51rFJttuvTiuYc0GmEgH4OakjZ2HUlCAuVMwPZNVktJCsRgh0yRZSi+Brwv5jfLffrBMVUtYzGifCE7ItK18K/SA1aoWu1wbcHgZ61VDnLwaCpZrdzU1/WkYFsXC7yMkatEcqxeg0TyctN9+UUoiCAh2wphnqYUQCHod8zbXElDAoWdRJLQp5CBCRqz1Ok9hzVVDU5x8rfxqhdpeG+MYoNIBeMZYQFvkIF9RmAoc0jYAQPB3LdZcrX7nLwuumPIeXsrDk7G8kWvflbGYh8nRWsBFYi8PBHA6oHUDamPwIiy3QkNpsHY97C/zKYdlX0dZKHCb+XFqurCVruLQdD2DmWdKTRSPWiMbDjIAC2q0H3pOCFoxHh406zGeLZZW3FRIJ4+dF2FuPDuOf5S1nothLlOhqN4s86e/5q+eOIrL0P/JORhrLwyI1g9jbggSiYjeoigk1O5MqF09Q0sZvIyisUq9A1X5K3/IujSsEu3kH9C444n6nT02gOgItGZvGBtDQei9B7HaCztniFcIYFRkQSgfsI9eASagN7S+CkwsptQTszd7uA5o1ixevR7GD9+OT15v49f789cDVae8mbJg+0wY1GV49BkQ/SIPO5ATIxTj00vjaWcx/9oKHcHTeoZYKz7if4woeEMGzMBhvXYhj3og8z3FexsRdmVI9HgKKgBaMgFvQ/Pu3d6G8qMFqo9hVuiGbAGq8RGegezdrwT0vPKZTwUvvysYJinYMVbc+PBHD4cPffvyrOKBvIrompcVreJv2m8ZYx5ynhK8LNcAd624Np7z0FTBzNG0vvc2IxkjSvqFlzY8D8mP4t5c0jwHv7SX8KOv7lyaqpxLZhTI5Z5WrLPXxjuBH6P3DfTslRpi3Dr9ND4FYvb+6ppQ9hnQMp/Nj5k96Srn02SezpSB3qHK+o+XCaHjvdrV33aI7fay8ZZUpuKpI7OsBRnhN17d8KN6tPFh8x4DzDJSWE9rQevOv8qhBfQuQwNnaMBLSfPIHZXWeB/OVPyslyZcVWEBBrbwnMvMrfC0u2++minM+M1RrkswWs7wyRonp/Ti5S8tzwS+rFgLMAfs5SqSvh5BuVnyjVzHE4B/8tTVA5W5i1Hp4vUXA+yeONz5pc8fPvuzP3Z47E/+mcMbv/ePLVrmUcm1pyFUx7Azz5zc3q7PVBhduV+tO3YSZub5UX7hQ7DxRK9ZJaKnfDQj01j89hk9pq1AhNpSPrc071Nw0nkOHe9DNh/Eqt7ijQIAkLOpGKk2VFuFfSvvu62dZ3Ta9oOKN+y+7YIED3rubqP14ozL8068OBtkdVzz/R7v9g7t6nZ9nutmTh409t3O/nvap6u8rNWHnXfVdmvIW8DntI2+P+YjLQ+TCm88uetsnuXVqYfbH6qR3CHt53d/vz2A55+Anoet1q/n99a24S3ZWJgh4SFx+vmAmpwtcPjC59Z7paAxUhYmyiuBQfhR0mqVGoGxgUyVKJanSaAuSsYo7DgKu/e7HfdjfphHC//lY1nIcQMcrXsDeo5J1dvDs0Oo6m1JOw3TmLHVisSqPYp6Ac8w/IKYed98jFxKONXVTSlAvd2lVwqjdmu5GwHZpPRRAPzWpF7JfmHFvj+NlRYm5HpeFIpr+nTxaBJ2KSHm3709HTz9bdGE6Z8+HX9Pf9vHAWGu6fk6A2h4EjAVz6fQiNmv8h2F01y0TDNGmvsJVeEWlG5KgRLehFqtjgQZ62ja3xXk0AllFQj2fIpKwQmAkzkjYFoSOuPblYYK1PIgoRAsfNpTwCDPqBBx+GBLO+dVwAp0LFqoxRKdJWTh0hkIlGIW7CpQGW8Px2NZTJ8atgEAAG3pn3lpfLh4cgpL/tUohN7zD7jqQXy8Xk5wj7D0PBcVFPF2LeW7XpusU6+3Vj0xfDyI+npMQM3tiRmvRZqysUtrt7KRZ4/HjbJnUSj6OyeINdb1BPmTaJbiZk5j5ZXz4/nmETjhkbJPKQjyKiikUSLWQbD2Ytp5NsrCpivP8NJegc9Yd3dJbbHToUmAdsfdryp91n/meec3bQBZJSgMPYpNw3gaNjn7vB5caz5rtfMjSKtdLrwhqLmnVmh8AZgEioTHJYTw2Xi+4h26zMGUZwVKea+aVc9NWXvkmHQMHHVfr2H+Y309ALy8xbNTiX2tl/u7UQoKdvFQIVgsilF6a4AShiYP0hktUQQLcJKgfklJR8P4Ugu91BqzaKplYc191oxy2OpY6Hb4Vi3z6D40xHssNHL3T8iTfYc/5LaLgJtznv13B3h4bQUYr6wHwrpkbckMN+zztBoyljZeyt6sd4eBYfbFDifLHv3y3/2xwxs5S+Vdzz0Vcohil3tufOf3Hg7f8q1LfqBDIVjGaf94PtkE2OFl8s3w2Ut8aIA/A1JBUPZJz6wZI0OLvYyxpN44c8JtkL/lAZNv0kOUx7vaogJD593TAP6Sd+i3IWrxDl0+FYOIPdk8GfsSeMl7bTJWNDxvGRIauiUXb7fLS7NDAdsnexePCh8ouMl32wCygSuvXvk9vjVeaf0zJy3jb/xkNpBJ/qbRFIto457HwLENIMf5so+Hp+rHV40FYYx85JkIUG7fW6hiKejlszWWnFyPlwBu/Z38C4DynOZD4ZWZqzmEtNECphg/G0B+J16oW4B1gFeLGYQf3PtydJTQ9w1A0fhaQjwJ6ulLVYrKxTyTscvcBPjf/srzh0fCV+T0fO7n/sHh1h+Pp+f3/+C6NrTr8El6y7k1BT4YCfK34Wbkej2DFGR8dIMToXBX+srORdlgZ/GmCQM9hq0tBX+/lkfiKmRrf79AQAXX8drr4MMPV56PqyT7Y9vuPnnWsaGT+07bOP399L3+mafrwObUy7NA4PJY7bC407ZPQc3pOB4I0sxJp+5+EHIfeDrxHm2gtudy9X0XjkCeew7R9PL+7Oc288chpVPwYecBHfOD0gWenGZYJMTQoaS9lzzm4W4fl67YSnC71HX4qc/KVX/P935vtljuM6arpX/YdL/j73/rhbc9yEL4MKFqWSjDmBEhKSTnRWFpwtMG4PDmUPhY1wmlghPCiRDGsAgShD1gqXS1wcFYfAuElvW9AGVXPCvIACbSxlYa3d9Qg3ltL8y2ulWpp+iPoktBE/I0zuACJEreiTVlgZqlIF5EmWsyXaulYWyjMJ16asqkMXPgAygRsrWYHs8CixGB3RjjnWXXkIY8uz7mxRBXIi1gMQqxZzTpXtMUAKBsBHE5AYEpwTBrAqdtd3oZ64zBIXWUB0AD09/K3THBFHhJvxp+l/Z7HpD5H0WSZ8VL4q/CEBSTblZrm77s3JwNfjy3B+vlGlZK3xdsnsxb20xb+9ycUYB7HYVkhz/W+zCeForVPtNHjHSEt/yYo3AsHYwiMOEl7bc+GAuwpQ9KPXtZ4x12sgFY6Sj9Bnq2kleQbf1ZnkfZMVcqPvVMJcrOqtZzBnQZ+6mAoGQojS5heOd/GXvBa7xeXN9o5smEx/HWKZhgb7Sww+ydSoARXJ5dhSr3CB1CUy2TDZzNmmzPzI6V1/8mI6N1Q7Q3WVrT1yeAVdbPKFv+9iC8XE/Qq4qnHwAnhVNOB35f794yclxmHs+aBD20WvCf+X4ifWtOQ+jFy/eJ7W+YjTlR1EAbLOlNNNb3tBEPwuWdhOUYs31ZJXzCfzbdabOhKKM8HkuI57sNIKs8pw1A81zIoLFmLEKhWmghCpsT2SWAo1FhUJTzHuaae5oTl3+KgOxcp9LNIpHmnPh8AjaOJsQ14qGza9c84Lej7QUtjFKz8pTs47y57xmTY1MASwkdZZrXkveX0sqDYI5SxKK0J6cCyMUD7D0gtkry8KujZxWvGR6sn+YFfTW/KvMAYO6k9rWoiyaEIUoixvNZtPHI5ggKF7OuIwsYax5dJZGXcQe4GsCLN9UotpTqy9Bd87TPeYAyBrxx6O4y9L+Uo9zbQi9jiMjlr/z9n4yn55eC2Z9K1fXHEgoVvvuBDx8uv/Xb6nHqffGYdL/mmQ1/krDuuQFJXVi0L9esoZn5LE+Ggo9OrX/LXWevAPo7r297nIW2apthpAedjoeqPHApOR2YuanZOtcBXXW9pXFzXCtTrudNM/9jUFoFCvCg/I5Gd65O5YTPeBoZk3G0hLb5cxK8Q1nTtnnf+xQf2OuA2dVjA9xkjfocBQ/sITIn/dQvRXN4f8zLsex22q28wyfz0t8WxxnP2GtfSWW115P6I0+P0Wf2rXCy7n0gWZ7hAun1vhdgkm2qsyV3Bx/b8nZC4m6H7h7BPxPaW6PJDpfVh+Q8sp6vJH7AN+tUgIre31zgz3qFr9wJnd5krHEmUcZ6DrTjJ8aTfXL79qs9juHmjRxkSh/J/Tcy3nuff+Hw6Z/7h4cn/+SfPlz+0X/3mFuyvDwAzd7oK79mH/DZxPp85qHZIWSnLMH7owI/oV1HQFJWskCknJ7lH1oVxE49GdpA51u5P7Z/Giq2vRH13O5zaxD3ei3+NuB2+tTvRtk+ep+2rnB9ELuNqhIPAFKjbxnbDvhYUZlvvXaPo157oWAP6M9178r1sLpTD83pHJ96jdYQ5DatkLM1j6sYwrpndLzj+7VWx/LTvW6tz/FgUnvhHh1ttXn0zHXeeSPXftghbh1H1ume54eP7FLXzzz37OGjH/1IQc+v9eu3Huh5yAxeRuGqtbDu/zA5npvPffpw8aXPHc6/MOEPX4lQJfTkDzT0KtcL5ar1ewgAEbfEoEUcsFNmTyk/EbAbDHnmtobVZZx/DdsaLlLPwQkwqNUo/3Z88PYQ2Rm+1/8me4/3ZiePtvD8bPINkPYzCBuEK8QNA/Zo7kaHpDXvZpi3Hwi2KgXeZzx+2+OiWFE4fG7IRsbR9vLc5l6M9rTBA2ZJEa8A9VBjZ4F8allsa37St5nbHXK04+rr2Zl5msTK48Fv1pkHKGu5LEf6MMJlj5tAIpymQtplPCvr8FbeHlYzwolgJIwpUJlTa1UFGhjLMx4XWpdNnOTaVhdqkYD8Tui08pBwRvSS+VWRye/OTSjQyXW1CFszXpnMF+9OY8vzTKFRLbU8gMk0eY/mJgb/Mha9AhF9bfw+hSvt7dLVHfcAsFYEosAI98pz5fPwesgzaxWp9K1jBULNA4XMGlLYrJ/xjQJC4UQ3rMfNVRrmxEDg1VO686wm20ZYSyhetUmjlEQxq1cKA8w//SpYFFakLXNqHLm8QCdtUhApDgEIx/yCfdL7DlVsgu+yMte7UwDD0ms4aa/Jz49HiaFwAPUzH2pnpqhFlUvr6ewkeXMbfPMGUnR6pgWaSHvowR6Q+MwSvoEsyxQPS6+h1Ob5lNpnU82NYgbAAboUcnNP6W/fMpcAe73I9hVJk/5txbihlBmftatnaGjKrmm1xwl9qgEjX25QuPPT7C3f2Y/2hflxdkee2zEbl7CslDIuYMq6dhyeay8LP9rVsVqsQTsbIK2D/lzbv561Q2qPxpUBNMdKeLZN+I2vy0uH3tAS5dBeUHACYDGP9kKNSxmrz61sCZij0VFKaz0feu9cUUaFA021P9Z+47Fu+gWwtywwGh/+iVUXCFN+KUFp46msF0Acz1zzGOItrBep3mTgWx9yo71gLQCxFklBXxTskQ8Dcrs/mq/juYABQrdnTvh8K3khojnA2T6yR8t3BliEV7z8d/7u4aVf/mRYypNhN49m6XKGmPA2Rge5HNa2uUfjxRWvA9Tbr3hPSzLjcUNfUVgq14TJHo1KFGIGgNxbb3aut7e8bzlo8gEvxjus2cxn97shpE0ySThhk/8VRgCGKNu5Dy/QtjVv+/oYjy0jS+lWKFbW2v4euVart/UzdQX815QjPBrfGEv6kiPmPdfWgzI0QL5as9Lg4nUXmStKdj06u/Jn5fTIzx0aWyON/QrsZY9H/lVeNmwaj8n7zQ+N0eddhAU/aS5grgXaW0ENAGPgWW3ezb+b1ufx8B98T1s9tHnm1XjwDv1qBr59NzKAB8Yc4X3Gkrlq7g8vqD0//ORO6Pg8Y75hv3pW1vbuay8lNyxrlLbvMR5oIl6rz//ixw9P/NAPH27/kT9ZmbMPC92K+zGkbIoPuG+Fno2M7vc7X2T9tl7Lu3DqoTn1xPT58qZOqohdBwtaWufe7DZXy/vz9gotD5Nr1hwuILVUE9/6pL/bQ3V67S5YsO/bgGiDuuthZzO445/r3pk1rqvQtf352O/xAJ2O43qb+/P9QHGNa/dvt3sK4k7vq2fOti8eGZRnhmY+C9TGq4bcHf6qfPUGOw0+BFgm9zm+mrAo8j5AlTeoejLwdlXe2/k+OxS7fZnQxVtTIOU9731vQM9H06+hnYcN/Bv4/rcO6NlrGcre7jJAh8J2xkr4UmK7A3J6avYXPjMHeUYxIZi8METM5qi4Y3ijjO88gFIn5dBDRnlBRBZuhz5hAFV2XDsbdG/CMJ7mhewwhhLDAIijZQezPllpAnO3XYCTH+vtiUKTxM1WrqlQGoZYJZMwb+MnDRFohND0n1Kxkzcz9osIi/MeFjrPN3T934myWqoXIG1TWvap4jsB1hgJVooKS9fEES/vSJQFykyZomfsMeR9cyXSJqFFiairn+KX6wsuRiHHxPSt7n0bMtdSjjYo60F7c83O7SmgZDnF8Qid/BNmYp8BMIQX8OJ7wr0erAgGIVlVlHKhsJOGauQvZQe5bO+R77b3YLwnl/FwnBG8+b/D4s6ejnJCeAPZPU+H8FrKzvJyoRUK0iT1NsxD/HUUM6e9nwsxAxAoyjqu4bxvjpAwRcIk39WinM4Z767QUzA1luMds1/wNQrW7QmbYIktWHIAYDwXig/A1FUKBlDtMzLqNaCwzUseTPsyIS+U8+cyZkqc5G1nGmmPxTNjbwS3eawxIf0bUNVwuh6aSrmx9hQaynfm2J7c1s+sRwUoJRlIws3vTPU3uQ2l2fSF0uo97wAa6wnmlIP0Za81mqQ0euSEDKz5pRmb49w/IVW+PwNc7LcdxthiDKOEuP7JgF0v1wF3tYS7ZJQhRgPra038HqtxaakVsbJ2lPYaHsQ9C8e0P/ChfL33QwuCFEksumyy+FSx8jz7A087Vm8coVuLWsZTQ8MYMsoehqe07DgL3jrzoky0ZyoNXzmCCbfk/lqP91xpwxjxUIrrEn5VSNBVwwLtaX0e8DOGnxo/THe8rvWo3DHnAPfQZOMnZj3aB3xCe4u3NY/MHKGXZ95rIWfsy9q9lERnqeTreidmDprwLvQp46awy9G0btZrK8wtLoDHpK1vStv1YORZ7quhYYws2pJDRF4IRxxjWOfAM3kBkzB+zOMjjxouDCylf831kSPIgwFYzJ7Kur784z9++Mqv/HJsA49kiz1yeOTpxw83vuXbDof3fmABHzzLGBhfWsxAeCde4fu0Zd/WCxvaaq4ivre93YBbeIgDmN1TQ9CseSMagB97F8BkRBjNEV/p9DNCoCt0gPfHUyq887n0oWDEfeRX3jMQkQ39Pv/0wbraj55Bpjg3x3zZX5VTJYysnRyXAfvbE9bogbVXKi93dEELVmTvuxcQ8VxhdTzi5ScZn+2DXzXsLf1w2EsPO06b+HULGWS9vHZOUI08YwQwLsa/HVIaGSJPp3LdPhtDV+d154VqGz02rCwe4k4lTRSwNndfiy0uXpp48pzH1LGlQtpFzg26kzE+yliW7++lbw0926HxjLC5V3U1hpgLnpuGJdNwzZ3cmxxCmiIG+nae8OlbU+TgQoK583w8P0Ds85/+xOHmH/nBw50/8sMtV30DX6GvmOAJXeuenvdLnt9/wCVmuoJtupHKB3blte0V8P0O07oOYtakryVdlczKnI9tnV7/VuB0qu9ctdH2pkjAbv9Bfx8WErd52YNCznY7p79t9W2H0O0wsvu9NWT5fq3xvZ0H6Xp/H9Sn0z5ssLXXYP89zt/kZO3ze/bvO6wN/R0BG5BTfqvPAyazJ/ca9rwfkRXO+ZGQEQKoNzC04kye6if5/sYAdeGYjDff/dsCeoQV/xq/fmuAHptshGBd1TkFuQfIffZTATn598XPr4IDQm1YqVomOa9tgfN+J6HuhbXZCkRwp1nwbVUqheb3rWSXEAYw7Da3m3QLRpY4z62bj7AbpWqHO7l+W3i2R2iHaVQJy78qLhQh91PowwibT6OtDmgx855ej+mvmN9jRSmkh9hdvy137sPkewq95mczttIX4YZRY85KFWKg+Y6QNhcs5C2DvRjcMTfCSd3kA6sj5Uv+DKWetbleLO36fpQG7/3r5shrK9Vte5SCXanLHNSKlrlkBcbg622ZNRDPTLkyDsrlnquW8Mx9hFXXgfU4c0Tp3eEUO1eHwl7BsawdVa69qlhEIM2aHhW7KoAZKys2a34Vogmr2BV2CtrQwCirPRcn9zjMs9bo9KfKwYAsWgXLKa8BwNAKeWMp3rlOVcpn3QuEKR9DY62UR/EbZec0fHJ7EVu2OvfX6gfMpv9+q8IQcKH6zfYseYy1kHyrLeEwyR2qc77AVtW2/E5ZSA3+gp6G71GQAa9RTloimgU/z6PctHCCogHCTAa0Ntwz/Xgi/fKitOb9mfKuu/jFLg9LGfD8XQRD7pA9QLHUhvHYJ17bU9fCFLnu9fADStHO+6EEbUDUvUc5G+ANSKEZc7SBdEOyMi77oOyeix/t5VoVtCignYs8L8pYE8axFRa2VpdbCsRl+trck4LHAflCpTaPaR8zJyrNdfwAbnaikJd69fI8+73rR+FNd8xJjTZ5KQluP2/+0j1ob+Fr27Ks3wOGTi3N28hSa/OAHG1uY8jRsJO2ahRxzeztbTSqQprvfN45UMKmsAeAomdSAcn2jP3PIznzMzkgDQ87tQRvz5h+AZOUWvlcQhQDIs/sG7yNV1D4767Axwu2w7XKmwZEmS97r4neQ7P4S89zAqjet8A2ekcjXtXu8OUdkoaueC3G6OUa61NALC8I0Mo1e/8VSIzQ79lSADGjTq4PQBCi+cpP/dThtU9/JkN8JCw6/94V79y3fWdyiL45JdKjoFduUKiHt6Hb5rXZ1/muFSMz/4oGFJhSsj1jDB8AXz0Xeab5nzDV0pg9bI8eDw8GhPApwGH2Kh7fcNC8rFnPz8l87HA0AKDv7acBmjEM1SjR833yzB0tYA+b29LC0OJ4dhft4unodXghnj4loBs2bi6HNx3PStqytHSH1+SeVjuzb8ib3KMv+rDDTguq8aCM1V6yR7JH72YtbwolLf+nRwTcC0cD4MIDLl9+tfkztxSPwK9DC6W1DfBUF6wpnaU8+at5eyvzUw+0cZJ7ZF4UwaZbxGPePJCGAC5lE41e8N6MAZSn4vab9yISs07WMjrO7dDOzRjNKspD44slLXl2L4dR3wCq4tW8iHfnXuThecZ78ebl4XO/+FOHR3/ojx8u//V/v/yp5ZwH9Jzm4+ziA7pzuYH7hJo9DMTsssrdNv3PW8O+1gDvf90fjrUMODtfaF/5Vg/L8izVDhzj2inYetAzVndWgYVTMHH8/ADA9CCvTufjxJPi8/Vy16fA4Xr/j/rE/HD6+fpv5hD33vPd3+e7B7W7+3a9ndP5OK28tr9/UFjd9THs0Lc93sV8Vhnt4yv7D9hRwU0xg1vhyR/5yEeiZoUuf41xz28a0LMqcxh/zQQPo837v7fqGCSrKVDz6V86HH7h4zlQ7hOrsppEw4bwLKS5YqUp2IQvTlCOdqVwX3OdVqBsC/lOatxKdEPAxHjnGSV0SspYIHc7W4nb+R/1UuS52+rUsLBlIV8xp6xbNIHlKlwJ0cBHQjhYVBBTwzu0E0VQmMZWEDsQCg8LYpjntlwLr9gnZ5dZ5xqMY+RjJQAAIABJREFUlTAz9FojKSwz5/Vc5YfmeYw7HkOuB2as58fqWxR3FqmEKqiBUuUdAMtzmhMTQU7B3dW7agnTtwElO5yh7RNgLK9CsqwToQsQjFKy+1dAMdc2XEz4Wq5FA04pd93Oq3gU17NGuc6rie355xwI68YDZeko0EikQtu1gI78GnOVf4+l3a8mDr9zw1qYuekNcnGSr7EPEN1AmeLWAgdCZghwYTYUBQLNnFFs01YTpfO803MgGgKSZzTmfED3BrtogZeEImXcR2v+KCHW3Lgs5VbE9FnRAvNS4Gj+84x9Pk3Ba8bH4gIobNrteTbayT3m3MGh7nMdxftOxt85ylwR6uYSeHLuQ4s2xGugmtL2TlK4uvcoH/m7ytYs5WJ78NCJsLAJIRRGai7OWu6bhXTyuFpm3RIQ3umLMctTkOAv/Mz0WrdWWdsKEi8eD9YKm1qhjqOI+34Ul4YCmkDgyVwZi2dtLymabNJ74vMLeuLmV9Y2fTz7arwFUUCOhgNx9RRu3qYWTODFQ7PZz83tS8PGWwBEocsz9cO6uhbQsR68jfZ9D4zFb/KMenjT7/ILdElhsi6zdzZvc0/zG6wnumKAoMjn2h1Gq23eBfPXsMyhoZ4lZR4pXYwP6/sC1Bop0MJ4dYQN8RarBmYG/eeoGAMGgETWAP3uwyJrlFhKYPlRATfmg4/kWcLxqqRrcBmhGsrmt4ZuDt9q+GO+82xW6JzbsUqiG7d5AsTM/8wTuitQNAf5W1B4YuTCD9E8A4lQLfvCXBtvPSUUWvfjD9Zk+EuLfTye8KkoqzwH29BgrvbBm3hNxQ7+ke+z/itUkzEhvz2qrxlwPEeXoc+Xf/aTh5dSQOfd8fQ8mrYfZ9SRz/O+b1kGkfIe48pfXlfjBXBUcuteA1wYAmwKfE2/rVve92wy9MA4MTxj8yv7WB/RvbGrBIbXKSyyvd+tcDkGinrR8CsyCH80N3l2ZQjlxzovllKDksNeGZHeEzAJGOCpwssZpHoMAL4cuisoywfAhAEBj+4c6rD9kb+qotVTpb/mIwUUlJeuBy3fN9cnbQJMwnACzJYH4W5wUABCq9vZ5rlfXyrDIm1V57QuSmULhywonOcIR9t5iRtIVr9Is+nj3UQANLdmV5hjDX8lAOOplWtzxtjl4shKuTVKY9dTljlppED6ei/A5IZz0AJ6lrF81nPTr/7uvLTwGOFH5565DQ9os8c4kIMLXN7NPufFkXOhEumdF1/pEioV/tlf+NjhsT/6g4eLH/oPVwGK8YqaK9Z6WTU7R295exQy4Kk1lwEkGwDNMt9f/ni+nD8PAg0PCl27z4Mysmkr7tvToMmHgS2/7TY28Lp+7fW+XAc/u41T4HcaXvYgD82DxncKqHhGTqvNvZ0X6b6Zc2it/btDCjt4cvWqcMRu69TbczoPvl+hcPtcHZ+zvmOkas6PQhPHPCA0qhgGUHgdHCJ4+2af31PG3+94GOmF+9DV2vuzt+6FVzh49UMf+lDYa4yZW7e7n0S+4U+/aUDPQ0d4Wphg9CSKQw8tU03tF3/2cPjln8/hcp9OyegvhWmEoW1FqmER+6ZrT1A6T0RxY6vRzKo8sglonSkywmzHOVdQdYctomuOwYCFYxjYABMLT5nfVWCq6Lv2tI0hEAyYkG5Z6HKgpWg1VnIEcJl0d/AI4Lzf+SWUAWEiu5rWDluTZ4LmxEwXYOSeCqf527Kao4hqWx8x9lb0iQDdVrIdrtbzYBC0TQHg5X1r+aedWrBGwaywG0VkK9FVVOeaWrgp0hGg5qhzaj55AHLvnmNztUvB7mTiY8W7WYcqTHkWIbLPntngynRFaJyV+WfejtXCWDZz31MRvluZ3PO+Q3Za/Y3ARwejpNeKns/ad31CWS4Tr93Ycwr7G8IzwhgiiM5yiOZFlILzregZ0w4bspY9RJUnJgu0QU+sdJf5rgplvU8Ah3lDDO43hswd5UoVodDlOgU8z26lsSlqIJyDQtTXzLm3TcTOc6sIUgxZmmeM2maFBnaeTpgWRVA+lrU3J1ux019zPXkfLRhgnihFQo2qJAw43nOuYETLSeN6+k/xt2Y8E/s3c4xYp581TBgvoAgAjgGjlZ5m/goiLDJlI316KiFISdRtOI6KVbxAgFJDG4H8mQtrdUPSdxQM1nwv60Hx2BXquvcphvlbL0DmYSumQt4S/3d2yHfNf0j7QAfgEMRVNrJzKOoJQ+f5++z7ljzgYdr72n3NVUkbrtn5S+5psnv6ukMWGxqTZ9STSzFawmaX1D2eYVTDjD2aNq1VzjxapuPhJ0h78ucuhR8ULM8+2sAdu3ksCr+Qo1QL7GsfalmPojnPPc2rSb9qCMhL6Bf25eDGhudRWDN/VcKBxOGp2/JfDyWl0wPTZsMaxxMhXE3oYsueL8/oygNBs5T4PKhnWMWqG8/aeT1E+Tfe9Jbo7TkueT5vEJ5j7wDrXs0LkUthLwqFGu+rPtkbDZM94bubJl3f9SVb8Cs8EKAbT2krZAKjJmLP0fQXnVYxzvV+J8caojYAMMr0Zca/k91f+NEfP7z6hc8H9DyW7uXfu9LPD31HqrcF+BjH9p7vhPlWqxxABdA0nCt9sK+aD5q8N7LOHmlpezRu3u0fRovs3XrcyJn8vguQNFTNnpzxVq7m3tPCBAcyjJcDvxiaHy/RZUJdqzRFOT/r2WG8P7k0YLkyeBsvFdqw176a5/DMCBfswcOmlMxgJMqeEHpburPv8DRrOGtf4woew4iA5ux7si3jEYZoTQOM1thCXw3RBSAAYPmCUfJ3qJq1bU4dPoQ/uXf2nfEIy+xZfbdbzUpRgNTODstmYJFXt5TuhsbyblfO41+vx1ZzO86cfB8D4ZsvvZjACvszz88YAbF6f7IWl8mPuIdWMw4hQvhNFVcqZfbYm3n+LQYHfK3zkYIF2TOtLDb7jTen9G8Ppf8Nacs+ufPC88sTkvdf+uTHD7d+4F873P3BP9uqhDdy3XmUIoem2nPrvKTZD7lL+Jt7C4oGAHWZsv5d66ns1nU2B9eNyl3Une+zdSN8ar1OlfeHAYvr4W6nXqCrM2tGfk67p+Dlujel/R+Pz9t5RY6dzJu3FFg46ftpW3tMxz5mTnbPjqFkD/GAecb14g6n87Q9VfsZD+r7ns8CHiDl2nycjml7eBqihq6Z3AuUrtbyQaCqYHmKuSh5Qbbw8Kw5X+f69JDSfP9I6OoDH/hAItwZcE+f/qt7/xse9HzdcnU7hADT4SHJmQWHn//Y4fBzP5fy0Z9dcfFbQO1T5rcFcAvwDTSqcZRK88r7TPpC3KX0LorvV+WqUTZ5HBoD75qxlgETsa4drR6InCDRRkMFMIe8x2gaez/k1UcMYOpv3R0rbKJ5Q4Q5EIayatrBQdazvbYCjhEiqCb8D1Nv+dJpcxchaHhR2myoSP7qUwU2ZX8UQM/tac0EHwsaS1qu2QzO591XDJRCjUi1q83khdTCq79VpFmWAIOxgNZCnmfx4DSU4KTqmuXoWQizLrvaG8HEk7FDrQjyOXytc2uOdxgTRUP4Us+3oAACYAQ0ABarWoRoNyFlpzHk4tgp5pOgO2uwrPrps/Yp5FV4CCoWubxqFc8cURCEqvB2WJed0yQETvv3eUtYLQlSYRWU1MwFnaGhbOmH6lv1vIzi3VCsWCnR0pTcPdwAUs2nZ43itC3X2/ND4XqC52EUQsCxJ7tn3pDTLqpQbwMle9FFad/U+0wR8Wp562pIazzNV6PI5LvGteevOa+yNXR5PK3cOs/8Awjmr+ui82mnJZspLQAaMEGR0GZ+bnJ1rm9oEYCU62v5pbznvbBBe0fOUMu5q4TooNZRVnaysL0t5Eblqlm/FlngSQCeGj4zgKAA3942v/qSz+iOdR8N1qs2ijH6rRGgxLDWuRWc8lHulRDOAvvMWT2WGVcLXfCS2CfWNt/NOVTdX81vSVw9z4n5orRQ+hvuld+F4VBSnHa/wx7rcaG88lJmzoCSnvWR1xwG2ZK/QuqsO6u/9qqvvr4OOayBxpgpWCy1GVQBfb5vwRCN5a/Das2XZOcChVHadm5ZQ23xx/xtuJR+aDvf7cNrCxTS/u53c8Io2/m+oVn4sL037ZTeKN0WcvhbvSz6Nu2g11bIw7MmLKyeK+DJfkufzTVPoDXeRSVu4SlRSHn5XsyYakTIusjtMtcFl2hjeOPwvu4rtFB3gD4NiGhFN3310/xmo+Iv+8UzUuU6/dNGeXw+t3omOsbjzdvMR0Ff1lxuXfIPn/+pTxxe+/xnD88993iqT98KiYTOvvWDh8M3f2CFVXpuzlkpDfNC7IIvxg1Y9Byd8YJaZ2XUKTIBiTdTcAXt+bwO8cz4q9CjB4Yd/Ab4GfnRUD1zhlYG6IqoQC/6jQ83wiDzQ2FvAYF4VXk7yxeT+PzaG4cbTzE6mDN0k2sYbeTFBNz17BlFXgpU9BVdD1CwhxuinL6aO4YN3jjX1CgDjAPhc39pybro0wDpgtQoXRn/rRrzZu+YG+1LuH7ppZBGlDUhZRnPjWNFvVlUfRc9AkCG1gqQPJvswaMbBj37LPR0B9DLTzcfsxeHn2ePXIRn6c2j5K/9KlxuDm8ESqq0n4bkenxB0Mp/vPP6S2sMkNUuqpGx381aVlXI3PK2nIU33QlvuKE6HMCjzeypi0RE3E65dQDrPG187md/+vD4D/zhw5s/9Oda7EF42yqzjN4Nmo6z5qC6zjYU53MV6jEA1yCUyACg577zc+qRMN+EzpROvu+7q22z371dyFf7cVKU4EHA6LQd7089Kg/yrjzI2/TWXr31m9PwuP3rfaFnM3Gn3qkrjwuWsnSg/XcBihVu1zmw7XjTmkpgTdZr/X6SQ3ltjGutdsW2fd+KGqoXZj11/s5aA7tlE2ux9zlNp8/seT6Ro8cCCC4Vtkl37ltrnd+NIfvtIvKsIYc+5ze/Pxpa/m0pZvA0b+jQ1TuZ6693zW940POgASwgRMBmgQlcYWs///HD4ZMBO5//zBLEOzZ8V5DZls0KLAISo7sijmPOTpnOXux5+rYa1sIVNlQXv/dj3erKF7EsprUZ/7ZkN/aesBuQU8ZPyZUvMsp4k9sJYWEzBkiQUAiAGhSd7yjTLQtKIAIL7lnEtN4TRpQEVhttEJSYTz43/2iYCeuLSksIcCeo1qtDwLOQ5fqGxlA6CLdBVS3TSWBRbMctXumUtitIjD39yFkhK4471+3wHFbDnrdjTPnXg0TNJbBBQGW8O7Rqx5TbjIZhrQgJAqzzTlEYBb9W7Xl+d/BS1lby6QjXlhgl8Ck9lLb869lEaRzYoUxSkAouRnnCO9y3rd/PJEY+ZxY0LK8gYQCj61shK5feWUBoeTQIdeflRDg1DG8s3eZox6Tv/K2Gqbl36K7PZoVFT/nQ+HBMYr7X/5zMvTxMlg0AMb4823wpt20t3UsBLsOgKOePsDp9Ay63AgTglYbzfKEp1mWX9UY7FLIRYldeHYAHXerjptG00TCq0BAlsXHved/KT2gwHSD4eZkUeNB/cfP1Gg6QfE9+22PbezcDuAwgPGs/cz1Frd4Efch9zaGwB7YyhiOHdoSUURCFeKhyt88+atiZfa7f7hma73qnXetlPlu23DUDgjzTNcp3a6+x+BRtQBHIzXXAh/2xDSvWpvkQDAFoL/PwWkIhJzTgMuvRcJlTBYznwmG0QJhXAUParFIOFFLQtCk8LvNCsbRuCETZW5ZX++CrlFB0nbnpWUnAjXHjndYun93Xw3iNGxDOdQ0fnuT+DcY6t7nP/qO0eSnHrJ/6i64aEolWKLzowLyZ0rRdLzDCzguP49HIKdxVQtF6C2GYK0RqOSMEAxoa1uQ2IbwB3mcJS1rVEwED4D3/hHR5dgBkLYnNDZp2KFH1kKcN4a3451cy/7fQ5+wR3zW/Lf96eHS+35XUWlQifMf4vFqi2LgowcBEGq63MJ93AZqdk9NQR3wu81aFWZ8GxLVyW9ZIX/FARg77e+dLofXuu/R/qmoxxLCElh1TbqP0v/qJTxye/8V4et77aLqTYgbZ27fek4Id3/6dKxzRK7zwMvvxDP14Lrrl5fR8nhPnGAG/vGUvfGmFDRoDr9EucrC9gxvQVp7R1Mfws73l9dBjQvl7Kx2tkY+BK+/RRBNVGDWMO+tFMX7U81yHB04YY0E5rxYSAnSmsiFa2eC65cvtnbTbQ0jx9CjLDH4Mb0ePePrIW+NegLfycQwTNcKhL0n5ztAZwGTehGYq5CCvpQaXgLLw/fP014G1l6HhM/Sl2mcryZFnUeFChzw0d+phyfiE3bkubSsMcJb5bVEKe0XfHbxsjwSkaf9G9mQPKGVwsFcqu/Mv638vxroWImieLVkURZFR0T4z3Zm3GyzvGc+dyLZbDZt8PO1mXKppeYw8ofDlryZU99GEHN+SW6TQQQ0ByBRoslYBvynac6HMddr7/C/+/OH8D/yhw50//ufSf56ezGH2P48Tj4/XuZL+gNR4cnbCesOh0riQrYYJyoPZCvsRKZFxFgNrX+29E6Cyr79q76rs8lrcpbTv8KsdnnVfCNjaKfd5cfbn+ek+QLS/e9Df04pw139/kDfrrUCqqHmJlhNtv59XVZe39OXUq7LbOwVIp/kzV2DuKnyt+2a8bdbS7B9BjbWcz6cV3XrgaD01qrstD82xHzyNA14KcvLb7Vy7j2PptaEJ9NFCB67NfpDLc2uMp9/x4Q8fviWenvYj//+6DpC3W5ST335Dg57TQbbSmomvNyFM4lO/eDh84h8G6HxyAR3WHQJjC7uGIGAqZtz3+UvB2tYpm2pbYMayUGnidwDktMRzGxkBaVP2YDNCjnKUvw1v85xRKtYuXNPM67MtHhtQVSkiyUNoDpFsqENuoSD35G8MNvcJDaL4VGnFNyckZCvntYgah3HmfU+T1lVJ0aoWEazGTGHBkAkVgsqjT1E8ZWwsLDu8ZCeZbetpvTQRRBQ0AIRQ1k+H23ltL5rvzDOF2vxuJYGngDKM+bdPwAnlc0CkNnbCePNC8nmvHWZMaO3qZjv8RKjFDsGiZFsEa70PpCMIeTPKzPMb78hWOrZywfJbMOq+CBL39NydAa/GRcjoc89uITxmbc074V5Bn/faaUlRzZkni0rBBCJyT/voOQOStpWxlub8bo52ftVs9Lpaaskc6/Y+ULbVv9I+ILgPsKwnzPryUACJ2Sct5sATk/54LuVtKwMFsCyd5toY8jlhd33pTyt2TZudv6yB8fVsGiAu/TqGkQwgrzct93nV+u6yqYw0wq73Nu+KopO5ATrRQkNqcn3P/6EYKfMdJcF1u019FRvOk9TcM4UAMhfy3gh/+2CvS63BjAoUVMoDhTPPrZchtFi+MHu4xS8G9FrvVpLyLP8xN3kmy22Uqea4mcuUgO1cbK8vhUmYVD0KGTvFneteH3bOh5CPFFxofh46fQZNjAJW4J9xB8Rcpi9nDkz1+L3H64XMNZNcXqMF5dBYzOFW4lnGrZdwGTTJcu4auWwUv/I+oMfY/TWfGX8V2mE2aActqrSHTni2uofRc8bJ6IH+fGcOCONdnplHuWGmgAQ+kGuFRmoP3wAEzAm6Ro8N08zzX3mhfatnm1eAEr69lbxK5rf9Iv3xaOPLva08FpAW8FGhWmNSxmTM+FzLwNuLAJN9ANyNZ0qCl5wP7TV/Mr/DJpM3sQwH6CLjq2U9Y9IPNDf86DKgqHx7g/RdyKV8B6/HH3k1KHVpr3+HtnaYdPcg+YO3AqF5lj4078z3sy6LIAYkvnl4/id++vDKF55vTs8TKUxw079nMlfv/9ACNA3/jdc2tHJuD+DXAC/PY/cx3p9/+LrwtXpb86+FQnZeVN7XIDCgtUaO3CMsUL8BuspDPJChiqGHBxOfX0psaWznMdV7CizaF/krzM664b+TM6nK2Hk9fANeAbmGmZk3RgbgfWSfTjR/MD/Wy2cpEuK+iw3sqorNM6P1zxrqu7k2RwEhPQutuZLp+w57433nJeMp8Wzd8bdtuT/eULmJG/R0LvMDHqJkf+hezapz7QqNy7UXzfe7yNCB/DWXXZ/04SLj4oG5lTmRn3YvxoKkd1cZvPN6QFbm5JHwgbvpa0PZ6BbheRRH8v5G2uANu6hSGdACeLk3v93MesvXcdaS6o93sx63etjxzdh9Xg9bvhFW/UZYRkpYl1+eJazuhcJIwXIv/NIvHQ6/51863P7B/+DwZgrHrBC75e05NybVYgfwnEfOXwYQNVTLlPV7z16ys5XfJrytqU+nOShzveuue0hOw7T8/na5Ljvc6mHXXb+3ZHqaXH/S/mko3SLoq2e/rUfoJEStvG3GdP2e0zC304ppew72M08/Xw/duw6eNoh5O+/Ufu4OMWte0y4zPXTZazIv9cKM1wjQAVLcVwCT3+82nHeFqvWZQPaErnW848lp8QztwfL+7s+8PYBQ+vB49tP3ft/3LS9PB306A7+697/xQE+pAkWd/CXACKbP/ko8Oj99OHz8Z1JeOu+dp1EFNP8o9J0cAmJACyWgVicTTgizPo5is6237haKxr+8E1ltQkyckrCrv1g8itn07SLXMnKuju4XBZW1aV7bglHl18VhrrX2YaTaGqFTgphV9f0OIyH4hbtUKad0E+55RpWjfF8vjDYJMdZVijFFL99vT1QVTUKGMAeOck2t5DO/FIQw9MtYfZZLesAP4b+V1CrHBJC50/28r8WZ4pu2dlWb7fXxtx41gCF9/xowmHsJ8icikCn7FH1ClLJDqBeg+YqV1hrmXz0yBC4Bkr41rI7lliAd8KA/GDdrrDF3eoGPNNbcEX2hZOUH91GWhWjtsVQxAVzMaZ7RjZt/lHvr/VTWAKCuUjRArd4qChSlK/fVgzTrBxBj4ARraYXSNCF2tXRO+yvzNM87UWrKKLRlIgBfXAFtm3d0NUrUTkgv2B56ayI2mhAukvAcCpQ5aqU6SsJY8xsmae3tB/OCnij8BP0oZvUSUub1w5poa5Q1il4Lf2ibddU6a3MrUENrntOCC/msWmIt86OQanN7krIuPQCQkrQrrFGWN/jeB+eWFq21vmYsCgrsSkkUMveqiGYKHQhqzK/G0yYMqPkvy1K7zhdJv7Z3zdoAlq2cRzHDRyiVaC7X1zJtv2Y8wFjBTBItswfOhQs1R2WUHOMa5r6U1Pxzv/3SKlO8g+i3hL7oZCeObxAGNOEh1kW4ibOy6tlTKCN/hTfKz6slFmDM9Twvtm3GtPI9fEAL9hwAmjFS3HWpIXT2PPCa61pmnQKf78xtjUW5VkiXZjrmvOlhv7MPtetZQJd2rAPv3Hh7GzI6RqruZ2f/mCsdEOZpjrSH5zmHyVo35NI+y7NavjxKVPh4y5Q3t2SMCC08k/vLe8yR8Kzc/2I8FFuBb/K+/QtYCTHbdOw543X1zB7SmufvM3dqCMm/FWOy+gIgkQNkCl7VAiO8MOGZ1mHvg01b1p0yX6/gWOnR2i4p3609gF2eG6NXRRg+AXy6YHgwWVDeinZ9N/vTnhDWmDl78Wc+llTV5w/vefrROO1uHm4GlN96dwDC+z645oCy3nLs9i1+JoQqDzRnBa14Sn5Thl9VsccDtBviydMyshSPARzxKxb6GC0azqd4iT4qW48OtYkW6y0me8nD4Z0bMJanA+ro0dry7BhjFPWUma9HZXvzt8GhxwikD7xRgJZ+VD7JC1nytyGY7V/6EkPMZehXVFdD44CYFlwY+tZn/WoBiRy8mb1xg/FkV68roDXf+FqU81R0dYCjggJe5zXI4P+AP9rMsxvOvRS90k5LzeMteDTatSVHL9FIS2BTHPPseFtavnoqL96JkegWwIlFzEGuBWN61LwzgOWNw60pgnAnwKvvK9/PI7aSx5l8xhsxhFxknqQ2MvTcizGFjO95KoNfhebJD+O1uh0v0yOZL76YGz0c+97hzee/ENJPUYOM6/noXPd+1z9/eO0H/p3DvfT5RoBPQ5uy35ryuo2HBVY15S5wY33Sr3p5RkxeZBw8UvXIZ35WmBzSvCpDvXNbTr0910OqTj1C171CD/ISPeiaPnievd+/k78bVDwIEO32trfm1BPzwFyX8Xod52BRX18bvB3V4gEVR4DZXOCrHJz7xnNSxOB0jLsPp30/BZj7fQNMtof+xGumrb0WjPpejQbmAR0vj/B4vH2ddbTW9iI0333EIDieJX+d7YPe7gJPkZP46m//nu9L0JDy9u9kNd75Nb/xQE9nx0pTKKK0Cl37xMcOF5/46cP5p395Weu5y+9RvDPBDkGqUj8KaDd0V2oxoYYXpK0dPsKy04ToteFWueZRpC2QAyRPPTYtY2mF9YuytLw5K8yAAhTBxZ3ue5cQhBjLxmAFPuvE2h5jUAu+fxt4YJKjIG5whIir2JeylsBzPYuV25q8HBf7zivZ+Ti1+I9SvXoTJjlV0xr+QxHK1+RqGSRLLNCki/mMEVOWG15mSp2N4VqKhvsGGOjTjrHXoQ20dlLv0ZOVe7jX5VsQMhSOd0Ug70RzuQ5CKXRAuNW2kN8XXjUKS70i5iqXTyWmY5iY/jqLQLW65uoMsCuIyz9AiHvfSzs7ttzvFqpK1yhcrtEPihxhaVkBGsppz03JewK+bvp0p6FuQCZlbSy0O+ekG1kDuZJSXQsn2hyltlZBlklrTQEmaAjKAa8EXAVwxlclLH97+CsFPNd0rAtslO5Y1VQlQs+tqDbKQUEw2jXWIcyue55peoXqtfTveGiADmBlX7srxtVDEFrAxHbJbnRgfpv4OpZLY9HnWsWFlVD481wKi7ltTL59OkoKhi323YSaA/2usj79de1UJDyCCOGK9SqaB54OczZKbYGGeaG4kMb5V6A4HjMeUUC2r/TfZ3NbL6F+mdcBmOYH05fYjPjq8Uw7gGIPTKzGOuA31+2zOhpm6qf8paA9k+IP1jvnvVxm7mrxHCXleLq7ueQfHvoqAAAgAElEQVRNwh7aVx6Lme+C9LSlAl7PGUHb6HTyAKyl9bG8gIa1NM+8c641R60MOPt7g9/mB+Ueyi96aqgX7zIFbsSu0uAApY/pz7KiW/O03/2CjvIeDdUjkJf10OfSLz6b3xWC0Ld62Kbtnjljj44glG9Uvo1+83fywS5zCGzBqznzkgNCCQbKGL+ibFdxxCNrNJpnepa9LT/JvNbznN93yevy2uEXQKkxBJR0jJ4NgJVPpL8tZsAIEoDQMQKcPIa5TjhVQXP+7aIfEttLf1shRrPWPV/rtzWuIcd48Vbg0Hrj4WRG9jSvjD1X+kYTqYLHK1Av2I3D8z/5k4cXP/35w3ufvRVc8nj0+hxQ+u7My7vjoUMbFHSKeT1i6XvzOu3F1dbKERsNeM/ZDgOzB1zHW4d+vV7J2LcnvN4z60k+5G/z+AYoNkQa/U2hkBrasnZCQ5PI3wp6uwpgw2rHG1fPdeYLnzUXLeiQz3LyCC9ztY2C2wvUIiT5zb27MFALxwC89nHaB8aGLzRsEsBPMYR7CU1ruBivtjVmoEN7vKO82DWY4G143vBj81MAlO/Q19YvCoRWH8sVeFaob+ETd0KDN8LDboZ+VN27zNqfN8eHTDZ3Uf4T5vhmaPmxGiSsUtqPvnKPnoN2QyM3MtazAJzbqtuFBz66j104GkUDVDIPjzKeMDCEl92Nd5QHqDqIsDqe7lSRvHwzhs70Qf7EDeCw5zTZNxZ60eKdPEcqgb68nIiau9/3Ow+v/sAPB/Q8HRaZe+X71FMWEEP+hg/cjDzrSRa2ISNMAdAqdFCZOR4f38sLcsbL9fNgFgjyb8mr0/N4FiGu13Uvxv5+K9RHPdB6bH522sDJM04BwM5TuQ5QHgSk7mvuIR+EgpkXr1Ogdnr5KQjYhQk24Nm5Pvv5pwDFfbt9a0w33a/luZr8qHl2C060mMQCnKs/U8Ybb6kesQ6DfVixh9P5v68vPI8DaNYC0XdGl7WaVX/Jqavvr4ASz+SbLVuNrXzwQ9+aXMU5WuCdTPI7vOY3HughzGJdOHw8Hp2P/fgCPS9F4LJUytMQB14cwVIyit2eXH+3d6BlWgkTyglL0gCbrayPtWyFpgzTx7SimJX4qnhRgjC+vN8eCNa4EhKhxC29yNMLsfEA4YG7pB8X+4p3XcRXXokhqA9fbHYvmyHMLAnpiGdtdlVX8kdM9BYeW4FnucPIxeFGmTybXJFLQtBjd17MDl+rxd2c4aJ5v5WZ+f4yitHZDoOpAEynCGmMnbXXdfrRMsIDQLa3AoPUXxatWlcJNkJQLLQKN4AWwQBMYeSsVPldiIXvKQwsWIQm4cGyuEEWi9+2Ru5kUnONsXbTUETSVqsxZU12/yhFFKmeND4CsoqxflDARqFGO/pgzLt8swnUXkOb9N34CE19GyWh4THeZxHfxSoaYdp49VxrHqJcXAQ4tgCAF2V9e34o2D1EUx8oQ4Spvi+F73j2xNMBhpL0t6fQby2rSqGgCLC6LkvhKjk7c9jS2qP8FmiZ73xXD+Eoi7WkA/K5Tt+EtDTvwzOiNPQw3pk3/a9304bLNQ2BkRexDAEF+9trMoy0pdTr9UHkaCfPZkmvcpC+A49bCVSlTPlYlZsAMv1oiN8oPO41j1U6rYn10LbhT3niPp/iDpgY1iio5rgW7vTDc5qcP8p2Qf3s+Xrf0vb2FlGUPOcZRQYooNr0XLRCOUHnwE2+08ben50r3oq05bkb1ETRu4wX+WyHgW5AW5ANGA7/qXfTczQ0a7jBbb1eGa/zZRruStmMNVs4rHlrlUjzPYp+vSH5TpgTftoCDKHj7ue5tgApn+VT4Hs7PKlgLW3t0us7B2/nDJoQoItSOgdONqQPv8hJ7oeczbRA6+JjnQ9W9F00pWfmCLOTj5BnfS33WOSGlWqH5d9+Q99d/MXrG3JobfK5Ro60Qak3N11L48n7fTBoPcdozboDc7nGs73fifhC9iiUzniiyBeERElHg5R9gKc0K1xwwNSu0LiY91HJLRgEZhumiT9kLfzetRvea2m1V6CFLww/xk+OxrBZ//JV8zx7F43W+LX3ZuRHDHJf/NgvHF797BcDem62XPWjAa833pP8Q5XtWtAk7fG8kA+tHIbOhpZ36F09EeiZcSR0Uu9jrtseIeuT+en49jlCHV/aaVn9adPcyDvV3j40uoaEjJmsKNgd4CL/UGXLi1nTKl6ZE/lZ9nNDVoFJuUbjjZI75Sw9IGyXvY4x6UKxjijgPSRzV/PEoxoOB+yRPeYzn0tbDB1Z49IROps1KaBfh2mu9WD4wVcGsFka9zd/bcZUwxT5lVPqA6CEeZ0z5OEPjA4vp+S48EfzhR8+nj25zwcLXd9ORc9bY7gi/m7Vk34WEfZyptw5PtFFGp4chTB89CzzdC80cUt0inXKPAkzugiIcXDpWZQLdVqAlOox+Eb22SPyhfKJvnA3srAORf+MtyGquSkevobXRXgBMHcZiPGcgL2LeMBf/exnD/f+ud99eOK/+EuHm5F9izXPeTqb72Y+ChQqIBaPXbYzRaHyZgxpyzC8vALGq8rbgzwgbeAhr+sAwGWnIGgDqfXdAlCnvx/fXztD6PTsmQcDpasOXff2dLzVCO8/Z+gIwk7n7CHj2iBEf99S+e2+UtEnhQy2rmDaB9ztA1fvOwNprjsd1+7b9dC+1b01b2tNT0qSX/P6XB/K6VqeAsVTD9P9fViH3ApvEzp3N3v0yfCSD37wg2FNV6Dp7ejhnf72jx30FD6wNLz8wuHskwE6P/OT8ewkfO0LAT4SjDHUWgW34BjFeluyt1en14xi3nCb9d63SL5MbFuDG2IyAsS+xHh7Ns5Ye3pWBEUqCoukvrsrJnonAl5E0QhEaQnKhjkQnFX28zFAq13mrs8j6w1CvJjnjufmgamVW5MQ99qsexPaMOcBXHp/I0z0kYCOR4AIzL5hFpi48bCQSUwPU2zZ6RE+xluhkNcODWnIlB3Jy2BnDGCoNyL35X6VYcoEt5Xc3BZsGVDua6hR/l/gkfeu36GDDdCkB4XRNgSPhS737rCOgJ06agiLFhYgoDIOTHOf11IlIoK3QpOFkmJFcZj2Gq5IeKxNOJENuY5CPgtdbxnpQVlI/+qpWxbXS0IBXQjPMlfaZQFkFezBhcJWRgFANPWMUQJzfQUl5QfwYC02n2vMq9paxrLv7fsBCwXhYwGshdRY5F/kxgCmnq+0K9EZL8DmcD40FeWyoQfZ/J1Tz9kKW4tZIKB8bx6b3MozlT7tnBbeJRNT7wNhvwX4KMoFvjwqGUstfPnMolpP0XgZmvuhje6i9b0EZHTCaqskaytameJK2/W3ClO+J7B39bZWQKNUpV/1uCYZO/lfkoL78pcCYO7m0Mk23PA8c0zRQgOUHvtAGJxNN/dTboS91Rqce1o8QHuIY5SvAhXf4RHGDwRKbt6ha/bQKOz1qKSvyikDnWjBXmgJ8vwTBlQaoSwO72hVMRshexxdu4cXJcC0vKThPMOnKP4KOlDGG36Yftdrah7sNX1Mc90veQ/gCHkLbzlreJhnJBTA+rPedonQA0PPeLLK94ZPtKz3BrHDAyiVbgQMW3wD0MuzWN4p+q1IyGiR/YNP7TOUWqAh83QMGw1NKwJgrjat8I41xMf8UDDTdjw23eM7fLaljsfj4Zn74ErPLpDxL9fskLDtHdvl98sjlsLWsffZgN146iZ3siDJPFSB1W/znOucc8LyX08OYAjojLd1V01ED3hk+dXwAsvDu7rDYTevtG57zurhNN+GAujgHdZgvE2UzV1UZIOMWv3xD2PBuuzPvICAhp3OPiRfsq9e+MTHDy9/9suHZ58+T62Kx2MPefRw89l4ZZQ/r6Kd67XRc9fQPT6QteMl2waRhnqSX2McRDtosoaSuacFTfR76Ebb9jDPoz2GHsPHys96hhr6wC8yp+W147F2vz1T3mNcvINCWNKv5sqODNvV1jbgFJKMF7XIhCIl+SdkaiIsVrGLARaTj9OiFlsOogMgCH21OMXwOUUkyr9isBQSlzZbPMMwrS/+S48ILSyDJDCT3xNxojjAje67fO8vkLmLhWwj0/AbBoumCWubdT0gojI/RszmL9XTJ68o4Cl88sZjeB4VZhkg7sYYe5PhBK2bh/C618M7boS33RSiBuyo+BY592i8Vhe5h9J/L/uZh2mFmaB7ACP6RfdPAI5zrSSul7/k2nrPA0iJiNDKGwmrrUM3hptXP/2Zw+Xv+hcPz/3Fv5IQyvcew646WaXxRR4PfQ242N6L64p35xxPK1jDIsYLMd/53FyQ/KNPnf51T3WseW19qga4rG1gXn65Aj1b13rQ34d5j05B1nUw9LB79piuz8kpCNq/XW+zdogRba2WlgsBWryrY/864OpBXqou1QDV616rHYp3OienhQvq/ZrOapuH7voabg/RBrT9Pet+XyXj3rdKXOO7F4lOceZPbZKhSZ4eY3zv+7758P73v/83EeixAfYMPWgX0Asw15REPPzk3z5c/v0fPZx/5peX8KIssQKcNrGZ/aDYI/PXNoFMCdsCbq3sYuRiw3cMfMGOmQYecg1m11KjebHw1epD8VyAR3h/9SlyHwq9uwr5KeXXqi5RRm4mwfbG+7/1cOMD7z+cxRV34z3vPpxHEFykJO7l+eNU7YZKCL24F0vNZRjvvQCsy7ix777y0uH2l1883E0t/MsoHfcS0+yAt8s3JIcF8IQR0YMeybNuhYndiIL5WIDPrQjv6rO4EUEO8FR58SJJRmlq2Alr+Vh3MbpWvGF9zKuKBGDp/QCpbU1tWIAENuf7jJWT0rIVWovLYlWhal5H6SfUvQjZWuDHw5B4ai79rtEOY2ucN0ZuHUbZIjC3RV87fmv+lXWjAABr6ds+5bvX5rcqsRSFUZopygXEQAyGZ80pUBTOsRyM1alKyq7URgHb+T3G2GRYIR4UxwmZaKUuQtucGfeMcdzXtTDzAG3LLELuQuZa8y+2XPgYMCD8aIPwAuNcR1nSB6C7+WYsIAlrIFRfiXW6uSHLs7YE+xJU+zyKhnw2hyVzcSw/nnuamzPKm6p1JRdK+BL6ffVcpNm45opSIqTH3G1lbStz6KtW7TxLv3foCabsY3O7RilFljw+1meD2qL+vbYDHnqGSV4N+wFO0Ys1Nh82IvBDQXANRWrAyvbW7sTkqcBY+m144EjkHUqI6K0/a6z1bYgKRQC9bMXScxatLAU3a9fQxfy+T2tvRcO87BfjozDUxU95Be6yn4UpNfTTePPHvHpWrdLokmKTfwCv/dI8GsqNcBPADtjFMD3HWPTLvKJ3lgRzSqMaut6HmMpF0dfm8RgToJg+NdQv/3gn6wFPm61+NUoDgOlZQMgAfxa4jsHnhq1RVmfuzaXn84yhN0q3ggPAaT1hYyAAqPGeeiZnH3pWvV2UcXtbDsWAkIbD5fuWTB+jzgZIlGF9aMw4Gkr/CixmnmuQ0V9MHO0CbvkslHGXRm8JcQAMT8w18la037yRvMxn8yczhn30wXPxwhLK9jdeVEY8fe/+oVjik8MPjXfzs4J6oGn61PWzzuROrgOm59yazmfn1ZzEsNWiBniFZ1jP9D3j+PLP/Mzhy5//4uG5J28Fp6RymwpuscKf8fI5R4kxxN4UcpLcqoZho3VKdffT8IMdmnzkrUNLxuEsp1YXXeB39ZFsAWgIj/wr30fTnkU28NzJt8pc9FrjnnnG659iALJGE4lRXhWZaZ8VlIgC4NFOH3ceVysHjnwRfhZ5WeMQ0EpxTwU88pPy2wR9c5e98Marr0VuUuwl3o8xMHzkbvoo7KvBaI1CQItjbJuc2Yt4l86Vb05o+3k80hfZzwyazVQp/5hw3Bpd8dAYQzPOGzEgUeSMB82dJy+owGyHVfo+tHFHtbaAuPMeeJszdRKadjNr1rLRtviQzxs9FJmof6beG4cPqAx3Nwes3wxAfTMg7JG0zetjnO4XYXI7e7JhcZlfBRJupE9ncu4aPqzLMeDKLcOjhFQCS9nDSUFP/1NYIXrRRQDrjciYL3/m8wU97/5Lf/Vwyz74NXgdi1VtZe9heuMJoNqK9qnXQHgXL9Ud4VExDinscCe0XiVchbkBPavowqLtU0Pz2rpX3++hnSr193tCTs4PuhbC5d7T+za4OAK6Grht5EE087AHeaFa+jm8oIbwrbeczLvvWkxgEGcDLiZf9KoPDOtvRaTX+3h9Tk7n+TimATu7C8sr6hiXK2Xf8+/lunW46XouNrP4ELAqPcQ9+GCKZWTNlKzWAth+LzSJ/r77u7975fS0Y78GxLbnWZ320ybjTn3r7PyjPm9b/3cYkkecEjVl7tOfOJz9+I8cDv/g76X62mczWoyTlZ9iOgx/rcKVUksxqLDETJwAS2BTJCZW1PXb23FUXjLxDRvhKcn12jPZYn+BG94kQCsC5FKcq0WAovP3rkpLCf2SDHiZ+Pob73728Oi3f/Rw46Pfdbj50e853Py2bzscPvCtOTU61k0lRFmJmlCuPyM0OrmLuIvuCZ+Je9Tvu05/Tj8uUiXl3pdfOpwlKfVu5uONT/3K4Y1f+OThjXi87uSQ1XOAIa0+FkZHd5Zz+liY5E3Ci+JKecOAez4HQswcUloII+DmNG7bHO7Y+8aLCylgxTMvA/wamiTUiEAnDNJG2rrMw5d1c+ba9duzQYno+TYUs/ShCdAs787DidKeZ5iZrlvju2O1FodvqgpIllVmlfOloBFABDNPAwub3KARej0TgvDNNbt8p5iyDWQ8P9/3INCGzVkXgjftNV9i+tjiFvmO0O9p9vkrrHEszc2J8vyCOwJ/4rwJePcQuty+VRKnLPD2qrW0L0CSPhZsz9i2d6CFEUoYa4wbqPidctIE+hkTetWW5+xS0QWP+bwtXJQ549zt1Avitly0PSc74Vb7PdF85Sd1Peohy+cqGlegqCEWlLJ9vkhB6oQQ1qMT+qBkbMC5FfCeR0NZtYcxOMq0MbCwU3ZG+db2KRA2hoahzLrX8wgAURCtUf4C1foIpNUTkDm2T3PfyofJPQ1jMy5K1zxX3wn8KlK8K/bGmvvL/Os67megoQI62goFNffVmsx4kHubZ0X5HC/g9rLZd13btMvTUWuwvptDPCi/8Syz3DYvAl1NmM8GQ2hlJ92jnQ2g65WbMXcPpGvmglcKP2vVsdDhBm7msUCNksUI4Xm5abwA5Ukt7gC8GafDU8PHKOs1GOT6fcCkMVAKeaf0G8/LvyrSzdMbGu5ZTCM06lnJ8yj08hBaUdMaTP6H+ZDP1xAo9GyteEh2W7lvzhdqi/bBNoABJ+VL8m7yjB3Cu4u8bFDY+3TIuDewRR8Zg9yubQghiIUMttiN6wARIEnS/rI+Li+osTIi4BsztwU7QM3Q3NxTi77QMNu/xRW2cqxTaNoexU/zr7lraB0w5dnxvapJFDWCBF9kcMvbyKPb8a688FM/e/jKi68evum5RzIVt7LdktfjHCl5WMqUFwjjfckFUt2wgNZ3DFYDdl1TAIufAcO8EfgvmsiYOs9rfy2DGV6d35szw5rhhdbHU1SP1NC/+wDWGvQCThi/GrI18rFVANOmPVLjj/0UWmZgaVW+DQhV+QM+w3d2Dh+5Rd1jga7n0/yjZaAwz4/n8SLXngP65UljyOPd6ONzPe9U8pTqke39+WHrHBPCeoGnRGbdjfJ/q1X/VKjj0Ypkb47aKiN+qTz1yIR7yktnLs/zTCCmjJoSLlcs+61ng5UvoRs5DMkvCt0BH7eytnfzu2pZj2Rvq4p1HsOactAX8jC2AqvLckWyXneaG5p+hEcpNHEzeT+XCR3tWS7MT/ZE+O8dnuHQ6Hme0UhoSmjWxXa+1UIl9iD9akXZ3E4RCWF1N9LnV1/IPP3u7z889xf+SryJ+3DrWf7TP1vXe8BPywn+sINI33rDdYBjB1BRq1KOp+HocZjP9fpkn5lD+UqnnovTw0k97bp3pXtlmNdpWFj7TK87Ue73/e90PPWOTH96MOw1VXu3s7/X7x3etvOgTr1kp6Cv1Dzhguv+NY7j/N0XmnY1z3tu2lb27Q7LKyCc8Z6CttMxn3qSTp/dZzLIFvgscCm08Rb6nbXf9xbUMXTMup62+W3Rr3+tDybV/1/X8LZa5Hg1fuT/PJz/3b+RCmwBO1tRkNjY8LQRNlsJK2PYjPVkU2ylmiyrZc0ip/1JmtrMZd2xmP5KVsR4shG4ullmYy1UutGpxrd7snEO72KppspiAMl5uPU9v/Pw5Pf/3sOtf/afOZzF5XZmw+8Y/enS0WJx7OLb7fwHcYPdUHdi9LGUtmRdfOkrh9uf/tThzZ/4B4ev/P2/d/hKwhnOXvxyjEL3Dk+GwT4VPvVEhMFNSqc+YVxVetNOEzxZ0Gb+ttWxuTD5DcPdhR0q8J2Wy7SU23o6t4IJua6V1vQr/481riEDu9KQsINjHhFlkoUugg0obcEINwrRSqlfydA7XKy7N89vLH2EZ/vGOsoySAADJ90xq33CxbX1ME2oRM938dl4WMYIYwQBLOS933aJ2eZjpH0gxfr3PBICfAQ9qyMrYAHJDg3K9ZOrssOulnUC06X0TX92nH/HOoq8ud+H4u6DPc1jAScQRLkZBazEk3/Gvj0HQiBY3yj1wprangp121JJQdV9tA0s5j3lb4cWtisUGAIXMJET5Lm5vkqqsY2iuw9C3AmQEwJ1UUDIuJA1r6K9mroCogDdKDeet5Xiyfk5hmr1HKQBKLpdQG0c6ctrqkZNrkUVHAp+frNXN6By3QaeDTWilOZVDwZaFNq06KzgpgBpQNMWLIoCUKRY6IWnHJORzRMAk3vF6u9qbBs8lz7neTPGns9RK3e+Nx7rWBA3e4eSh7TkSPXAWHPEQ5UxMU6YewpiD7H1fdqiQLK4Rqmtk6oK9SjSLaWcuTH9qn1twO6LesAyrp3UXS/aJKxTXpSu3wYCfueCkyheeEI8L5dRkrcOpUTuGet6AZD+U3yAboPJyx7b4ZrWJPPZfW3saFAe2g6DaxguwJI50EbpJ+teT8MA6JaqHvqp1y6AK/z2DA0oX13wknutl/Z2mORW5Fs2f/Z6z8qavdCJQqj510pqmKGPJ+BaP6wf4F3gyMsDFI6nufKFVpgfKbqMNxt87e9bmQtYAbIzFn09en0pmQMs6hXQbhds0SmQexquVsAEbFCiXQ8czvXbG7TH18qQUcJfffXw/M/+fGpMvHJ4zzM3j6Dn1rsjn56MIa6euQE9LWKBFu0LvAAdAss7RHM83FnLy0QqnAHRcmD8BcLcv8/wQk8NO0xbNZhlLPYgPlYjgXkeA40h9PDO4dv1ZNqfvrdPzD/aVowlvGYfTmtNNr9pJc/Q65ZJojPIbnMpV418iTfqTHnpvO4BOsLB8z05utIcKXFzREQNFbwAK4+2NNhiB4wIdBDj4BlJCegOUznpAVL6krV6M2DgJlkYI9nd9Ftp6ccU22g56nhilNrnoc+zBAWdC0dUEjtjuJtCTE34j0GoSrijKZ55z+Hulz7XuWghAoK9FBzPS65t6Fb24SOhxVOD6m3heVEahcQBV669kz49Eavo7RgTHglNBS4djZrm4ZHkZb7xRg5/dPaZ9boTb44xdg9cpFjhq1ElFn++k8gCgEpltteeT/nq7/8Dh6f/4n8b29gzx0psi39AYANk1257i1K/w5kaltXtGXv+7BeyrhGiWqoMv7q/YGGAzrbJvxWszEPnvutenFNg8nb3XrVy/7tTQNJ1PdE1rwOMfed1T8n13BbXPei7B3pYTub0eljaw/q8vz8FNtfvLSCZ+d7vr4Oc0/FcAa2r8tXrkNSlj9znrSr9Eunr7DTXWfuLyNPbgD4jZYGgC5cH6DKGb2DrkciG3/4935OTJnbY9tcb5Tv//dcN9FyqePbxnzic/R//y+H855K7s93so5SUqErp92+c41DGUrESQ3LlUZmxacfCaeJ3/k+F7CiRlA7ejkcpT/nOgaYJL7tIsmrDr/OfN7MAb75J8cwCyqP50LcfHotV49a/+gcPt37H71iKGebYTq5XddVavfrmHb82QGKxWaU2p60yj2uvbRlBJAFqX/uFXzh85Uf+38NX/9bfOLyWyj2PRal499OPpNjMjejgseAQTASBMe+zQcRv13swXpL9iCoKhPMIlYIgygdlfDqzFYzmAgEh/uU6yfQts8siTGCPBZsQ69kGJxOCqkv90yZlTr4F4VlPFCXAfU6wJrz038DThnE3QXiUWELxGJZGybCALIUADcFNsKORTUuEWN7vMI5a9NJ2w75Yb1lzM2fOXNl5SMewOOOgyBKCxqdRitWAFPu8YI3FMApzK2zlRSgXYFAwR7lxnzVoKJp2x4qOnhsCMTkR7m++F8Uw1+7zYoSqtOADRWrWzFxE2e2J5i3Xnd+mIlKtJy3JyoK6wN62+l4G4NWyCbTVy1MksqzLrUpmTa1R7rMugMC7eNkoBcJI8rxap+27AWE9PyjNSDaucpzv672wZyjmDBO5oNWQRlHd56K0oli+85wpt9ywPdpKQyrtZUI/bnDVgvY+qRK49nkB+57/ro81R5ejwJvXbX2uccVeT0Mt2ME7mfHV0r0snPUma8b4Wzxh9oT7NggoH0q/5Oagu3aMEj90jY41gveUzinGQhbn8FAJyFlDYYA10ghHY7Ro+NvMkef3bKQ8fz+7PNKa6ac5WOD0GCa3PRct773AUvtcL9Ksl2c58FNOlRMLy9vS14YH0hLz3tx2H+VZ22vXkEO8YPb0VG7q3KL1Appcsz2K5SdCgDInm56a52H+7dsBdF3fAYIbwLV0ubnQf2vGKAKYoBdKdNo01wWw+Q597kT2yS9r/lOrKqaN0t6EO6MB9GMe7LedL9ZF13+ev3ixWtVyg+w8p/3I9fZsQfmMqzTD6wPUjTdqg+ld3bEePgA7zxBa6FXlT3uA4S8OgssAACAASURBVACFDdg3PTlvZ7xBVX6zjnIyLuMl+eLPfDwF1V46vPfdj0RBSHhblNVbCQm5jNJ7Lml+Fy5pSGSeIwwaLbRoTfqxPaEt9kJeolf8hSwFDFekRL155st6CdOmoDZMceiqXirrk/teVb7cXgKW0VL+UF68yp/MsT1lDsx1/oS/XaYQRtl++MoZPrTll77y8NSQhVbthwrutR71LFLsebFkFcm/YdhYXsKdgM0rQ3lvLk7nmjId7wigwugnMkAURvrX874aCpq1zPcCiJxdsyzagVM91ysApoWNmMAAKOAjwKTnU+Gt1tm8RvcR5aCd7CO5Np5zqwUPDCOmjhgsHVyKx/Vsk05PAFUNISuf93bm4JGpbngn3uWWso9h4zzA6k6e+0TOgTsm4YevNEIlc5fgtkzDneoHwr5uhq5v4EmjvAvzo3A+EnArx4g3427WXtW5u5m/8+znmxnTS1/84uHG7/tDh2f+wn+TbZS5wP4GkFQujCejZD3vqyRjVZWdYl6Eo46nh67FYzahXhsULUK5/yUiaW2Vde9bEvzn8lMvyfH9/u3k/tPrroOsU+XfrQ8DAbuHDwJRp8DlnYCUB4Gyh7V7zMlZnXvLXF1v69Rjdb3Pp2DuOA9Hr9CE8JVNSdQQVDn57TOX9u8p4LmvzxP2xo/TKnHN41ygdtOFohnC4EoZzdNavz8a+gV6Wp3wH0G3fhDtXP/u1wX0cGdf/syPHi7+2l893Pz5X1iKVtHdMEWuPjF9p3GHW8Hci7rBESt9QwkoZhTwnZg3VutRrFdC1TDXfTYFCxdLb8Iz7uYQrjtfdUrsWR0KDW9OaMfN933L4ckf+GOHJ//wHz4cvvsjyWMO89oK+DuZ0dNr3ul9R1PrA1bXTj/5Gh9VjeXel75w+Nrf+9HDC3/9fzu8/mN/8/DcI3cPz0bQPclC9FwU5F06F+NOnPVlrEoN06qFjoJEkaeU5TMvSL0ClFVceJRCArMliucaJ0tTwikd4usoCyflEZdHhkDdVtf0vQrOKEnAgfAMa2hcx4o+eW8BjLPfeY+hE5jWeEBCQ2q212pZg2ptdklzLHyXv3LCrL21a+5Dvm4YXvqyTw53L4W4oCXvhSF5Xq2qJc4ry3ZPvh5rOkVyg6Jy6VF8d4nlrfxpm4enJ9GnLc/p89L2Prui4CfPfFTCfR7JE1YFGwChPC3Ftt414Ta1drLkU0jzD7DQnjXxmWJxR4Ui0zCg3wchZj3kMNdYQ/PLAt9wNcrb7CegqQURoihQdNAK74fr67XyD5CgwAz4Mu5W5jL/+UfZ6ef0dYcfmuutUKFLhUM2CKzCFyCQ9Wm5cTTYPJ28R2eV/qysuU8Y1A61qtdvFCpgt4qp6309oLD7P5+PuTobAA3vYNnddGa+zKF5563YeTmPKxE94T3IwvhZtjdt6n8rQK5xdCEbimbuonQaq32iDGcTQSnKlHDzk8sb+hTeB3hs4LKTuQGQApiheUpigdP0v167rM2uYOhatEohU1p496vW3Myx85CsRQtDjPLps7C9KrT6pH8DLqvg6gMayT+WYKE5ilfYr2+ggdl3chBKJ3jM9EPbDYNEU7O/tV/PHp4yfRAeaIjjpew87dDMhunlWl5dY+sexSPyjIbgDK/pnrTeubYAJv8koAN1XdPMAeBmnXfRg+4zyr1nuN+CeEu5nr1dWpprGM0AmBpxck2rIwqts965b5ehJuC39RQ9CJ3OvWf2oTNn8MFtvLEv91lhTcqf+SzYS7u7+AKwJJxQW9mz58KyAti++LGfPzz/8muHb3kuJasDeh7Lv7PkQp0zdNWwM2PZBqddAhoN7xC+MZ507C07TmlntJixKRDyVYByeLO+7HBpe7M5DeYD6MH/zRcwMvyu/Jc3DNBY/PgiQPXcfi+zwtOAiJO55RH1SghZc0E3nXlOw6nz/3ihmpBfHjHGMBblyMCCNDkFQxINdWasQYsqwI3hY4OEdaTIqlpm7XluKHi16HfLzNEP8cS/EQ/pI/Jwelgvul4ATzW9dbhoPES5Xriac4eEht2JwfLR7B9eIGM9C63cS+W2JodnPxZghM8kWC3DU9l1vFC8Lfn+ZgsqrKJHFMab6YeQIR6tG4laqCFLbk9C5JvTmbm/Gd7Me7YlY8GcZxNHzR+Ve5HKbrnvIsaV2zH4XAQ83hKyiidjDbYl2Ze5eCXhbTd+3+8/PPaf/1eHewlPPQsfWGS1AM8RmJTJpG95XhX0ATe+PXoCdh5Mk9wDOoee6uivkhxAOnrP/nyqUD8ciFzpAVfny3gwGjV/q+37PBLz3SK4df/ps47XjxJ/+uzTdtb9a30e9DoFGJ0vXr6Ta99y30muzNu2qccDOq+ee3+Z6p13U7Bxcu3bPn8AjbOW7vXg6+Vxu3+c5stPa5+sNV4Gnavzl+QdLeNbx21f7X5kjPUyxsNzR0EDz/A5j/mOj3zX4VkHdLfRB07pN/Tlrw/o+dKnD/f+h798uPlTqcwWAbcHtRWOKhhNsM8YMLttRZvJW1ptNbn1jxDa3p4y2zC8VmTCRI8zv9qrMOf9SJLjK19IiNWrhzdf+Url5Ru3w9xq1VCx5anD4//KHzw8+e/98OHGP/1PrdOrv8GJfmuo27W1SZfrsHrw3ljK0Omzr3/ezWUe7r7w5cMX/9e/dnjpf/6fDs/deeXwrhxS9/i7Jq57W8pwpsaKj1JjU3fOh1AJqyqlFHDW3Tx8quI0lEceBqZR61bmmKCmPJfjUWLHuqlfFEY4wvWs/wRqq3EQaBRTVjqSyG+5lstfSRKbph65XC83oEpEPlOEtqdC+ynTeSkPaufnIIlKrNxTS6Od5Z6x0jnTKcmfpaGd2L2BNGtxlS8dzt9W95vnVqkaIZywhYIAwn4/z2/G0XOgWJ8pMp6vTQBjQNtWbtCh9QAoxFUjkp5cT3qbdwBmQp12SFHW6zLhBWfabQhR7mkMAKVuAGzXTMI5RcOp9JlPp2ETJoDBKwoqABM8lWg61zVfYuihIUP6TpnNGCn45kS7PDXyrvK/KrkUOIngU4L7gtAubbmX4m7e7U/9HADjfcuCmydehPE+nHp8tgdGJSh9Awq9zKkwi85bFDBhRrZ4FXNlaichfnte6qnMHDrZnEfo6AHRpwEPri34B15yrXlFB/UeoHMsZkCGPri+lnbrmn88UVUYvcKws/7nzYNgEOA1SLvGSHlSqYz1dudTdR97lr5kPpvHRsrbcxTE8RBsGnPfPqukhyemzYZw5l/CiZon11ApShx6GyPGNniQPRvYd38vYVTQUYU9zxPCtMG439J3dYGaNLut/+Zre422dw096M8+j6c8GWPLX+ul38aKj+Lt6Mzze8DkWO3rNc4/+4oyWh7h/jFgFSjhDehJmNrwJmtUurP/hp7qCTMvxjSGBn1teOIArg3MWefxhXqz8Bj8xvuhkxpdfKawRfncwKH81Dql/XpIhme9K+C2uX74QPa3sNSp2lk6BHqBv3o2gbT87XxmvypDvOKv1vohvdkzVZIm36pFf/wUuu0xCdmfdwNEXv2Vzx1efuX1KAc3D08G8DyZQgZnQgSd02Nsy+KzaE67ogAK3MeI45rssYvkv3S/NOwtf3m/gZ4ezr0ApLWRq9IzXfbeKngQXhZ6zLjPGVKUaWfY2h79jP9SQnyuu9EiQvqFh+G5eVZKPa9oiXzXHCm5rgkfw/9C4ULGKrvi/W4kQMOmY3HOXJ8z0lkTbQE59vXZeOZG/i+yXN6TGpgS4VGrdea2ITWh5ZJGn5/w9pxfY31vpjCC6Uvw2gIn/D1Z41vx4lxEdqrU2tPo8+xHhIk6k6YFJjJnlLq08WbafywAEhhyno3kekUGPBMouhX+cScgSgUre5kX5m7uNU8rdXMpAp7Fi6cd9Mhjs+hBkZSbiWh9soolBfVuvns0z3ojtHUzOZoqwVpzHh0vQOkmUJa+6M9FxvZEIg3kLePhd7LX7mRNngi//ZqKduXtZ4dXXsoByYl+OfynfymR4E9nzpb35Rg+NV6bFVp2VdlrK/iL+ayXUbkXMJK7tAT3/a/rHp0NrHZeyG7j6LWZNt/S0PTRs+T4eH09L8opMNqhcvuerZgfxzLgbn8+BTfXn3Xaxv7tqi8LqFwHR6fjOb3fGUd7PKfP3gDvqp9XRRfq0SwIXXccQf/oRG89iNQ+zR6pgXGXS7g+f3PGT4HRkv+nwGr59/K/ir158IAdsmbfc+x3fns0cuW7PvKRw9MO3Z1bHrSu38h3//+DnjD2e//X/344/I///eFGgQ3EjfD8y2SpnrLr8mFcFTy41R7pKGBTIGAxN5rPQphthtJCWZcUWaULt8D88pswLIzefS++EKb52uGNl78WA+bNbO4sRq49f+qbDs/8qT9zeOxP/JuHG+9737rv63lpvt7v38hq2Ix4OG7wj/CS+/PCX//rhy/8d3/58P6Ut37m2aej3z4W4JZxt4gDUGAueAvyfiekYsyGui2VFEBueYoQAHlUBggdxD9C3lzWemu+KYMkw1jtGu6Q5wKvrt+hU65hPQqQaaGwrah2nSjg1pMSlfta4QwqZL1jIbCJwkirFNp87vGXQkowsS7acDNptd4DeMNIKUcTWgLsXbJ4aauhZRRg9JPnSvzVBm+CfqPLXe2pnhp9GsG8w3H6SN9TzkZx3nS5w/72Nca4z/DwHTD2RhTW49ku0x8EsD0JPQBT2+Y+Y6KwUgwkwp8mamuvuRu5tuBgCbhjKKD3FK5dLrzjo5iONbnJ/zwWo4D15rVHu1YtFTvKBRoRNlLLI4U0baEDwI1yBqTyorQM9ngmai13HWCx5qrxu9XLCEj5S+lL80CESS1vUO0dz+bMEWFztfYO852E4FVieSlexn8pLAkQ6drn2gENlwHmDBsXoe1ztL1LD7eoxjrL4iyHOy6ga68A5dP37pl810IRUcRaUQ8QypfNYVPEwT5AlxQyPC5j3WGYwq+OYNWe6MIsBXOHzRXYm+cJA/RbK1+NV6Zlzmf9KNHmaAPLKEw1JpRH5l9DMcdbtQ0Kra6VflVhBWiskQR9e42iqQkKq71sT/g+7exkcjTZgh+MFvbp8FT9CD1cBvCVFgpGZo1bwY4RS3t536pdA1SPXo2h0T3XBU/6wlMJ5KXP9R4OUF09XWPf4VaeWSPFsiZ2LRri6i+FDxGN4abGkmmr1cMYFMbAxRJWMMd4AdS4b/b1thDv31rMBa3gheYt9zUs9GTd97EK5Q++T992IQW0nflvWOqRLwB7XsPbGuY24zQp6c/d9I/Sdyty83aKA3w5oOfLL795+Kb3pHpbKkI+mqpoN+IRu4FP8GrVKzz7UPU8c1sD4axnPT95nhxXoJF3qOfi2DtTzplXeFcYbFXFlQdwjia7/xgPTvLyGNVMfZ5zEQB6IXyLLELbDufkiahhZY0JeytY2t41eSuJyGh47i5wory9PZ+1a54Omu0BppS48YroY2XOjMPfAaf7VPiGLpEVobNzPL9heItm7qm0WKUYsJQ/866QHcDDKp8cH6Fmws8CeICgm6F77akcdh469/uy3mvCcRMpHJF1as4woJrJf8QhtrngHi9u7gOaHsFT8t2bCj1MgvtKXGchTz+yRjwymtVmSTw0cg/IPBrw0r/sATk/gBm6F972SAxJd2MgAXAAmiXvlwdG+xf2tT7ntzPHbeT9Y6GBi6zVHbwckGx568vDqwmjvPw93384/0/+y5Yqv2VOAMKVfLb2P2Nql3b2XsZRMMy6P7rNKaBYPVpyeh+WuYDQg5WgY/je7JSHeUDm5/v+nF67Q9je3tNxfyunHp6t1O+5rIfw2usIBh8yliNYG96yb78Omh42Flv5WNTh2nxcn5e3FBrI9adg6/QZ63DT5YXqNQU7DArxZs5YVijcosUCpWziVXr6JPxtt9MVXtdsz2mDB+z9tFPa3jQyIOjpZ546fO/3fm+NAr+pQE/DNmIdePO//vOHGz/6Y+FfO5Z9GNOasTXftSAO4VTwzF7YiivC2GEPFSIY1wAjGwzzch8rWsGTnZeNJh9kV4RJyMfriYt987VYYN5MnKv7Y6X75v/szx8e/zf+WA50i6X5N+OLnvLClw6f+I//o8MTP/H/HN7/vvfEUJcEZkronmMhSfUqmG9gRZiW+VqEu05DzeskbHBbq6qMVtnJfG3FwsFpGNwuv2opWgSBQgFcUV5yTy15Exa181HE1VdQ5W8Y8hkPBEFbSxTOuBXI+dtQLoyX4pD+b0VtW2QxnPFMVYgGODUc3vsA4lpabcDxShwP+fScjmcUxcawDz1ua38VF/Q5tNm8AcqYz5TbEd6u2bTqO0qsDTznHlRp4J2h+JkrjEIie0qNLiWHcud7+wAQGcVL7KVX55cwHy9Gz1wZ63cvyQX1jI1C33weVkfeKYxrlOoo9q3OxQOxw6jqnVhnM7QlxoMwnSqSqio6v2csjq1UVoCb71jxd0WyKix5fgVl3gv3iOJaxSJjXt653OZw0/+PvXeN1XW77ruefT3n7ONjn1vi1I6T4yioqFQlbZobQVElaBEIVIqKBBIfUIUimrRBLZRCU2iTJtAiyhdQ1fYDgsIHCkIthA+gRoUKRChNldYJibGTOHYS2/Xt3M/ee135/35jjOed6z1r+xw7dmsrvPY+a63nfZ75zMuYY/7/Y4w55p4BL39j8Z7N6FjosaYrZ4TZ9J4BSXLqRAY4z/lh8zRgC6AJcAXkM0YN8Ew5zLigJ/iH3OeSFtr7abZLf5NArPcNhN1PVHXfiYFn5+T+CUMaY4sZxiAeKdiQR6zQIW7IuxZ92pLrhDMBqg256nYASKhqIZCDZ8SzkfLczEG9g+k/TpqnzciwaXyRhfaINWC6gbcQAMu+uAGVM2Zm9wNApqzZR0UZlGe9kMk2bEz4K0DG55l7rRvoN8lby/UYKyR3TTIAvCRbQORSx9r7NYKVe/gbI9WEVu3PMT4YOZhT+R5dMKnmfR/gNPXVG5QyzNbXYVaMBYswfUW/mDSiyZlrAZ2NHiIjYddzvI+z56ut83sZjI0JdBiDJgkdokHX1SGWtI352nqEn3qRes56rlrpDb3fvNN5kguERrG31HmLvLS3yT5GL9dznMVz071hHEbKfseAfzYOZ96dxjvzmY9+QtLz/Nc+kaQ2t1NswsYCfG+xXyv1L/CZf4ZAogfTT0MO2kCoJ5d6SNpTNl4RyRkknP6MryP9fot5gF5iXY03XrtTrnOvQK09VqcB9Le5j5Aw35XnEj48IX++A7CceSuo6ogAHdgYnOgV5TJ18vuSRb0lvANQbAKKyBrvh5R4zk3aDJhnr1x0pfueDIdH3IgQCNnqUDgzpUWX3Y6ssqfmIs/hJWH90qeTsi9SdzwilxP1EH1D6mY2++MhuZPxJR30g3iOAL3Iw23maXQY+3PI9ub+HOrU8xQPDvt+Mpq5RjIDwsQCKONhJ93yLcLeer64F8PwOWSqQCggkXA53nM/WOYOuhn5QqZSX1JwkxGVvUpjhKA86kd/Q9D4EDJW8Cntpu8yD1R1huIWKT3N2nwSXX2TtT533o9n8eLbv2279Qf+w+0i3sTbvW8P8nSZOVrEhvMFCcWrjF0uPciGJKvXTGvQOuUaD8+c9SL+qBmyk7XVg2Ax13weRSaOb13vk8TT33hCev6uxGgIzHw/P/WCkWxCA6C9WuOxvGwNqVvJ0nF95r5HtWv9/thj5EiOYWYhUcfhd2/nHkcHlceysXyu81LN13t/MDcz9+awWeTQM3gk8LWvB4LjPXitM1dPMQjAidQ/NQ53o/NeeOGF7ZkcA/NVRXoY+YsPfWC7/4Pfv9198aVYBkbQkQrEAjCCSPeCxYKg9yCTUO/P9HovLBPSRE9r/ZuQDUAKIJGiWNw7lhfFjacH8JdMSmcvfjrWsZOE6J8n6iSTOuD8+e/7ge0dP/B9xsN+tX5QeBdRsh/+wT+23fmx/2Z79/NPJWPpk+bbF/ChVAEie7gIFlvAHos1i0z6V48J1liseoCjXujplH1BbvBA+AILGuUB7IYwSd8ZQxZ3rMcrECkree1JaQJhjDfSDjBpoGiq1CauJlloYmEsf/4ZizyLdwMY5QaQW231ezelA45YdHNdLwjgCcsmgkIdWr7c18MiC6mCLKTfTMUKkCQbTxYB5BJQComQJNC+3D8eFUNA0h6s/nPeish2IZWTaWs0Ct6yOXR0PDuAT0DbOxOzTyw7IAri4eZd2jjqFIKTOr2DBAOQtUka0CSN15qViHmRZ+gfyMZ+TkTPM+YI3UD4EMBowpAYuzlPZTyzk+CCvpg9SqZjTQGedt4ziHF1DFFiXV8t8T0+gF7C6Ji/EAYsxs75cp/XeVv5GDqV9pOpiXsYEpM1AGrZhJ9wErxzhpVhEWdcAS5pN2NA+cwBxlVgRRau7HVx8WXSNCAeryPtM7wS+SXUCLkqq7AfyQ2/IJO8Jz89UDGdTV9BzpDXeFudW4wp2cO4nrCjyniYnySpoA5t6fZ769qeJeceYHiAPjoSz0vqNEQFOaZdHljLfMg/6tdWtwq9pDzGvb1+Wt5S5mQA5B4s8NSZzIL8PZZvk8PQ4fnOPW20YzxdCaGiH5hnnArP7+5H6mtkkaTdzFUTjDBP+J7f8WQhyxCgJjOUOyFME45HYbP3ENllyJzX6IkOA1TXt46Q5ALu0Sm0ucC6H0Ajngj3/wHoIZeAydYtygLAkvqS5p/kC9S1x3eSI6CbZh8V5Y7u0nOYetB3entoa48v9xl+nfII6ytkWf9GN1Bf5NoyaRP9ng96Gws9QDvzzH1v6YhzNp5jVAgZ/vQvf3J78ZXT7fnnHgvpAUTfSsbyp0J80GHo9JQ9YafqMEgLep+5yfCW3nQu5Xc22gPd7BvaPUklJjSStpIO27TlgBXOBMt4l+lWWTIrmmSZOcJP+gUiUpv96ZvJcnbDSISQDDbkTyjhLlepA8VSFga2lINnwiQF6EJD9DB+oOdr/8oNZTUHgeJdyXXCxQBgeBQgNRdEG6TvSUSgdyNhphgJbpLtLnPuNO2HSJEG2ibD+6I33eqanrnbiUZO2ANK1ELrjpuE/iF+j78jXVZrDZkYi+RAtjJyZFaLd+92xsnU0tyT9fK2ZP0sqhfSE+9Q6nkSwgFRoe7lAamUwoDGuzHeWH/O/osh6EG84HdClm5lHE5jiLlJaFzedeLBxYQUQt5SD1Jfpx6Er/EO36vKOpfAnCTk82Ywkef52OB4FiGNKYN3v/Zq0ld/67dvd37gR7eLpEWnDMbFnYoMUaNTgXWHujnfmIJNiEqwW9THOMD3C1CXl+sxmwXl6P6jvTU9WbrP1zdc/671jmOiceydeRQRmbDGg9eMVr65zqUU6eMm7EdtXUnI9TX//O059ug8yvO1kq03h7T1WYAaLmCpC07/PJVa++rYOzXfXSVdS//Mni77poim6atRPexZzxwlXTWHkyYc7Qvpmre898sb3oa+/fG/up38x/9ewFviV7EItBDc0l17iH3W+oz1Qwu7Kxzd0VaCtuROaBOTn8mElqFDREprWxtscwkw36fVX+YsnLOE3bz+2ln2jD/cHv+W79qe+wt/frvx3vd8yTv2LXv+S3zD6UsvbT/zB/7g9sxP/vXta5+7F4x4L8oVwEffpD8GGLFoSzQhiizMTUAAN+5LacAVZWrIj1nDKi2mCxjjt3vici+HsBJn3Za2Ahy8D6DJMCIEQ0j6eRSa4JCUn7w393JuhxbTBmiTvprvWbwN98l3AiTAaNd1+hHXPRNmgMSQaSxvguBOu80+JsDxnF2EDAGO+qBGs565SR4gSOgO4LHDfgy3o11tvZxwGOowBI738fGUc9oOgOprjAN10esEwEw5LC4mLOBfvjOMEDDWz1MPFnmu6QFgHHIP1l/3S3Rs/gD4CUkbo4Jgct4JaEShQQxpImCQ/ScZj2Rc0ror6IMwtFfBerRRIaEdbsRVOTaYBUSRRIJ0xU8kXM/MgTQHItQky/AwBgewV+O+xStyIHAAZzxoXVcPjEwZWsCxyAbMuD+ggaiAlT4IIcWDRHsc9+wXjNzcnP1ShNgZMgYoAnzlnkmoQJ96Hks+WN0hhIZ9cZ025t+ETZlhLGXNYZyMl7LKODIu+dt+yLPc6+nxKYI4f+YBnifHGnDD3ICg8Xcbc5Az/s6ejINOZHx6AWLe6dHKT+qKx8usgADGlDGb402e0aGNNIGQM1NQIz+5AFA1HXjvg0l79NbqMaNPezIhD+mfG3Nwp/VE9mlvA/wHWaBCuD2wVWNJeUBNcoCn136sDHHWW6Dd/TrekQkRxNPEHElbPEFe4M94NilZUt+XFw69xbzAOwkRQM8g4/RRkw/kTINJt2kWTg0fqZ/tyJNzttV4gAzJg8hPH0NSU8j0oeQIY0u+10DX3vTxAuFxo9/w8ui1gghM/7IuNRGgbvm//3HvWht69NSCnnMfepRwLoAl+tUDo0N6QnbOJJVvSHpeeuVse/aZx5JgMSA7YP1OvLk3SRRgqnz0fcuocrfMf16vLu2EEpQPeScZypwRhQwim7P3DzVlyCATFOKBTuNa6ZNzvIwA9LSBTGmGgeppg9jlYfdoxqIOgWswbzUMe6Vc3kdhkSUMdczLyKlGYNQpVELPLBnH8JbgTcrf7jdNdjSNFHhD0pYYOy8yTyAkeDgIvblDCJchNQDz8l5RT45DhFRSb/qM8+8gbpfxWuEpgXiS0h3RvhvSXPwuVur0iweVglWieyAL1AnQBto5Y28LGTbTT3eyN5AhB/kIEuXp2asTgw5gE9JzkdDZx3KNAzbpnwcJLcRrx/hTJm0X2I4XqsnFeXQdIWnMIe1vzCf2K0UGIUh4oair3kkPMYUAZb9Z3nWedWzA6e30G+F4d/IMY/ng/suGSt7e7uaopezL+vbv2rbv+6HtLMkyIHQ8V16OA9GRCLBnEcNQez5W8LsSzj5DvQAAIABJREFUifH+vDmkq+d/T98roWmUmUbqKWAZBTkynkckqR9904+VaIyH51FkQdXS5Gy95zqP02Q/mxdeR6g+33t4bu2nR967EIZfa73XdszvV9tZi0KFvBVBue6Q1OmnevZA9KZNztX6ozw63MXckCgyF1hjKiSUe7j2+JP3tm9479dH/gejPmpEv7DrX1bSQ9a28//xv9oe/Kc/mr3UUSRpFI1hstEB/E5+FAZaewCNRqHhDkOR6MIgfpZFLg8INhsQCghqRSs3bSwkAvxW8oYgsfjENRvLFG9gT8/5/dNYLF7PpryT7Wv/8L+7Pf79358NwVjtFwz2hfXhP7i7la/qh5d/6qe3n/nXft/2zRcvbs/F0+M5BW1tRrG4cI41cQ9hSV8BiA0dywIO8HETa4MkLKx2KoSDePASyFrEADENTvA0jAdBYkq5+ec+glZeLooo3OprgS+gQRIAAADU5rsJAalZ1GA2v094xoDW+R7Lce3+7XrRFn7HStmpo1EStBGrIFZ8ACokZ/avDIiZsA/Kpm7uE0mfsD9pJyupE0TaeixhShCjjoG2z8wmBECiat1PWnBTppb2BkX3k7HNOZ2/DfurBdb+BSxJMAE8EIXuZzwQJnugDRAJuqAW67K4Yv1kHFhVm0SZRY/+pNxBgi26lG2msHxHzLkgPu/E8+IeLAAecfv0bROH2TO1bkAjXM9DAvO8njfaWgTRABo3xuMtYMy7j2f2oOwmTNHU4y0nADfnOn3BWLPKkbkot1gv7q2+28OEZq+W3jM6p8cgz3DiuIdPYhlmUzDleX5TA3q8AIw3gJVHAe78nHlCHwD01D0AOTwi7V0wA2KTvkmSoCy19R8vxXgqtf7X3JPUFVOsfqe/8gzhSYJBPAfO0Wq7oaMkqOCDV1IPLmCfOjcgHS8Z/e8+vU6yQH+4x2g8C72fCtnp2H3fn7pqyKAd9KPyHNKbOniWV4d4Vopf5hohhT3vhti2F0G9go51fxdyS9cBXNsTM0cOjAFLrx8AlPO0YnSh78m4NbpHxJl/9MW8w/ZDUOhGiC76DJDP3C2Q3IJQMukHHcVcIY1uhSqVbmvZY6GnbzvMsDIM4lXNuz0cN99PPzq3C4xVu9BpU0/aM/fSR7lHL2/uQ5ZI8DL7aCZMdwxMVBNwAJAEDGD7P7kMGE6mL9axnHv38usX27Pvuru9Ew9CyNNjTyZldUg+1n4SjOgZ0djV9RkDi8MASYVNBNB3hsubeBiSOATitKeezx6782Tyc69QUi0TNWEIG6FhpE8mzbQhvWDteBIkaCXLJhzgXQ3WSbUMGDeFbfebSRQIEXWvXsgB1l+JUbebZ/Oca1qeFTiFYCSwKB4WIjsKGN1KGaepE+8g45qfBom38iynv99hijCV8ALhHeIdWJolPSFG0QcnqRtkyQ35yHjk/iRrDaTgtmGXTOV6lnrS13h0IFa3nF91/h9t4b2cdWNoXPqaRANWK2UbvgbJSrkeRJp12KxvwUgcFvqAg0NZE9TZ2bMTUnoSj7HAs8MPb5B8RG9uyxyJJWg/qMc1lnYFc6UMnuNYCzEXiTQAnMpaqpwyIM2SoZRFnU+yXt4J+ARD3I83//RbvnO7+N5/fzt/5tnKHEe5srfCG5VrBaNJZ+my6AK51ear2dMOIL+A8nrv/tDb+IV2qB6HFF7zzNrWqQs/V8J11TNxKGQlBCOTx68YwK9BvsH9YQ/SwctxTKKmT9bn31R9o1NQnSXnq5fluu5Z33FM0I6/m+eHjNiXqLJe26/uo6p2rORmxsywRFRMk/rDfSUTF8hhBqmWwJBxlmczubXcgqfa64N++Nrf8HUbB5R+VXl6ID1nSWJw/8/+0HY3AAWBdDtfOo0JKcvXKkCmE+Joe4MgzB2AAkHCysJAj5WcLmVAXKAzXGxeprSFDao4mzEK1O4lLjBnF2xR1JwK/uD1k+2lYIDnfjT55n/3P1f1+Gr9sF4lI93/+yN/arv8q395e3/CHJ5IaBT7eYxhVpfAogG7CFcdvKorGkXK+TAoT8IBcgkrVQFylCVgMuUQrmA2Jjp8lFN3mHHh/TsDQzhYYpxvYLmc9+7gP9IuYMiCKDgDALSeQ/GyMBsClfEw5IxU2wFfvEDrOtedMQW6TEEN6G+L/ez7cYFEPpqgsAmeBXBAlkAp7yMjlhbhlDGkykxCLDDMyAZNlEf4AyTOEB8IRN4J4AbMCWZzL2EeeH/4fTaAz+Zv2iBAqj71o2cBwsFeg3x8rsMsqR/7oyb9KyJ6g/CqvBOwBzlMPQ1L2bN29ZhSB/qVd0M0BoC4qZe28w+QgfLqucLa63e1AFYcPSAQLZa6u/mb3yEMZIvLPQOG2efDPZNB0dh4wHnun703dCnzDAD7TDJLkT749QBZvDCUCQgGCLbnT1omoM51+6JJHeAR0iIJQQYYV8JJ8oR7z9Leqa/WfRH24R73FHXoldnyun8mgcCkE1d2ATdNPD1gsduozPF7g/gOC7sMuK/N1/QdxI7xzvuZC8j1yK7922FGWtoZJ7xAXS+JDXOBuQFhIltXxhl5gawTGqjxB72YZ5G7OYQXzwC4XZ2Z58l2yHEAQzZnDvClMfm0k7pR1SY3443C4ymwYi4iq5AEBaX7veWLvu8DbZUdx6vTRSOHc/YXT+JJ5XnPUMEoxXhBLlr28uMy+xRc1FMPk0bgrZp5RPgt4zen3DtG+RtrOnrf9OYuHiXHIxd42yCz9h31H2LLHKcOkGfmZf527RCmF2nS6zMeaOSudaCHNLMnj72j0VPsvfK7BdhJ0JCJJh1tLFGHoE9jDNw98XN+1ey1MeNY3qe3tRKwIFekNn49Op9xff2zL20vvXS6Pfs1t7enoldvJbTwTsatrPtlaCB8CyJnKBntG6OHYVVpl3JKPVpvkkKZdNB6I/Mv4aWAalUKll6MM008ANG38G4bEtqkHBkjzAyjk2nuay13faGvHCf6o87l2A8SHZJDema8Ma3Xdeo5pypb2u3IzAn7hthvI4FCHDntnUxsNbYCtcwR69yG1Tu0BU8ZSVjy0O3o/4uEg51mvbrJfiDwR94t6Hf9Knk9JVV+hwiCM6yD+5hKVwIOBbmGgyXrm5iG+UqoWLwoGC96vwjeE/Uack6oHv/jO/dRVepm6u6+H8/TqUQId/PMg6w/d2MEusUam+dIgw0xs18lbkyT3Nv7gu5kDcK7Qz8SymaaavqiMwqeZRw4K+iCc840tmF6aU8SCTOyHp1BWJMdFDxxP3Jw9q3ftd35/h/d7r/zadslWqD+ILvUkdBIyU/rgAEHYiyjFHp9sd9ap9uLB2JUE/fqZwX5PDUZ3PCksWd3vA8D8I+JyQD9Y0/KkJNJH/0oMrF6cR5FeqbGkiiNxXR39+fe3ib/fMWcGD3Vf6Md9/DuvnZdfxwTuOvu8fX9jmOv03y3Ep0iO4dxKHk57CWrsoqw794Z/mhCttbBsurWXb+5Rc/MbpZQ5RCqiH4gBBVs2u9/MgbUb072tsc8MuZRrfvirn9ZPT16v3/q/9he+5P/5vZEMs0oUGx462xtTFxiSR0Q1vAIPgPOgl1ZPZgYnZvezbKMQQM7AVH/znUXjBqkw+mF+ROlyBk1iUEV/H36kwnzeGDk0hN/5E9sN37PP99A/4vrwH8gTwkg680XAQCf+iv//fap/+iHtxduP9zeSTw9hIeJJ1gqcFibTtO/+9k6rjZNNFoZuZ8GYtGExLAWwFtLr+GJfcaOYAngBBBqgtR7P9wIK+hq8DHlzPhRpqFBNAILaI+te0awnIWsaX1vgmNWOazJvbBi1QKMaN3PdywknvwOKChgUJmLAI+AxBxEm/fcLCZ9tV77KeiA2KrOnmGN9wO46Ecy9QDud0t+JxKYpAZDCkaRC7hHZlMHyMerWTwZD7PJAaYAXLyUf/Q7IUvzXBNAPAFZ5FSEvGM2PQP8DKkCUHOmQoeKCowA473Jnr7HWk67c6q8aaklM7yzQaukC0CUvxOTvieFMBa/98vgWXrXsxX6coc0kgCktC9hTS6YWoXzXvqIdo9X1vMyAH7cn3+THYo9NwKt/HN/A94gwh0ZgAI4Al29B8gFwJEuwwPXIVMCiAZqhgYi5Ixv7mOOaJGKniBVueA3//Tyddgn75XwYpXO/WPVB+AG3F/mvCtTdXsfRAsyRyWoVrdJRNbziDGRaBMeSXkdbtUJBnwXWbJmf5L7p1CSPf/osyH8VD+bhfnoaQPsUw9BcJ4xnCqVhnjNeSi0f/ZvTHiXpIl+KyNCkUSu0R/MYeQj/WE2qdwHedIr0XNvJQ+9uV452dOF0/6U21kWq8KpI0BYkk2dGefc05vPfbfeYDwBvKcth6TM3UPbaB7PECK5eMjs+7yTMCyANmMHWJwQW+SUdoxxwIyDeZfhgD1O452BqHmwaY/b9J2APO8gzA2ZoUzmQW/ctv6AazOStbeKejVIKKLa6xBlFsKt8EzKJVkFiWToc72UyFWPDX2kviQEONdM7iLqlwABYklucJ90x5lvr37qs9tnXnywPf805/TkUO0nQ3jSX1rs8f7iwWo9vGdInHnBu+l/MyYyb5lbqQsZ1l79bIWc4JEhTEqZI+QqxCNzFhAdiK+nxMMFlcuau+gDMjkpCv1+u8DQrxASQlIXi39lLMbTQnID5i+hS5x1wxk2lFuGToEUxARCzdLP8uPeTRIMkLQg+2owBEEyKC/6AdKAF8nU1Hm+wG3Cx7oOeKs86JNDgvUQkco5nhbOjomehpxdkHyGdhJiNqE5KRNjnOQqZRIOdgKhVgxSnxgiyLpGmugd7HH8A/2XtuBFuQO5Y+M2wWM383xSbQssI/cXCf8lVA5vFMkElCHISt51gkcmz9zk2fTFuaSVrQCFie6S9jpk9jS/P2Ga98hN1lQs6rdT7+lH+pb72Uh+N/1o+yJ/JHe4iCsMUqT3L7gJ8vwghqqz3/Id243v/Xe2+8/8Bg8ynQ38ZWMuUCLpMdwY2YMQNsZrDwj3XAfarxAb9ewBgE9mt+ueXT01jyr7mFwck59j0mND+jPE6Pjao7xC631Tn+mX4++u+3sM/mX0rzuuemcqlG9t99q+9f61Dcf1X8dg/X31PJW81l7CKXeI1Lxz9864VtQZU3xUdWBBDAIa3KsxhpdqcIUslxGGsiD6XOf7b/jGr9++Pl6em2Ngejsd9zbv+bKTnrPPfnJ77U//29vjH/hAlEoNFMoJgUZZ7qSH67iUVUqHjVUKS68ZVwVnkA1FVWfq7ZkQHibMdFg2d2pZezoen+SX3z7xCQHoxe/83dvNP/THsuhzQGC956vmwxqUhe/l/+XHt8/92R/Z3v36p5LNOLG/nB3QAmqo4HjImD2zKVUA2gDRMBFajZLiR/4gNWcr80OmMoBneRcENVqFKQNL8AAogGqDMQluMzNPgR8rD8LPirWbAWrhNz6eBQ7AARlgRVus4eO6d0N8AbjLbGJnI6mWQ6zGEgbaVtm0KjsZi2KDvBEZF3s6kAWfd+QxFhYIBF4KwVrkkGxJfI9cAQoAs4Jd2pJn3OuBx6dAe6/C9RMyNJ6iSfesF6uFbAAf5Zy3gjcxRIMlxor3Em5laA7tbjIxFlrClrCG6g0CvDcRpI5jXecMH8KjJGU9HmORxYoC8HYzftpCggriy6miYTY9RtzvWPY+DdNcYx0neQKADXDUZMWQo9Qz/amXTiIKSAT88W9IQ9/vJvEGmTwnaSnl6T9+ME6m7kUR0NdYfwB0/N6EyAWyZXhkDzmCFLjvoBfQkUlDloowMrbmJaBK4zGeTd/j4TRQHtnCy4fMN0DUet7EZ4jayJdhfMg7uqjAmfUWPLeumnq5YHCNcrsdnkED4MnftH9Iiq5uAHEnDKG8yaInWelxHsLhfKee+cc5UYBX2jljMZvrDVHNvzlQd+/H8hTs9ZIUsfm9Qx9pf7mUi8g4D5mKjCU6gbpTLxVN6Q3mKHMLMjfGETfQtvybSrn1id6/IW0VWnSQ5ZYVxSpAlU3jhkvkfsYdYqIXqkmxoXPsDWwdg9EDQIhxzWtdfxNjxHiEwcGjFvAE1VCrC7C2x/N1iZWZKrQl24xpGGXMDgchS3mOCSE/GIyYK2Xtd3oB6A13HWMS8sxchWQja6QeJnQMkF2HZT7I2nVOmFKuvPzJT5u97dl35ZwevDyJbLhN+FIDUipdB25233tWGnKOhz974AilYs1NH/EMXoXbkbva5J/7Mg8AI+gGyAMejAv0CWQGHwqgZtbnyJkAJ21TGtRXeDLiZUh43OVFwu9iKNnDZQDBeEPwnOhJTWgXY0Z3mrSlU2OzXEg2ao5TP/a+4FU4w7OZ90CQOFwUybsdsgrwop5DkARvHhxKKBqHofdZVBhFnXt4Z9JXkKSUfIbRIwoBsH+e8Xb/AfeNx66t4ndDKi54N6Fx6TNIFCFrAv3IEFnvSGdtBqvIHaH6RnZmjOlB+lSSlPFFVVLP29Gbp57lVmCX+pKogFA3iItrUt5xnvIuOWNQNUlZIUCA4dTDM3uyfuK5YjpUKFpl0HIfT/pGtcS13PBY9qCR6ACSNe89gxyevx6VGEKW505z3+lv/rbt4l/5g9v9Z0N6MkfxwEEMhRppQ2Wxq/ViPCJkczO1dfp3JUaHCVXtXj97+urGg3PvdWTp86W4vlIo0+0IWz7q+/X6gPy5NmWsbal7aDPGuzL6HhORz5ckYK2XnjOWt5Tp/rX+rN6s6+p3TOyOyQnPrORp/Xt+P+7f1UP0ViRvJ0G95B/Xcd4hDGH9cA6hquuQXH6eRP+cxujw3PPPbC+8//1Femp6fsk+X17SQzWjNN/4a39lu/xLf2G7nUQCnLRtPK9uvCjYKEQng7ioQJadO9Z/lBJrKpN9sSRcEQqEhMwwCB2hGqB4f1pYAWgAIov68zmHJ4vJxcc/ng7NwvpH/+R2+du/66vK20PLLl9+eXv1x/6H7bX/4s9tz7/29xLHzULXbBwVKDnBdchiCpjG+lx9X5a//OmG0e4j7seqzeZw+tGhADQSytBMf8obK0zHbE8ZEkcsbGWzzxhgZXVlL9A5WUHGejyW6Tmbh+uCabQ09QKYUY2yHFQcf1trs3HTA+ZudNgR32tRblDhpvEGmZTr4Z55lr0NEAvq4s/8PyFtYk/+gxVe0A74pEFpfyyoNziZ3ix1XQf2OWXhJdWo/UuoHEI5h/lN5i3P4aByedb46m5HxSTwR4EjSBdtc38D8t/12wkBxCbv1hsBCsjv7L3C20GhA3oFrnkhHhhOo3fFWwCuYXhtoQY/EqpGn7TbWnALcZmDNqk6VvVJCU+aZqw5gBkDeAHf3Vd6rTo0CzBrNjT6vYmOXh/IVANBQrXoHMbHM4KanI6G0yOAoOYjwIcctcwqB10uumLuAxDQl+6FoX4AX8YU4oh80HcMI31ZltlK/T3EHHCcsoekUDYhjBLkhUCzqAGIM/6ThMUxAd9CBsxQxpwC4Ma6in7aSUvPtSGfkiVANqSEDdF4zppgK4dNWvAO6nnA+ADhoy96URxjz+hNwn/Vo1SIfgThMD4QDtoB2Uv79dA1aZIs0JfIGkAZvVGA3OeGkI7s2r8dtsQwITdmz8JT1nvEGCJBEGW7kvu365jGjjFW5EYSc8zeqvGUMD48Y7bEfMZLQz0nRNC9hRTYhAbgPN4TBoS/h4jZT8hRrhGuJ/lkjaBvqCPhWPQ3fdeyx3tbn3o/hBfvmiF6HW4KcUZPmk6f+cX19poNoJMM884mkcogZIrKN6PqEN4LvN2G1rFfJQZC3kV3R1YfEKqXenBA5euf/ky2d52E9DweMa/9KDdyVg962DTFEhVkCvKR33vfjWduIAOGUXHQZ6/LqRMeolskxKCP4o06y7w1HEwPerwG+RuQTfl4BvB4CNQM26oN+sgpJIO1BCKhqtDbUrprtSYjGwJk5z/79bo8SErKZt8O46FdiZ8CYfo55Cxjh88JoLR7ORUZNkWTGKQ8PP7Tc8wQUBYymTbl53kTYg/6TD3uRg5ZJ089AJRnS4YrXTZzqS3X9JXXQpIiNxOGR1gYYWd4WnCGe3AziUEIAst3E+ZPnTij54GHita8ZPwgmbxfsQvxIvQfr9A5XnaMYHh8qFPmNphp2ieZmzmZMrWdRAbL8wQhCYGLXOKBog14iMhUh2zUgbqFvaoPnsy4n7hPyfZlDE7S56fv/0e2V37v79vOnntPlgrIJyF4TL20L/Jl1resw5zho6omBG7BGeUFqrk2SQxWXHf4nTlRfbCCbbdCsK/wTSRpdOEkv6p14jqSVIrk8HkUETomEfPEFTLTuKaudT923Y6ffyvScCAYhYfFb0s9Jz32cf2nj45J1nX3TZ+s/bKSo+O+mDofE78p59o+sUK1LWUPn8uco4yx+RYMqtahE8ZbxDlk7EN7LEl9XnjhhTLY9JL/qPZ8ode//KQnNTr/3Ge3N/7L/2zb/sZf2x5LRiecWrVRkY3EOWiNSSduIXiqIARgzRSN/o7qqQmAstqxs9iYxAgsZJlITngm3VE3aFnMnYARFo/nvr4W2E9+fNs4jPR7/61t+42/qRa+t9PBCuSbu/oL8hbRptahjxy0o/cIPbC8/cKHt4f/3X+7Xfz1H9vesSVscA4XpE4SGhZ1wAQpOrF8lkXcOOol7EIBd3Nlue/9zv0f/TzkFBe4pCWjhtACtnD52+99DgIgphcuxxQi0vtG9uxK1qu9DUM6vFYgqIBZ6u/macgBIY/sSUJBd38PcRpLupvFsYbybP9jVukxadAr4KJdgOuU48KXXwylA9zxZwM9JyuTDBDKogphQXaoE7I1QIZMVU0cWFiYmJSf2PAqN/dqKaa/8w7DZnhPW1sB+3Mg76RoF9i1l2TG0DZhcWTRzDNYrGcTNnUyzK/rC7ZNpjnDF5GD2bMg8GbMKJt+bZA8IM8wqH43vwsOKTO/j7eD5zz/qizWBdIARBNCBxiijwHlDU7pP71ZDQJp06QVH0Kxby5n3NkY3t40gEqTmxuQLM8K4h1DeGhLLwe2g+rkHscaQN/yTHsm/JDxwPAh6UIpMcYNzKm7daUfALsildovJXHgAcApY5tyxtvpPhr2E9HfuT99XAaFlGcKcMgdSQnSBhZqwtVMMU2ft/dhYt0bzGtwGDInGUGeQ0qpO2UjX/Y75JWxYFyQzdaBzhE8E/QZc4Oxx5vB2HXbO2RoNyIwbhOGqFwiBy1XuL8sqwD4Tq6pG2nK6ZPd05T3sG8GOXUOdzmmPqccQCTEju+R3ZRHuzRyoAzRvz2Oed7ztrjXsaMNEFcMWi3Ls1F9FgTlqeWEe0QOzHGX2EP93UvTsr5HA+AlTV8G5OO9cRPvhLspL60jhgTOc+yrYn+aGR/zMb16jxVt4jvnU36w9pDqmPaoj/I9e0NCYnyfqfy5zhzO+9zXGC9J5t8tMpFlDB/myIVLZA0QmudefvFz26vJ3vZcPD334um5Scrq1AVd78Z5Pp6ojvgQ2lSeBz0fKf+WMfaTYAgxYa2IhZmkJPF2nJGdzGEPWNeTUKEprtFUFSMast0kx9cZxlQAnPcIhDNuhr1ETtl7o6GzDWRMIIiNHgrXfUQKD0idNSNxAIzT7gZK7ouB/GQcJSuGvWX/S4gMm+vn3Xo/moQMvugXSLLchTJy1ARn74/2uOq9Apt0qM4t1j/IPr2QceM6c/MWYWmobEgipj8A/shm3kEvEJpGf56nPK4YKsgywT4i3oEKYy+bapgw/8M+hyKeJKfgTKF8l/kkLye8GZKXsN3aK5W3Zy6w78jxYO3usDz+xjjMWqDMtQfQ/tLYwdqY1OfRxw8lkoT1hSylRQ/TzpN/+B/Nnp4/vp0+87xepsuuD9XgLBYzL1I33ea11qgTW3czlhBXsYT6tM50GS8GXhvKOuwJqmk8+OKqp6jL7ne4OlxDhoZMrKRjBf1vRUZqEtW7VmJxhbg/4p6aD71W0UdE0Cx1/HzEan3f3HdMbD4f0VnfpQz3u4/bQR3JmlY6ogjllHtdXddrs1dt2nncnkf9fUy0KiACWU+SloS+s6fnm77pmw7hbVZuRuLX9vPvC+mhN89++SPbG//1n99uf+Dvbnexjsa6Ttwtn8qdX1MERUEKSDuLieKkgOjUIuSEL/6zR3GUOkG42qIFQ3ZhR+kymJ1i1zUlb7mXELenn8vm9PzEapZNeds//S9s22//jgqZEjyNFDvjvuBevkKAdHkWefuiPq7dUSKx6p3/bz++nf1Pf3m7/fFfTFNYuNNbKFSttNSbFSLv06NTpyErxK77qhN+qf5CoQk0Wil1fxfzzsLE2muIWCtP3fa9SXesrAtp2Semcco8XIuuljtDd9pjw0VJQ/1diScavALKDR+rtpQybvDEPYAPQ036fn4CsCcRwYDtCRuqmIEWGOoEmWLTZtXHUIwBsciHGZ+6bPdm5H2Es6QfWaBYbKj3JZ41Aey0qds34VbWn35lhUt7rFctSPu+KTun5XwyUZUg171uxOJ7UEeRTcsccs+kAXgbygfYx1LKotMERMALuKfPsAiyMRrgn/uwVCMOHBwKMY7F3++1mhPKlOdMFpH7smm6vCrMR4A3YDVA9rVknvO8rAbTfG/YGF623E42MeRtACMAAAuy7abvsMKzyLZMAsCQZa/nH+BxPGczdwG97nNI9fFkkTmMvQiGHHWYqjLRG88NI2IO0489AakbxHOyB1LYhK8Rv49sCPL5MHbIH0qsPR+k0M2ehbJYIjP0M2PWxECwC2CgLOZjA3G8rRA76kQfc9AknkKTYzBmEACA4aJv9OAVeOjNAT3HW5b0DnUiBwA5pA1ZGznB89YHRTrf8BKNQQDZHkLDnEIWd09akxPnXusHxxU908SPsXBfHcCf9O5NeCXLFUJkxr4hRbSBcRzv4JzTRJYxw6REuyWfjD8yav8iX8glhCff01cAywmlsW+oO7f1GFtnxrXmyD9cAAAgAElEQVRltqwbCI2AT6/MzCcs5OzrMG00Q46hIj/NiNhl89P5BMlLwWvYo4aNnhfKexNajR7IN0S1whTLwQABZcHLH/EQXyYTnzJvOGuPNWalWPhveH4aWTDjecihwafxcDNXIQenb5xsL7744nY/np5nnr6XhHKxsN+7YyKDAS8e0NkeDkOpgOq0kXEwLDf1IQlA5B7yAEngJwbCx0hik5Cqs8j6rQBcDZV6BehrgqjxaFZ/Syg6ZGxOdDdrKLq9h6TWVeYDq4OWhAbjRY4qoo0wNdbr0v2VOc037O/R4o3MoG94LwC6AR3zEt8PD12kLXpQIuOsQabS5t6sS5z3M8aoCTGr5AQpD6Lda8+tztSmJ4whJkkCKqVD9fWa0BoSAdkX1U8TyoUnxv1JnBFE/0FOMGJhBe9DfI2K6L6QLEmoK3zR0ELEOF5X6lKEs/bvEEo5nx3UDlGjBI2XJWeKbB90bWILREAjFWt9yfaUS78hbyND1EUbUepy+lv/se2Z/yBRO899bcMNBo0xrT1OM1IHQlu6nRbSO3NArf3c46E8NTFwzNPB5xBj+qix4OxhOQbL+/iDg9LP0HvksmSyvGASKPaPeEJwHSKrLJKJ1OnWgJJ+bqwwbV8B/qE/DvftA3D0y1rO5yMmju1CSEZ2HvXMtH/KP/57qjHX17+Pyc5177iuvUOY17OJpt5vlzAe6nPwhh0SFzBeNVaq3qybT8Qp8Z73xJs4xqVHdfQXcf3vD+lR2CPMn/jV7SQhWRd/88e3Gy+/WCFYHMCYBYzfmRjD+Cf7ygFIH1pHbn0AKPHBguJMkuKpFFAyzN6WXmEK0ADu+dC/WCN5NwAsG/KyGSaLdnr7N/2WbfvW79y2f+ibQ4SS7Q2FoPL5Mnyo7oJt1jdUmBjfp33xjN342Ee37ad+Yrv8G+m3X/xQgYIBYUNYWGDIsEMM7xXSU7G7t4lPb0XGZsyb7N8QCMbCxDPE5aJfVRRX2b59jAoe7AVJjWI0uw9E8+iZXamoTwAfFVpAzHglRkBRQh4anM3+FmdSKaz902FXFVHTlvYmFhJJLbkpD3A11ixBFlnUuhTKH4LN5lja2id/F7kChJZ8lAcLsAUor0W1Qm5SGIsEH70dKE3IGQ/Rj7VQIIAOrWW2tVPrdh94iIfRDeyuIgV+IPNkW5Kc5L1kpqKvAdFayOueIk28u8HqjD3vH4BF/agLQIvDGAktcZHrwdNzle/Z3D+eP+uANZ0Q0AMZrexvkCnCeXpj+oRPGYJHHRvg817a21bfASmWt2e7A0yl6bo4W/iVAcarwTVxlYampbx5V5Nx+95DbONhMBwkMg1hA1sCgAHoq3XexZRhKRksMsk45z4PvGxlMUrjFqnIOZwXcJ1nDHvLPeyLGpI2B4TyLoif45g2cG4Knh0tmpTfoHYXZOQewgDgFd3ptPBjGJTIo7wNfCwX8gfBp/78TftrztqPWmU79fHseSHkkfp4bg56Dl0BUG8iaLu6Do5t98vUBW/kzCNNrLQDksH45OeERlpXSBAGhzIOaNpRDTMgjCvzpcnKeLSmv9JXnHivJ2faOp489wBBFKlUz2/lq2XYOKeRn/a+8n0Dp73LJ8QNOa346ZYrDBuU37qOOhPGM/ejbBhf07zPODL3eAckFHmlDpARym6SrAeJuuPtatmhv1iLPLCYPps2NOiyu5CX/HNzxszvGGS4hPrJ/GOvyBuvJSEL1zBQoDMiHy995qXYJB5sz7zziUQWJjwqaxvZvfDKuJZKYg4AFk8PSgtCAqg8d3M9XgOIZaIuJhRVj3WiCsh01oofPU/yBKcYpCsyfiuZ9iZkWgcC+49WYxthsCDm1r94EyBevEsvjWqy9WR7fowtoP8ZcpMxsH7nqdx8Fv04+0YMfGMqEZ6nHB2IgaSnDS6UYR90uA1ECrnF0AaBKqzRcIEy02/032l7mibUjPpIeuhT+xGRKxKpV8q5iReNKVTz+TSd5X4bkj70hOesIMt0rS6ypxi1TnQzN/0Cjch7JDpY4jusHAPB3dyrKYC1fMha+vSpnJ9zGrlgr9M6H26rQ5tIGj1QWehuZd2kfpN+W09f1tlbEst4zjxYlfZWP51+y7dvT/+Z/3y78zWJkPlCP93O6be1zW+3qB0P7nO9QLRkcfFaioH62m4Mzksg1EWkDmGBOyBvIkZd1s35laXv+rC5R5Giac/x95+vzZ+PQBx/9yjCcnx9/Xt+v857s3qFHlWGRHXxGI4BZTD7ShTXdx2IaiVgmPGf8ur70ufIH/8wJnzjN76vwtvstLcrIW9935eH9IwGmfcPwEex5ICrs7/zk9vF//o/b5cf+0jOX8ihiDkLw7SDbB7EwkOqZSzyHZpgB2oJarcvwNKOQhn0ah2FeStKb9JPC9TxsKiUsA6m1wSJuf8xFnHCbgA0AQ2Qn6eSRpfT3QEC70rCg29OuNtv/M3b9p73VijcbPxdOr8g7tFn2prLB/LCoJVWfXQIXNoGYAR8Yo39dELvPvRz2/aTP7FtH/xAZZ1j1Z1wHUAN/TIeAFzuHGimmxJQY1LqFrKyGl2kb80Vg5WqFQL9d5nF/wZ7V8BkASsuOmy4XMIUaOW4MvdJwxjRvxqUEGZ6Q2S2W4lqHFDyZQnzzAgVDptykeVa3EYZlCWUxQNrT5Y108ku5wlMyBIPdHprvVKzhwdDMe831pnwiAaRWvydbm47KZBJWCUbeJuI2ch1gAE2AKQhO621B4SreFmQm5DwKPJlZrXe+N2henvYDgtXSA8hKjtApA8EcfwDZAHI0pcSkLLKeQ0PE9ZBQ9hy7z329OR+LOHIBfX0vJSWSsPVGiAamtavsLzU0xAa7qFv8uVT7YUhKYThc2zwzvjp1cszWtzzi9m0co9Z+7jECt2gcPqGZ3i3P4vg+nrAFe/U80VIESES6QuK1tuF/PA9/dBze0KeGD/3dkCM8j7KYa4Ayp7kEF02kKeg2QOG7EwopXt9Oosb5Ux67baMuofFzdQQUurLvhSAVO41bSbgq8dfopfv3A+T3w2To58B6Llv+kswjwclP/Eaoo/mrJchfrRtMuZ5rhSekQ6rRFo5YNTQ3TYQDLnWeEAftXwzcRxHvJKgsLzLPV091uOtNsSUuqKP5l+DccN7IULtyVGBMBw9R/dQwpZR5MgwO8ax5nUZNPp5gW6u4bGhTR7CS5ncx3UOTnXClmdsCAZ/a1bHWMAY5MLInMiaNjKGvLPHpCxdV8dpxpb5MO1VWSH3GBzQBS1P7pVLmZJHZLKIwe5dnUyC1j11MAFKfs6eHuqIrLH3z/OsVAY1Fem+8cbxTtplWGntcbmRgzC9UaSbd3PAZ+rJOSq3koihvDC1OV0gmke19GcOvfKpV7bPvHI/2dueiO0uNm5CAjkbJnPLgzKbgIxOXkGHG93zDs+5UT8cQqmKGBX4Y02qs3VKt5umGqJCWmNAOeddpf2Wl3+C9j7wkr8hVBUKljpnTp1DTlxjWtfSTS0aeGNOM768gwNEfZd1qbVGT04bxlgvBVx0Z7ADaxz4wbWvllufWTeQj4fJ7/nOdi1eDca9RUpCQcgciS7wPrlHqr11q1HLsJzkocp9lRYbi3WHf0f+CWUrYx+y014gpgmkP+WRPe22HgjEFLlMmyBtfe8ATcgWY0CIuWo9xjETMjiHyLiWfstcrPNVql3IAGVaRsrdvSDjoUPk8OIpWzXecy4RY3yKBzZlnjXgvfht372988/8xe3us89Jhr/g6BUeMPqiVMGX4iNmQCGsHvKjgumDyUCmChI/FtjeSVOGB4NwzbXxPBQIn2tT7OCaAfxcv460XEcw5t2TtOs6MjLvWb1A885Hfbc2+c3k8FC/mUv8HOIyXVfe1qthfFfKaiy+EqO1D/Y6tkd3svhRt8rIiCev5pF713oM1j4ms+FjiaZ4//vfn/ub9HwpBKXL+PKQnl0yev5qtTnQgwsU/ouf3S7+9t/czv7P/327+NiHthuxYt1i42NAs16f/GP/yoQVsZBy6i5/34jlqM6t4ACxcpPWxvny+FwZEISxv7NaY9nHi2JKTJQmWjeLH5ZaDmcc4EHK0ne/Z9ve+75t+/pv3HJaUoBhwBUkibCiOaMFIenmqQSOSN/gjf0yMeMsIFjg2ZfxRqyAhBDFE7Z99BdDdn522z724RxA+JkGHChBpbHAYk5HrnS41R8Xnipd1qM5PZpJarIrJrghAqXJNXpLfcp6U1lpauKXm70yh0iSWKrAT1hwIZ0o/BVkYC3Kdzi29+tsjGQfEPiDMIYOr2OxugjRmVOcASG1KFE3yO5hg2NteIV0VQaamoQsfFQGU2cTRC2ZrBSlQVHc+llYeNzTwibN3pOkFyB9pYzQQCxdEDwqyqZe5IRsPbHeV2FVhsCwV+QJRZsQmtKe9T7BVIO9uT6WcP7uxdABmcxf7hWKDCiTZVktYt7tdX8TYI7nS8A8UNMQIMAT781FPTmtHOgPw39SZ4gGRUMu2rqpdU/ih5U+ZU+WLDftdjvN1EVfAwAb3PX+lGbGDawh0QU2BGuMlaF4bUnXwzZlQuSQX/qoxsK9E4SZzXyj7QB/SQugd/FUYNnOvc6vAc+zR0nAjywwVil77zPeiSxgsSfcLO8UjLHnTESXfqC+qaPtg0jNGBKGBtlIHdjLr9W4SZ/zECDTAJpnqWu8spZrmmSIAZ3P32zQz999tpLeAoCmQAr9A6lO2aZ0ptz8TZga/QeIJjxNT0V7EbQSU5+WPd4FqeDToX9FskExyFTuRUFNJr8B/CPH9MP030oQWJAYiZF7JzXjokCXHA/ZGlJIne4yDr3fj1vJnsk7Zh+b3algVhshm56f04QMlmDShtJHfgYgK0+jbBs8qeR4Z3sN1QcYyDrsV08ZYwmwbz1qjFJ0KHqcepBtEBBHf/EK5oVgcu5HrnI/300feJhyvmeMNEgRclUZySr1N+9LeRAjyBVjhpeN6uFBYWUy/C/X5xwoPXHlpZ7QHoFx3k1mrsfu5myZ9OWDhMudPDjf7mfdIJHB0+96wkQGj4Vg3si/8YYU/kXWS9+WJJdBidXhFqFeGH7QsT1XASNlYcXQ2HtwCM9C/nsc8PTUQYM1v++G6J2mbXcyR0kHrWiyFmN9d5iaOGfuuiep15E1I5XrOkYz9Pt4ea1+e2RYp+hf+r8/E/K1Z8xqfWT56FEMibm/zvsqALs/T5+w7hEq51rUKa373ZVVrbxQ4ynitRccuyEpLUJVLevD0a3vQedB3Pa60gsQkFx4zD1LicJg7Yz8sUrpAeuxqOU+rUKsu71IPakdbqWfyHYHuT2LseAsZU5o3m2zERZgt3TGlTppQKzEFhhemO/2Beuz52GxbwcylQx6IUF3Y+jhffdJ3x3jW5G6aPtv+e54ev7idue55/d2PfKXFQepSN76kStGYboD2XGcKKDGyJ9t2GV+rt8ZSd1enPkO3HitZ4exbINOgXVkvkZzwPtxmNrx32uLVtw5ZRyXc13ZU8ajSNNxudf14lt5iY6J1VrmdQTp7bSLew5BFDUuh3ZXnx/6t3TF+q6JCDr0aRnaz8jCGLl93/vea2KPtyM3by1Zhzu+LKTnWm/GNUQA9/aNnCh9/nf/znb2k//XdvHhD243OUiSTXaEvGGBiXATT1txsQdwjWh6snIDNToTxTHpC+twvskKM5lCaHipjiI6pRjXRcEB4IwJrLvGb7clEksN55QACJ/K9/eyDyj7OuJPzj9SYUfZGN/e5ElgVHHAWuY5NwUsh+Xy1eyFeJl/ITWJyd6yGXV7JT9fzk+sxrt5kBncwImqu4hSZwCas7sW4AYnkpMhN7jp7Z0iLGUxoI/y6T02kz3DmNf+cI0Dv2KzK2Wv0kFHZqkcCyUWQd6pFa4XC8tnVMoa6Gv2ULUlTekV6eS+zi5nPH9b9gFl+R1AzWJd4Q4dh6sSLzAnwA5ghhzdOGVZTahGg3/BRJOVsphhxaavGjTldxc15yogskN1pg7IBmU0edjJjV4ZVqL8kxR1eVryAMXrRwFtcEdHIWtNjrytwZuKNv1N2lizr/V48A48BYYn8RyrQO6dEC2KcIHu5yEdeorox+q7Ii7cyEj1d73nQHIKkGtviHudaLPpu1E2lYFHCyqHRE6CjGH4NchHbaYpBbJKPgF0zEXMsamL9eV6k7wJWQLkAhCHsOFdhYhRBm0WmHc5hEuiH5AF5FLSCIilfcxrSF+PBZ5FdI/hrpSTe8gwRnY6rJq9qNb4Ntkz7NCG5yf9ABiHcDTJmb0sIiU8xu0JNO6Hsco/PTwpE6s/OoMMedaDuqV/6UPayLhIfHvRoDuHLHI+jOdN8VzP+Un40HH5DuuY6SBKe6hlkRJDzjQqsGG7ibF6FHBdHvXyRDXhE681YRovIO12LCtlsvN6yKxeLf7ueT8GAsWb52gQOmvmDTITWWfvFuBLEIOuYWN8EyPkR2s3j7a+G0/OSFu/X6KiDNYcqGmF7mW8lnou+x8qyUj3p57I3I98uA+L53pdIJTUUOL2xLiPp+Wavp73zdlA850ZG9knk6Q9jkeexytrSCkkP+Vmf05blMIYIKSRBcl8dDbEn4GNLjDle8ogxbFTn9Cj9B1npjx4PZlRX3pte+l1UlY/Hk9PDicN6TC8rc902XWfXdl7HFqfFtCvdaSjyewKra8AdPRmex7MmtVj4flvGCGaDJCIyOmN0bLVQR1TefAcCXAYpfY4uAURMXPcBjBhACvQiVHQpmN4ixypgyBQpP3GUIfRE+No18u6Gd3QIVzMa2lXp9ROCfQJSSEmnE1SZkRDjfceBojKmXUzHVP7UyrpgF4nX8V1TGwhCSROyPvIBKeRNs9oS22DHfU4wUPDWkdyAsLQcwNNZW6SAICN+sgTz+kMcQoyJ/M+5SAyQGjf9C/7CtFfPQ5iJe5vXTRpzgnTY1/RGIN5BvFbrf0kR6B2kGpChCFm7Oe6T9RA+pREBheZYw+zPt36zt+xPfUjf2678+wR6elp/ubF4HCFfp6U2coOazqjn7rT39Rt/vFeeh3PywDlAc1QRJcXInt6LVIHTJwg8rMQmDonaGTsag2PAffnqz/f7Tikb1z/PiYnax9fBfuDx5qUNpFb331dWc6LBQMf/30d8Tmu3/E94+mhrPn9mCCtIW1rqN/g64rYPhjPp5+uI1aDUee7KrvO9vFAYtRRR/Z8w/te2J56V5wQLfNvNTZv9/svOem5lvCstTkiP3ZQFMJ5Di+9+Nmf2c7+1k9s5x/66e32Ky9vNxNCohIMgFD5odI4OwVlymQ0nKNin8VtAqQGx/s7IU5ZBOJpKG9BL/waskQ8hQexBjRJKq3LWOSLiXGGCGmRBez2IsgCPxZOACVrFos/YUlalgF5/Z7dMsE91aYCpUhMgX8XH/Y4EQPNB4W+upBdJZjctLsWhxI2Foa4ognzQmuiCPnZHzeoMjAoxTx/qxerc9zdEKC2BpXg81rKo61Ju9nPqqTtrlqEmDz1XXuBlsk4E608SYfQhHUyVZhFbfpk8ZGUdZjFHCan4b7DTLDAmv2eBS/u0V2JtUfHzDr0IwfK4YEagjed4LA3eHN8qw9ZEHx/J2Zwk6dygGW49451G/b9GG3BwNLmfhW9bwxGgy/aJsAEdHG9xtilkxPS25q3A1TDRkZOeAzQ3IBwkjgMqNvljfuaQOmmIoQIwF8gad9TUEJSssjHPQYH2ajwtgK0+8cU1OkVDvWVPEGcSiYV+R1g8r4iUxIm5oX7jyANDfBnf4wmS67ndq3eeY4QTereB0xW3XOPYB8S1OVMxQTePTfm9+kPKkZbMD4weU37yqbvEJypA6GCzhvGljGj7cxlvKSdUnreNf1FPdhXgAFDr2V7XezLJqht2LVz9NzQvzV//B0PEOMI4MWqTIp094XNOKR8QK9Z59JmPXj1zpp0fN8gfdrv4a655kZq9An92N6eyiJRLREddN9MSKOLLLqt0VXPmwq54n35zv5toDB93aBuD/lyCnf9mhTtXlHqCYk0Yxv3FSgtEi4izE/qmHfyXj1tpdMcGzwo493R7E3fUd+ew5MSfLxVEsqlDMMOWxYNc8zzk0RiTyZBHQCKPVcnMYkhex3iZqgtZUeOIKvKfvcTY+K+K3QG5LTnnqGZ/X7lhP5kPCv1c6WPLr1tVsbeo1gZrZCLDo/K9fHCoB9PWs+chECfxmBICNXDHLT9yusX2zufuhtbXNIDP0mIGQav2rvoepifHFZ67oGcNc8nwQDlogNdCpvosz8GAxnlcFYZ4U8sSZDm0f3nrFMVZ1fGJ4aN0FDDlutv9MQxSOOsF/Kb7CfWL4SnygAAY2SoDfYT2kZEAhiAvr9JWuteM1xTet3Gq4IHCpVixv/082SKsz5NZux3pggipVYGfHP+EAS3xrC6iaMwyquj4xvwLMbAM3JYD3dvRBuVKpKispN5fs94Q6kD/W0mvDI8zFo5oYuOTcaZMLX2/yofhKkZ7s1+5g5zJHuah71LoEqXGfJvv2esNAhCUEd31f6uCnscJMlaDqmu9upAFlbhbcR7X0SKZp+m3ne+45/a7v3wf7LdyBaAIb2DQUquGpcwfq4d9RN9Nz9rmVwicljjGUZHt8+4yZhC8PX62W8MSLWrY1B6Lipq1r3m5lt/xiu43nlMMq77bpXlMiJffd+jCMnx9fVdU85x2Y8iPdTrUXVdy1ix1pD5eXaM4NNGZdAhKX1/XL/jv+ce5s0k4VifWwneXB8ZmZ8SdnEokKHmCPPC87XiQSW87YX3f0O81x15M+L61sP7lnd8yUnPm96opkFjXl+XnSSxJtIJbNb86C9uFz/1f28XyfR2+ZlPbjei5B2YTFaVWhafC7KlcA1rVE/g2shcioXJohLMi1GYGu/UolmcrAuat0HUWCENaWoruVlfmEuz8DegVN1WfO9ucXfh5XuUTu2rKVCFUsp3s+/GRZgKNtiR1raFdCz2Kt3pLH42kO4q786BDvMCSCh8bS06PyurkUSG/kSQZ1PobNbXokIYRomsE09FfQg7OChFVU5jloOnbZ30k2pTbJC284TvBve0xXA8TnvIXU8wFz/7D6UNOJgFM5e0yPJ3bQWl22ay4K43Xh2F6f6dHifejebuPqzvOjQu7ddVrjnTVb6eM0UtCqwUZ5FIxo44ab47eJkGiBU5aut5g5b9zI3U2QWK4ZXgtAdhyKrWZMpnUJEVQFKD1NISh8mye5JaZvbvKDwFQBh2qz9l9fNauvO7lmzAWZ/tAulh4zneHC3L3e/KOSQNQAdYzzNudG/F3kRoJx1PBqRjrQaIkXihw1wcS9o1Fn+9HZ3OdxI3TFslRgAr9lU1gdAb021tz9kFe8H2+NGeL3q9kA8ylnUYIgCbZ70OIch1rPc9lmUdKTJbHlXIBXXI+Mw+oOn58VTpXap6FnBuQmZmNq7lHSZFyIPM7wETyK1j1aDe+dr6xjFOJ7HBGiCZLF32IampeWTJ1FdZzVBe3N/GFuRnQt38rudQiIMJQ6i7Bpo2qOhBaZ2S+z03ZNo5/boTaOYGYsnPrq/6FL3E9DRYuHTKxDYYuons8L7RVwXCKKO8McztNvRIZugw5sDMO7qK53suCOJ4P4CLNtHXXafD7NhBqqnuJ9zOMDzqxzhDYCAWyAX6t2UT8ilmbMba+84sevYZxXBVCTKoLgQu946Bg/sIc3YP3RgMAHm5mb1gtpEOo5mMRfRK79XZPdoeRMv8jK5MCJwEKB/WD89fact/eWtyrWXrYUjbWcIBTx9ebCdJYf3a/bNYRG9nS94TOV8lHhCKIQUyYN19Iw1G9ergUSPEqeLpB5j73lkz2uLuNWtUEQTo6lseNI3NjgOs0W2xuwPI0zceZwDkHt3uqlLGSmFA76swLTXvbr06HplJXlDr+kEHWi89jA3W0eGUuhjaquOYaxVON+SMy4aUMTU1/OHdBUeg9okyOESBsOsDomRonQsV4dtkn2v9n77c00nzuq4i4W4VYcA84WShIkny7shf8f2Mccb6lokJ2nuFeEIC855Tkmr0ninBPZ5CDEndZmcJ5Cahu2OHNdzcEO6QWjK7SS5qfuMVAzi6vqUcznSiLJ65nWtEcxi6p4cIT1UTsHznHiTAZ700hiNC5lJGwOj5t33Pdu8P/+j2RjLe2lcaJduwye39DrLl8TEWxLWlPbJXxhW8wXhcxXD0Jvd7FEl/ZgvDkF29RBgS+z37jYy38K9wX41//Rxwfyh1faqXrQUDDAZaCcSUc0w8rrvnaulX59feZ0vdFOEehyt4ZsU2LYvHhGtk5bgex3WwD3bCWzJ1TFKO272WMc8PeZnv1r+Pic36PvXJ8v76ro0m6BfxYtXr3e/+GhMahKQcN+PX9PeXn/R8UdWLaMc6ev6ZpGj+2Z/ezv/WT243P/pLsZi+lO5BsdbpypybcsliMcCMb1yna2FGcaqQtCjGoq+HgHsGxJaSLu3Vi98eBlSxsFe62wWyp4yW2prM+2cGR0CyPCkAQgNiwSIcZiyyzsRSHJNFiQoKxPOdxo0GPM62BqAoG0gLHod9weV7wHaFGNwwhSThSbyzTmGmuij22txapGzCDo4Fe4D/Pgn7BvHsLGo9QVGeZyx6LCZXenL6oKxpynsrvXWf0Q5Q2gqJsqoFqfq4guhoEwqSzZO1eJcRvJW11kqAV8ac7DgsqsqCK47jIdTzPuTisGgqL9zGYs+CKcip71flsm/YYwVlUQgQUmkAZiZ0yAUz71OciHtv0jOb8R1brN0As+nU/MLCoiUZcEjFAZL9veUBXMejhEyIZFQgu+doQvSQIe4HJA7BXhabykIHgCcLGu8DEeQai6TrNp1BHZDZPnTRpAP5xx40ym/PmKmKBb39zhEk7vEskrb2ZaV278+iwAWFerV67tmWBiGS/5KaMmLgVcsfD6lz74OQvKRPAGLWbbJp8Z6UKbmjz+knNfMAACAASURBVLrf9ASFXAiGJ/ytB+GKd4P56iSqnxKLFNMnoe9emwHMQ4jwXOkZahBMHSCWxvijZygXjY63qMP5DH9rwN6HIUqm+Aiel5lpPQpAy5U7hKi8xQp7ZaZkT5OvhEguS/yM0UxSFUJ/3x6GXQ3a5903lI3FGCPJeKX5Th3X5E5PTG/ylkBSR/quZWMIwK7YGNgmIqA4+6nk2WchpMw/sn9RxStys/TJ/Mr+ykmGwLVl4/jeDo1RJVcTvrnLgUSZOqX/3Nc16wHvRpZTH4wLUw/GVq9iPpN5sBRsyfOQHgnoEO3MpZ70u6HJoSZ7WoAf7yCEC53Re5Aquq1Cf/BecG4Z1tCT117bzu7n3J7XH2yvh3Q/9c7Ht3tJiHAnh/pJdiRu9CH7c+pcmRk7s3ENicACL8DttSX1ds8P+x8JycJQlFoLqpr4uE+SsUEXUHs2y0tsMKa1octpEx1M+BaSmj407AtQYy/U+1YQRgY0ZMLzbjQBF9nTK9C6Hhk51LWMWPsH8BwCQflmWWPlyDtP3Yt39VN7WfnHvtGEimHKBBcYOpV9LPqAag0453y28/zdsjhTTX3WoTgVglzPUw6haBIvpyXh+bXWqrJZj/WOtcEyc1pixjrC+9jDxJrUHuYVS+zrXdp1JzJP2Jxnms34YRvIulTGkiI0bgEgWx0edkiOaq0US5koD+NAP0DE7rLHBwKULKY3b+b8n9zzBuPw3b9ze/yP/OntPCHCeBDvsA7vSXmqj93nlOs7qW01+qZB6AvqeEIT28Bch5b0JvfeEM+t+9rcv+v4vU4v9DPUeVT4TsSX0Gzl0JeXN0mipWQuc7/rqCZsbLZIXOG3o4ZdR4hWIrF6XmxXk9vj/lkNx6yLyqvVuIpLjknLdeWsBoJpy4ptuHZdO1bCMuUeX5u/d9l07QCjNZlBf+XSbFOYcqbdyBsYvlKYJ4IoXmTa9L73vS9nj8XTo9Wg16JHCdEXcP0rlPQ05kAvMvGyWfPi539+u/iZn94us+/n9JO/ksl7mv2ymc6Jk75pGEidLqxVFIU6yjAKFHc6nU5HYvQ0LI5PZs1NF94GeROqMZZWFr4xq0g4ABesPL04zwTCU+Ri3WhitOI+EAXSd0EYUKrEZ6BRlgDNkoxSYDOZl5k+mzJnijo9hwcJ/qlDhbaowFMW3i6z7/C9Cwf90+yeRUyiUdZzDWG9wJW5sAofcbsycV3mBpF1wgIxXROpJp5O0p5QErVWtjVRW9VouaNr22qUv92bhYUTSyspSQWvNeHXz0rAysNWC/Qspof7aUvvUxoLGtZTXPYeKV3PQeCuKCHq0ZtfK01GWe4gTWUliUz0IBzc7l3PBhdX9hPpodgHrccZoeyN37TBMJ0OKdM7V8ShslY1kO0wDOT+HJAL/cUT4P2QJDxRa08howBtZDjXAfCCO1bl+s7+n71DO3mLjAXcsE/Ae/mHJ03vCJ4eZAfRb1kQB3edCeVLqJpj0B67fT/FjOMQActAYAG/TQ6QEYwEekUgEymXbG3jWaCOelzaSwQAIHTD1N9Y+NsDZAV7ThkOWf3lZ/oRj1GHpwhusX4ib4zHJJvYDRDoBTzGqdf00wB4+p5QrfLbt7JOScom/ZyfJmhgPNM228r4NhCXrKCTZmwYn0N/mIhjVidDMJGTwwKz32vbkOuDEADJnH564TAQiMBKp2mYQVHyHN8NEW3iqk4bnVDz6ArRB2RPWCbzAmPThKIJ+ken0XfoUMaG/uvxG1HVoKCSrno00CjjD393n6rGum48u6ObASw8v+wF5J6DsmxSwrU2QKADp41mFmx5dn5Qfo/16sEcbyhtmb1xjKvkl+dqoOqwU+YA/dBzGYLovsQiuOceA4CnoUgtQMBDNSGamU+TsvpGDiCG7J7ljJ4Hr76eNNYP5ViQnrv3sgH9icdNO11kcYA24c6kdy7PAWOhLDR58f0mgXkzmJLz44lVjujPLgOaAGFm2NX1jE2uEVrNM8gKBkm+Q4d2imfFcnnPWOOx7lM/+0vwA4EpPWqUAN6+JhQDBkdkak3paI4pu9cS7pnAiT30CtlNuYahIasQzV7bJ1TNekgAC0sYSoZGECOU/tizyBmxUfLClIQs0CcQMMjHRdb3/awe1W+RYvbneLiokQLtjep1bz8fzz2dGTu9SdHRyE179vX+Zb7cTeg9+8AuL+9qGb9IWG8tMePFwbOHFxzymDabQCYhc6qGWgNNzKBqN51PHTIao5VrKamK8v0btPMf/13b3T/0p7bzd7zLcVQu6OvWScd/2ye1YNacqF7M/embTvgwGsquUFYWT/QMMvKmYNVzlSSpvI/e32FvxyRozV646/yWsb3o5ZfCDbWhfv2oapDLFqYxCq/4Y/arrBjlCtkQox08LeuzV96FR68xzHr9mNyMR+U6YmI/97vmvvXno4jLipvWuj6qr+b6tLMMBzXG64dxOtNwwhhmBgyJ4/c2Hs5+rjmbisNJHzdz6nVv/+KvfcWSnsPs6MalFy/JCpNN/xe/+JHtwQf+9nbxCx/cbv29T2eCEgNe8fAqyShbJ21/PGk4n4k/JJSJBWG8DR52NhbMK31ZQPmKpUk/OdfHmtuLcbv2y7o57+a9XcbxGPVi6oZITHirxaokthYRlUUpH5SGi4gSRfaVOmDP8yTHgtiubRcGtBqKrpXDjVirDm7nqqMprHk9zUJRM+Fi6ZIgcI1mYg3Ek6N1ChlsQK4lrK2GEhoWhOoXLHwzaXDrk13uPGPk4WQz+bWldRrtLFwy/v7O9+DRSt2NzW5v1W7tsIadchGrHZl0ArzmUDQVK+1ZFM0oDbu3v3d4CLPAQ4Sy51DFReFUfdqLFKVrGQ4AdVVNL0oSstF7QzrMp7xRWMgb9M0mdTqXw/+0Hnf59l/P8CbOpN2W/LHACMQWLwLKGRmo1ar63nvyLoE7e8s6HIwx43BMN48vgNbOmL9L1oottwybUasWtn3fD2A64WF6ZZCJ2U+yWsdd2EkmkfLnfCPaRn3c8wP4b7Iy3iiqzvvN5FXAwI+gnHsJw0hfdVZHMg7dmLOeTFzRqta9KSXDtbGXv3mnkll7iqwHf2MswVtUBzraxilzDB6URTeOJ8AzTFoOhvRYUWQbwkedS87rQFMIEuaESs5SgL7b1gdE+owZ2PCMZO4QpiZRY3J2QoIhApKT0itKrfWmzAJPpTson/b3eGpIoU7ICSCEzigDSXlaG5SMDMXLNACgFEHX19WfNjTJGYNRkxND55wWeUbXRJ6jXRPuO/pQg9KsZtMfkC3qT9gXstr7gdq4IqGtiXu1jRL5apukkJsYW+/jHdSX3/PrLte5YU1uoChAdrinn9X7h2e+CT+E2/eg85tQr2Te8V/WhWmjoY25rm5Gy/T4iJDxMJG0BUt/rV8VLpZ7MPgYMs0ox8CX7wlx41DKixgT7r/88vYg4eAPTu5uz37NO6O7bnpAKdb9m2QlRGvoxUGvt+zbtAANupxN8hp7IGKRJW0VJVd61Xs+lfe1dVMTktHt7BXloE/P34kOJpFCeWmYAxVqKYAD5NMeDVylb8gqyTkwWOzH8wIYKs3OGo2FuDLIMXduZl+VMQPE/isC0L9ak/AnsTJ17yvTprzWklcelqrz4fBKPTXjVWJfkF72SkSAt0QwRv0B5/YVeqj04oBf3lni6LZ7PSRDrpgiJnfIdxCJu+wTw9PSRGEHthpS2/BIm1JZxtmsm63HCEm7MKQ+L4/OgD8whkMEzm88SJ1DeEkzvR8WTR8X8SqyW8cG1HSuUD4xfCpqyBtEE/KDyhGgMk4RCoxX+T6nNoX0/DPbjR/4oe3iqad30kO/3ASrSH5qPA5zmxfMenmVTBSWWff6HGSuCuHJq2RXuekSJ2x9l9MxSnNPr/t6pweb8FzasYZ0WV4bc44Bf31Xa/6E5+8Gp3y3EuS9vrMGHb1rJRCPIhzzPo0E15CeecfcN3I25R23a63/lDntWXHWlDthtPb7zP2j9qzXVzx1PF5T/7nHmA0MIvYl7WP95e/Cdni3K5glRpzM72efe2574YUX1GlfSi+PfdL7YWb1ycuXVq69/JXyO+SHKiYU6PxTn97Ofu7ntouf+0DSXv/Sdvm5z2w3Ev5CnLauT8IEEPixUKcNbITX8CCJKPU6glyKgcFhIerJS7vHwusCbyHVG7Pgj3W8pMXFVq+KoCKXAORoK11OBZQLdTew1DLfv+sP5yH+X1aHWgj4tEcFZcEtTYrsD/erJAK5cd+cUWTYAQtpK2bbbpx6lTmCXgtItb+KgIRkw2UrRp67Ev+pgsEN3xnednBcBFKiUM0wbtzTp7EouYggeL35svurerRDDhgTJj51aqJVk4dwCWKjGRs7sBYyxpt4a57ne4iLJKMy2DnBIQ603bW7nqu6xWrq4lwU6kBk6OOkiuVgQEoGsFCfhKC4IKT8MkgXuBjLkGWzMY/sQkOmWBS6vw1bqZ5vANQtoXyVb8ndlX1KjLP9lDSlAlTAYG1aBfi7V43xEFjlebI/GQ7W3qMxwwH2DbFs0goQz2GWNwDebLZHjjuU7pJD9giVHMCze3IKvPVqWWVlb8FlLNAmHXHfCc0DMEC0Oj00mcoAAJA05w2AnAnoyu2c8zs9DiV/5RGgMxrK6FUqIFJzp981gA4gSijKhKa5XwIg3caHNiwAngEfjgnvFsjyntw/XrZl8b4MablhRq186EMJQP6ZjAFyybwBxEOwqCJ1Ixwmsuk5MwMEeIz28d4CXDXY1T5lefrWJA4Ia09o65m/CRn0HTw/CR9K53Qh1bfcT//NAZv1bdVTQw5Ajl/RHfzN/ZSZPl33rbQX0PK4Z9WLLatFAgCM1S37T19YBGnXYLtxp29c6y3Qr3ZIXube2R81f3fo107ujhbm0uPUZchG940WeeS/+3DeTfncQvkQrSGy9AcHaAIG8XQSbqhMI1OQSXRIGUyufPgeOXk9B92OJ90DNsd7g8Gt9B/61c8+7/C61LktAOVJqYyBy30+hC5FRk9ff307efm1vOK17Y2TW9szzz8Vq+jtbPFjXmUTfMb9kj1JAv/WeSLlFgMAqoYeQnoIgeN8nd6H2mJSxh61ZOlMiJmhrw38lXn6YlI9l7cIbwRpZ01r7dg0kZn+7pAw9qEatdCyZ5SBOJsEAinL+0teNWalTzgH52Hm4r4uIeM7mKrDVVdP/b7Z2rbWOLk3qefqnvp4XUu5J++ekOzy5tdz7H3RiKUOC81pw6IW7JRxJ4Yexs/kELlfbw/n47H+9FpWWSHGY1ZrsP2E3BCGpiGxdKQhchgGNV4t/Zh2zn6eWZclMhlXs5wp8iVbnu1DuJ91qL8J6bvBXCAkPhfNbBdD2eAFSa+pxdvDlPJOWZN/xz+73f43frjC28BSrLuKiBMob8QTQym8uNeyGfeZJONdXkOgWtVVNHEL6dVZdfhreV6soXw27ujnPZKjhX13Mh2FXJnsoTGEYfSW1fMDfGAjFozWvw+BEUMc6Z7jKkvsuv3XkYTr7j/2SNqVvGvx8k9Z1xGo6wjLvGfmxnFd1rbw+9x3TL6ue+64DSOPs6/uUMfBfJzvVe/gX53Rg96rffrorOeeeyZ7et4NQXmUFHzR178ySc8snm+jWYBcQty2pL6++NhHt9P/JwTowz+33Xzx024yZeEkvAAvkARHq2kv+E7SIihjIRrgX9oRxcNCkRHZiQ0Tua3nDdhLuczk6ErPYA0x0gpYyq4WTGYn/zreuGcmg36GonP2VRz1uOdL+GsSVfrRUjSV7rUUjCFa7SHxAkowZdZZOkUAKjCtQNech1ATuRa4faEi3CJlo/y5xkLj9lrYud6yxr481dpiSIXhCF4DvJYC3y18KIJWlCja6WtqNRtrnThUEeXlvpgmei64NRGGvNDmOy4obDytpcqscem7siZVv+wYbekf69tpWQVZhp2A/Zo4aZWAVPUG3Xw/SQpclJsoX1WAh8UJ8sKyQT1UqXnhafrmjvLRcrPLUctOl1nAnkNjOfuoAdBFW+ZrtAtUqSjyFuquFQ+Ug0Q3qOfvOceFG9zwzeshMB1yoweiwSLXTdfdY6P1u4G6QtiyrteAPmChox/7fdatPSm2gffHcj+LmRb2AsMF0Lv83QjAIzzTHpV1EVy9DmMokJGnfAF8p9zmPkleL6DUc8Kv7DoAG/H6ZO9DRlsDzHkp4+2RPOB9yfNtlb+yDmrAoL+7jeftDah4iFILQ6SGnDlu3Qer7pj+k7xNvVsH2SUTjkq/i8Kq7yXr42GiLr1QKGPjTeM6AHHAU8saAyeJpJ28q0Csn1GKc8+QoppQJb8ShtZrQ7aQvSHqztMOd+Q+5WyIMUkmWgbsk67T/FiNTVzT21jythucxiPYRKfkkPoj2y3Pg/RLOZUcOjbdxyNn3p/rhBQ5rxR27ytCmnrrOUsfkrxCsN0eX/u857Ptz9/u7Snvznjh0E5uAE95A8gFBQGYZ7n/NvtvNN60zvK9gAX4F+eMRVpjeDl99Y3tYcLbXs/P109Dep55bLuXg0xvPhGNGZJ+O//QoQzPSSz/elOw4scqRji1dcf7AtFgdQDAC5bZUcF8Zl2qc9U47+WWGcBKts44uwX9nL/Z8zO6z70/1D1lu45OpEJ+Us4kMGhnyQ4YDQtW12PoaiHoOS8xtP9mDyeqhX0vRB70OtBL64DblfTsBi5AFlWi/Yk6oH70PyTJaAgORSfMzXHJcPQcwvtRglnkttZGCsI6zXW8aBW+Z88RbjUkhjVPtcM+hRjP8DrgZWMseH97ViQh+d8p2CT9pA0FGemw9H2OQCZ4JoTFxAgeXF2Av6JRJuS6ozsg5YyR689M5lq3aZc2lHyLEfQqiG68AyEiwoOU1WnTCdP3e37Xduv3/wnD2+bMvQH2O7hvQlcEiPWXuh3ho6Op7kwzBJMurUiAg75762fX4q7zYuxzc7+RNpcXbj6S2hVsLYUekwu+uu7aWo9HkZyVlOzRM2K6qyTquIt2Ak9fLfV+1DvHuzPfvxVBu44sXffM6sU5/n7Fp45pt2kn/H1t+m6MC2NUn7KfiJEU0kOE0K8LT89q4Lwy8E5uFE5dvXKf63AmB6fd5wyc01/48LZ98IPb9pEPb2dJiHDzjRz+Ge+QuIO014aNYLmb+F7WQtT/TLByWxegUefVZ0jMLPbr4nll0atyrGMF7vJwFwEALi+Qe0O0cNULDPVHHXNqbS8crvFTLV3hFTvtQsBdWSDm63pLKULiivfQN5VOESRI0LBwPScodF/fdZZYVX32zGe0wDWvY6x7khafuYpWUHCkOUXg7xBjHGVunGb6zHhiPD9ROKP4u8bVV5Zf1kkP1x6rUfeNitQJf1CE9I1UjjpRz07dCdhw8xwLs2Pbi7LgkYWTLixlM6TNbDJYvtwvkd/xULmI1djgdaO5ezhhi8V43brTdkLmgoC1uNOEVshe2RxvGkZWxEI52MkEgGss8izIsdgG1LvEMqC9IF8ShojV0XZ3CIMkhhC9HMLJ2LhQ9gIyG+yPD4nsLFu+kwMW4/VRKY1lrDungB+hYZFPQnGoOGupIWQNfrUeIpvx8FAeoRb0f1u0BTiOX0Y/Wd0IWeWzLyATeiZgbEIm0elFe0jPGkZEARPGRj0Mb2PhpK+oS4W+LWHlPWpHPxq40q+TspznBB9zHs0OvBsgG7o0wJ8Ot9NLZ/CvAcUePqtFn7FtUso7BdUUw+wt48Uu3wL/vndIwN7XY7ZvEuWYLXPRumJp5vymni/TJ7MPYcAIsU238KIxKagM4Vuphv3NnMDzR7/yHaC+67iHAEIcB9zzIMSi+2DYk3LEfZQr8lqMSYw339EfrWyZ2FfKKD1XGaG6ndYHQIyXYYCdE6rGXoTZY6Ueb6LW3gZMKaWDYRWlk8uFW6GCJfM9JBgeIJFa4+mnXDdjH/0/Roa+WaWkojAzWwG48v1Ld2txacMM+roBgt7NaocAAIOPKJg+r9AljVAp8+EbD7On5/72ekjA0zmn5/EnQl6SXOFxDihF76Cl6JveT3OLTf6Ae1aclLt7vnsN1MJuv7VxTDVLPcsiOwee1nkpKZ/QbPQiJZqRLN6p9IX1Zs6g76kD5VOKaBuyUl5q97lo1KqhZxyq4Zl/DlvJQS117N2oMT8QmaqnHn5vLWEBzNY9tV/nJntm6QfGE1IBuXEZrZBop6t6tXOYOo3Hsj5GvzFAMgfSFyQfoDrxkuP9ZyayTlhvSGoICeuw9QrL0w6leaUSUniQOHWx9hXC5f6UKqj6QSMCRtrKxCco72xte9QFRJj1kjFgLCYEFP2aENNziDT1oa4In+HbRdwdQ0g74ZCMqUYN+qlf32vj7WQIZR05AR19z+/cbv7+P76d3nuXGGHALOmlR4cbpYFRFCNkZKRwQxEaro8BczxB9bZ5Z81wpGpC5SRMacC+RkgsXUHESrybBE57GU0IaPNki+W7q2S45+vy7ip/0b+LZ2it48jgeGRGZR4TkdVL8igPy1ru9WSt7hhiOfevpGG+P67j2h/H5MT50DpnsMxKulYSfB3Buo6gcU3vTS8hirCkpwy2ax8cEyefy3ow55E9EQMOe3rwQL7JGPaohr7N61+Znh46C0XUa9/basu+OPJwPUGM9PnLn91ufOzj29lHf37bkgzh9OMf0yt0h6xUEWptjm58rgUGYLy6V0vNduFalkuB71YNFjPJCS8sl+j+Hff1wE8bitB03HmUWllBags8UbOeZJ5r5VFpgSfGHwW1LOojiGWYKDIzoTNrHRCmu+3tOQhvg4s8SQjC1JeNZnyc9q5Cqu3qARaktoxyvwpMVlLWLBSUCi6LnySiLYFrxo55z1gs9Mm0YjFVYU+WfcIBRARBHSq3AywAEsqbxsfq6KniVfeDYkx/UZfUu7dm1qTrTtWVLVmsxcRntfjViA+ZYwGtEIUiRyy8FQYHGaLLSyErIQJYfhlLW13fFzWeIaSDfqSPAMTUm3C1APNpN9exyNep5gfl5MJnM0Uj5ZXqULrZoGqYI/Ugk5njXlbW7pwaXS3d/Mr7Z5NyLcRjcS0UVkDBhU2LLm0mPIhxA+y1J2YAqPuBarzKXJnnID1MMkE0fX7Yp+F+Bd5vzEUWd8YHGRdQ9k9aS3pp2mUnN7A15AlEuWRm2gF/vtNaX4v4/hkr8oBmw5Qqtri8Sk007dvFAzZeMIBwwpwEsCTW0Oqf8hkoUU2P/15Wv3m8egjVntygvyu0W+1ycGesum7IAs8bp097QGvdJsBlvhMcuIaL1qrvGGDGwI3xaqF+4RCJQzk173h3e4WUD8Z3SYQgICqx2z1e/t0IacjMdLbYENmB8DZo0bMo8jmMybEFeOmCAn2im1bB9MmBTK0Lc1UMvdbzY33HkCi/GqVauqsuFShWFrmXEEJ+4hVTNri3363clYxfZv+K1W+Po2FwrgU9dsorzw7RHy99/V1AHCVSdYE0EOJK8YSS0SR1BaCOEF51R6WBPk2mupP7J9sbCXN77eHt7emnH9+eeMfNEJ4c5qdjEvNdtbUs/UV+bibz4U4A8IsbSkcfFADmbt5hBk0375fxYBLQeNSB8oeuqGxXZl5CN3FZA0DpP8+4gVRAiGgvKdpJuuIYHAZ61ooiQWjXPmtmjDV4v1rOJtxvDuWc/ZbWiegHwDHEjuGbNRTAvchZtR/Cuax9vQ6uAA+vUFxBJausJfYF+1cIhy6DI/qVj/taJAwzHw56fwxSvNfs8fTZEByflXrva9fsSyUBAvuu9kiHJdpE4so+J0gTfS7Bg2hSXhvCYlBT5fVcKJlT8e/G8woKqDXDMdPIWHtF9bKRATOhj+zbglacfuc/uW3/+g9u50lZbfSsyVLoE16D3BzItnOr+92oCObbeOe6HjVb8SWSWGGMOM6iXWMdk5oakMNn9YAclNRhXvuOnve1RhdZms8x2dgxRD83z3IuYa37jYlGbwjsR78e6jVz/Li+JS/V32vdHlXG3HNMfLh/DBHH363PrO2cd691OiZEQ2iuIz5T7+O6XkeCrm33kTdt5uiOCaOP0EmkW/+6r/u6LGVDQq8r7Yu79pVJeo48Om+raWXWfuStxAhvObn68pXPbZcfyTlAH/rgdv6xj2yXn/5UvEAJj0u62JshQjUncecHdGqtrI12egQS030Im2Lu1CZLNKzrmxO1PEQrKWEzpa5/ZXydIGVxqg+ToBQmi9Uw4Zr+xOKKHNNErHEsMK2kVJbFpndBp0qAId6Wut3lHIC0YXGSldejraoVjl8hFJXS+dCPVG+doPw+5OhOgy4W7SydFS1Ff7FowpFQyfRPk6V1Eq3kZE7gdSF0n1C1DW/L+c0o8mjban/1jxOMJS2gbPZlqFwhkaNM8pAHzmUBxOu09/LuBarvi7m0a9m9LtKMkgEtZBVm4B4xwcjaH2VrMtMQoQtYGGNFExMJ/OmPAqClAKseVccCO2KavsaDWEqH6GAV9SyFRT4MSfFCe7ZqVevya7HbAYVEHq9FW7X8rknP3iEMflt4m0gVaKPMXM+enBuEUcwq1AusG9XdhN+yMiFcvMM+JUsaC0uTgSHNfH/Fc9EkpomY84e+cX8RKVbHgtdggroBDufMk2mH4DjfAVipV/4JNvRu9fgfh8uNnM+C5aIMaKtYdy3Y9LVEoknQ1H8PAVPQ91dIBCUxTMIGyzJoCEXvpaJNs/9HgeadHTK7S2r/Yn14B4IypIH64MGsvhdXKEQgHsaTPp5+r/4d59OOJLg4XpUeWzycEqhl/hdJoSzGtMdKvEB/90K/p6VeKr97pa42aDyPVXEmCu1a3gmBYKpLeLiev5t0lo6FPLNXZRI90K98w0MHa+9Obmw88pR3BXA7prWxoSY0AFiQzafnAv3hwZvUbVlTzPTW9bYL8l7Kdd9Pja2Zn3ysjGP8oWmF+RD9cpZx5thJ9xGS4AVLvbqi+hbPhyG66Au80Y9WxAAAIABJREFU8L2WTCQn3hMTGpwkmXDWrAev3t9eDSB/6p33tntJYXzv3uOCT+SL9NVnkGXCzQgvQ7wlIMzKesfh6AAY1iGT0tUEMBhGSi+fdxZNh2+MXq3bTGigqwMNVt7lMaLoYx/jgaqvdJZxDiFDls2Bp70gotfrWIFe2/BwcD/vwNhD2coKerdk1O8NBZx1grWsvV0Q8Na7RZDKyDBrtQYxs5SlD0J2bkNKeuh3UpxxBvpzrg59rJP3Tt6ds/HQ7WYZjbFlwuQ8zHW8U+mr85P2cihzrdXzHrMcRqnXcVoVdaHBIGFs5xqZMlbRXWtyJv42TJmQMNby1pt6bdIHd5OY5fU3XlaX8q45zqEIZhl3JiT+QBRYz5hPHcpI6C9p1LN/h0yCJxDu7/wntu17/+j28J3PaKxiL5geH0PZyrujbLSq0KDY63JN+f6i13Lf3eFsoymqv4noWIxQ/eV1YPuqhmEm156ida2ehAkrEbGsHTfU+1bsM7+vuGXHZYzhNUTHKb+QmZWMrOXN9SskeSFmxyTCenebdnlc3n9dvadfBhOte7/mu+s8UGudpp7HP9c+P67rEJkx6Mx8OCZ53IfBpJbYMZQgy+fbU089dSA9b4Htr47/W//1lUl63rreX/wd9nAmE50dK9nFpz+ZvUC/sl380ke3y0/mX7LBba+8uN148EZtvHeBrFTYYpsoV/GEQLOVg5M0IqnLmu/actiYYLABi0LlqOz13ImDgsNqhrKD1FC9xVqU627mlzhVLC5pKbnngvfztvxeTvIqg48Wtn1fwID6xZpENQJ6RmH6kPsb8GqUACqki3eFcDlc8gKeVJy/qSk/x1u1W6xy7U5AK+EYPAFR4ifvm71Ix0qFRbn2VBXZpH61AGTRjvI1TIxuxupJixcr/nhmUORYGPlcCUEbMuTG+sqIxn1DMObAPqag3q8AkzmUlPMTjIPHQ8dCFgAQ2CGAOA+puAUxEOBCxmpRmX1WkzmGpcdY+Xb/4uUglXjJy0z63NP4lnaymXkCF13aIFf0eVsoB0DWJlfw+kqqygNZ2HzZfxVZ0ZOkoJEyeUgH7WuQh1cHUgHxIDQMDySGZy2JeMZiRQZXe1BnfuksWJcT9mPnl8xWJi4AacsNlyZUoRBHAbxZBAXt5W09JH3oOUtPkQlt0nnz7mWuXK8UipFYX08wr3ES7fiutvgNIaTDJsGC+3pyz1jy8WRK+kS+1aSdOO0IqcumP7vZzhmeA6Tl5wHBHvqlRvDQBNo2ZJWrQ7aGqCj7mnW7HvRRkweR5hDZGv8iTDzD3OX7/BtisofQHfcg5BcwT3913ei71mtFegysKbCr/HMr90N6+btAXMkD+kQBqPKGONrWnvd7HyBwhGN1QgPb06RO4wiFrmxz6t66c8aVCYbxan2HacpS/hrmOQBCr1Q3kPnQez6q39q44HknnfAg4BJP5B6VsMovawbAegB5ZObccEcMNvRc/97zWZ3Q3k+IjeFMdF3+czJ1SvmVkvhmjsh6Y3vj1QfbawHpkp4QnrukIo6uVBcAwknEEpB+JkEr0sNKIagWjFaoEO2bzGKjl8+5J0qZcOg7ZJQDTDJ0iA511sOT8cn7XCsoOwSGsN2ienkf5IL3ko3QOVdyxBlAldkt0gOwHqGaMG/PuUmq7oTbnmcddkRaL9BzkEV1p2FTGHd4W61vWvF370YRn0OimTYCoF+MUihZkiwpA2XIoj62iUN9k5BkPo4l2IGxTZ+goyEJtNPkBawzGFswTHpYcK1ZGIBWwO07du/uzN0ma133SZxwAQ4hc2Xkgb25Q5hMM47nTsME+4Ey7nj4JrzPaIEY7DDctXEMkjLrh3Wd8Wg5K6jRY2QUQNqXg5OJmjmJrJz8tu/eLv7lH9gePvt8IphJFJN3skfKc+Xay8MakbLNyNcdN0kD6p11cULohxgpF8yLfmgF8o4LKkai2gXso1Lr53zeRGyW+4YArAB8yPJy21v+umIXyfQj6rIWtNcR2VmIUYl2lbD+HPJwIDnV7vFugoP2PtTgUkaX0ov079V+WvcsPaoPd6PxXhcEwpq0AaKw7bxrMPCUt5K869ol7up/1L+SGNQcdL9he+CefMc7thdeeEGjb1mPvnSfX3+k57q+YzIlBegl+35efnW7+JVf3S7jBbr4pV/aLj/1ye3y1c8lnOW+St6DxZrs1IZZZGzx3rBQzBRoEKzQDDHy9rYCIliKaA86igL9NYtgC+1KdA8TlHeO1aaqUQLL4ny1kbWTBVDMhChwUve3skfYFsEq61BdmKwoZS0CmHR4l9i0hd8iqwzOM+B9/FeADP7hu3bnS5Cm39pwXTGf9RT2dcIHygpTxIP+NTKIqZeFnAPZIGfjlZq+1TG/Y88CWFrbYhVFMZkNCaWqTi92Me12UXBs+z25qQ74ywIKp2g3/ZwVUaEihwVmBz2U3AuL4QZ0Ne1w7lamEgEJlvoGvxPKwtiwiI7HjyfKpQ5WSFpRFvQ9/Wgt5pPj3vGdSiCnNKTT3TqOtMMMd4wkoWIs3J7IUEqtF0WptXi4QzBNpEB55WmY0JdDOIwNVlYk4hBUBsHzcHIRcEhc7mSO80Zqy5k6gEdkqJGUY1Ly6R6pBiO7pW3C0hrs6r3QE5T3m7Kb/gkQaIC4n2nT5Ko8WDXjKo00oKaJzdxjS2YCLSTEcbSTnQN1Pk4rZL15eWYSNCD9LM5YVYdTjZue94w3Q9SGLHSI6G4F7fe0d1cAxrvlCk1srGd/9rAxrLRNCIac6HYQ7RZpmHosIKFi42hfgy7neI3JeJBnUVOTLB5VQaZzqvcvtEarAks/kTnKzfh6spdYfffbMM4HXaN4sNeh66e8WTeEckdLHc7HOLQO3tvT7QdIe+aTwrx0Ft/zXA+M4XIYwWaARz/2fTtJLD2kAcA9YoTk9D6KBvSlh8qzsJ97o94sXTW6Zg9X6vFWL+gdz7xsLwbx7RKRnYTVmSymuc9+HiIXTrJH9Y2XHurpeUf29Dz5xDty9m7KYK71p/RPeZT5qX5jbtuu8nCV0aRBzRByyR4aFzJU/aexhPGhnTwYz9l4udXffUjlZLj0ZohNngt9ya+1V6dkuddMvW2RCUNNc821r4bVbJD9PnUmQ0IsnkY+frRFHxnj/vZKTsIEQ7/4ztC7PnNGa37NV6vRAGzfaA2gq7dKWFy/EsZ4nroJbSFB6qalbi6r5X1yLriG1T5SS6LKqb5Rkui2/APMHcLvDmRn3bvkewydZv3qsGU8SehTvCwhQ6S2ti3MQ81qbeAkPT4iO+t2j0XVpzx/jAskeNffeddtD5otA+9O8tnTExk/yXtPfuu3bw9/7/duJ+/8GjN/QqyRW0gxoZm3BamNC1rXWLfoTQ4y1ZC1Gyup9wGkF3kowkQtxEl4wvR+VuTHeGPq4PJWivZyfd4E9I+A/3rfjMUA/euIwNx/IB4HXbI+d933yMJ1Yfsj01Pf8jIi/oeyp25XyVCtjx4srISW/L750wZGX4DQ1TpmHdHFS+SNZJ/wxJbnSc50jEHpf+V2ZscRSRsP2C6zzIVl/k5bV1I0xGmMts6fno93Yux4z3veY5jb/096rhniL/UlMsJpxSJ71Ysvbucf/5Xt5sd/Of8+sZ1+4le2yxdfliDdYBN2FiDjhZmcCamZiaAlTZcvklm5//EglCWjvQHj7m+wV/HBb7ZkjMteoc2zbsBHKaB/URBtfQJcuDL0Iu/ajnC6eRpQxp6QCYsq67pKhp8766EOKR0LHgrfFQhQzKqJBZHmVNw07xnPCgRhYvhL2CuTjECUtL2EZXV9tYgVSt/uZMJhx5sFYrK2CXhzE+wfS9INQgjaA1Wlu0w3SCjQXgscwD4WrvMCgLsFAspzI1ZZkXi1t4ga2XcKdM5ZEaYfnYWkvUEeOSIeqomvtbQVtGstYXTs/emFD5m0LgAHyFeHadnPdyp70Fl7Smpc6aoG/AJWsviU985PL8YeUCeIIdlApeXEkruDvyYE9QgVqz00LEg5P/tgcUdmGA8ZziGLzRp+YL2GaDj+0/Nq0MO0swOq/wUu9CVnTKhsAZ4OdhEmFkXkoxcjwwcjl7e4Nx7M7f5rErubCc8hg5REeO+CGrPyADHnUhahbJSlB6XDmwyNYjE/9F11QvWrC0F7p/ZnrA/1Rd471OyxpNkmvKRBX40D5fSt0wN2S+qESX5IjQKQaxqxKZO/+b7CnOog2LKUWq8B9AMIKBOFz78H2dNkiAuez17AkO1xE2JlbcJS4zIk5jBEvn+8tOvlQng1zvRq/z23OK97wRMqM7aVAUQ9NIlOap7VXDYEmHmv/DDWJZ/7XJRoRE46zf7sQ1M+evFFV543iKXFAyoMv3H+Mpa14O/gAyLfOq/CYbm15YB+2wF9rs3vkkIfqnuVYerX46wXoTyc8r32KDCGYyAo3YV+6lcqLwfvatUPI0fpwdG71e+E2OJ5bqt6e7cNN+4UrruBhD5Hx0Qn4aU+yfEMr72Yc3ryunvveoenl5Oy+mZAapHQgx4b70SdWVcg64x5lt+K+KSd1q3+rn0P7LOrgzF3QxXjyHcZmwn5JrVxZTCjGzrEr9cP3iV1gmilTpNFtPYPFsB1vuV7gZZgttYVvF3cDyHSqt1EqVRHGfhsYa9p9KGZ8dA5hKd2shzDpx0hQuHKQzQec6dFC3sZ2kp2XRuUx9xLooL2bNFHZvM0nBcjT/Rv9v2cJZtfhffVeuxa2xELho1a9zIKMdVukXqcvnQOFwHfAa7u/oOhzy9bXu2vMVyMDGPT6DZYjkRp2euILGIAo770Z9fT97GGzxqozhyCXiWium/dezIRGyfbw7PIwu/5l7btX/xXt1POfEPGkFMJT2GPY1B7yNpWobOlA3qeUn4TfzyipjhnxBtz2Jb8I9KF/t8zqFqzAvY7gUXftBxcF8ZlW3pcDRlf16+l73Yd9QiyNLdOWVOurWod96iyl9e86f3rM1cwRC9ho/92ktOEeMpcn582zLW1rnv9u75rnY7btpazJ85Y+v66Zx0z5s5b/ctYMaYrMdqX1ow3ZOe9732vUU37mnu0Nj3q/W91/de3p2fVeG/VU0xUTpd/5dWEv728XXzupe3iVz+6XX78Y9vZJz+xbZ/73La99qrgln9am5uV30JRJiRBC+kIg8HalZd8V7IzEV2AWtoLrZQiVaBKaTHp3XPEb61M3Ei4xDTzHRNxYpkPSQUqhI2QAxRy1cHpyxvyuzDjsGfJ91YHVS6b2m46RKmjqnYCNVl2jL9uRYOuL0thLXJjhaqwgukLrKQHcOT7WvkUAA+ZiaXNOONqXPVnLwIDLHZPSpMJyY+hJKx21RDGyDQWHaKD50PrGwtp798w3CNl0M+0uKyUE8pTC6veLEJE2ltGthEdCLESegJ6CA4Lmwe/sabyn8XyUpWp+mklIUSy1v0CX/Q96yLPzp6UvubZNgK/AgBY2wCFx2CgiFcr+l7UBaHIVq5LMuyWhdQ0ENR9bdw44UZUAityXbM/PFunD29seazBaaBqvATeFMBdJ07gS6+jHNO47EVwmJG7nGZf5Lk8MZXowKUvf1cYjfWecKnVij9eDQoz+1vKA0DYgfk36ZonvMtKjick3+9lNaGaxZeFeQcYAJJpIe2gDMgk3ddfjHxyG2PmwHeWKBFPAei9u53iFLBAl/FE3MvGdMrFAGN9mkh2aI7zq/dZFVhgTGk749Rt4hE9CIgY3xtkWjLRoYZ0kT4VQWtmd7wFN+4+WeA5ZzDhGbsBmM7p76eQVEKa0raLxyB7jF/KxYoI2ATw8i/hPTT0Uo+Ak8K2mIEqf1+E9N8h2QzgPgd/3nh434MnzQzIXhSSUWQfxK3sKTMajmYgczzLJm7avljTJxUy3a44YVxBWpxf9HnVw35yb2T31wwn/Szx6ZTuqsPxAiH283zuUX9EhzapKgt/97chaOVBqvGpYmoTfush5wf1y74eQV3aivd3gCghpNSn2+pex8jRQ8SVwzlTPqHDr7z06nY/h06/6+knt3tPPpZxiSym3+9GD1EWRqM9dFTgXaATQK6RQhJTOnHIwJ3M1bN4aHn/eebPHavRerM972OtL+dygVn62ZyOrDm9KKxHLkggen2aVaS6vvWO9ShALOhv4iaBhoDk2jl7X+g7RMmwMrxqRY7Y+G+GtCZHReBTNjKCDLTszHDvPzUaNkkgPNr6t2EFHdU3mg105lGva7W+8Y65i+YPGa+QZDP1sZaohnJ/jzN9ui/zysWqWGqu7kRo738Kgbz8f+y9a6xtWXbftc45932rblXdrupq03asJDYiUhAkUoKCCBBCQozyICSIJA4OCSRARHhGSkSEEoUAIjgI20ECIcgHPvGNr3wEIUWJnYCd2O1u2/1ud73f93WejP9/jLHW3Puec+65t291113126pb55y9115rzd+ca87xn2PMMWsPH9djlruPbc+rhxqH+snLOKazbm9X9dE19uTYm3tqyabICbf46/L14BOJM+LX5//8fz3d+NE/5bF+21Dv564jWcRb58jqzJ+uEY/LKU71e4vULEfZLPquHse6h9E4Vhtu7+TsYQgOPldx8s82WtRe/Lwt9kjX/WgvtWCb+4g4qO2PPr6PcdcwNKSMJFk8IdvCazlnTnhvn9eninrNDXWza5rbhpiUoNNhYxnz9z7nGMbZtJfj83ZTLI7lcS8pr2+td94WSeO9ZjmW6wwI/OtpjJdjlhA5vdfeo97AOOsyn/VL0e/84A/+YCZqmD2D21d7sr8/3aLnLGY2Qs4BWp2njUkN0OHxOY7dsac3vh0C6PXp5JvfmHbeejfee2s6DiF0ov2CQjBpEO8H2wOPDFAtjvQDmikkNbuflb85++NnohtbzSC1K1GGhDLj6JXZxVL8pNqWmzhnttzkNRDKWHecQ3bEKqwNHd9Ti6A8XrN6R9HhaWarY5O9U7gGoTKkuxPPfEHqLNMG7MEqH6Ic8NRV2L3qGbMc7BJ3zZbmKJpGomfIko/u32totCBUHbhEhc7X4UYykP3U6eoZVucZQ88yy0zuheI1O1Tx+pnBLf1dvqfe16XuX+fqcBSJuO6IUnxm2JxPVR28ZsZnERt89dBmx53hDa6jMo7tstd1W9g5JCFmFfWWxFTFg7dnyfXpOosDQkzFbnE20MRapVZdq57yHtPz0uz8Xb+7dEyZIlmnqFlmQ5OFo/PqPw1Cupl4W8ZULDTOrGYyNqOrLOGRoiwNtBZ0LSbzAtmW5/VDvkYa3c6w1wvySwh5tHP9ZZ1UA8677+eyjMONcK0WLe3Z1HVkvHgkdbPIn7rXPkbfkTDSS9d3cga1q3zLZbK1ojfiXwuLvr8SCj5e3ikNCh1e1At09Z2eGTAHecHKyJpD2nJ2N/cDk1DS7HcPqymIk6HqJg1pvyQ0apZV9+hn1M9OHFOCZooF0YfKQtVhZjGLtns9drfXz4id3r12bTp66da0F7usRwqw2FIpZqFDbO3EP29eG6L0RO1aaXq94Uu0MYHUc20m5Wn083Z2x6kSaBLBz4cFRD+r1U4jZMtZtbThawig47t3nHxmRz/v34n92GKzz/C8H9+9Nx3Fxp87sabl5H70rWH8K/W59mpVuOKeN+Wsa8k7rMkgr+2R+EmOfi7Ut7hJiZXeL8NY77XI1dNbz53Wkfi7Pkcc68RmnY1QVaSLxsRJtOddCbZ6OcxFi9892VPPnM8jc0PhQdo/J9fQtbejN2/2XWtGtLwXbaAo7PUgUsvffTfW9cS93rqtzUmvRFXHHj3xc762JrbsZdGJNo3C9Pro1Z7vNMY0o+5NnuthszlXxlift43FnIzRPeYnc7sbLLYWPqMRt2lYxrXsSpfgTc/+LLKqrhwqmjF6vk4a5Vr3l5Mnomlj0TeivtlfdN3PkxkKQ3RTzTHWkQIlXsZxQM/TcdRrG4E+T7Vbj2n1XGZSoxB6mtyqcbM9XnvOHCrjNUVle3vaE+71va79vJ9+5TpV33xeU12h0JiveuTM8OpwwB4LBmO5xWRnJJ0n2LYmpFwOCSd3b1EOPSeDm1feu24vev4P47nSCGrR80f+VFRAeZN1WzkbWA1grqK5TOf+shT91MNGNr7UXF8DM3GKz+Q56Lpt0dOiqL0K4+cdSrX9nkmPdVK/d9+WtdO1tNx2v+/2We2kw8ds8wyhZvmtRYB0aN84UPX1fC6FOErY1uV68sJM+r0WP76/jOBpb7v76bpmh5Od11efV2dt1/Uxc2Y+TdpafA8JZeog11v1d2O500b1YJrjgexTZZQMe6NFz7m2+MVa2cZRn07RMz6kp0Hrz7eP65a+/Z1uidXqve7ioxiQP/xgOnnvnenondg49c3IGhei6PjNb03HER43xcC9GwO2ZlB2NRjWXjIeIPS3FnipQbeR4IbRA3Z6ezQLLpGjzdvceGoGyR1Z9UPpUSmPUD+IGkTV0VUHMnYmeq8FU8441ADh3/MRk3BSilLNhR1IcDm0KWbbNLvYnbYYlHF2Kc6hwToHDhlmmTChJ1qdAc+vvKcdlatmKtvr5FnWuKZnr3qQ04PiUTdHBnde1QM40824RkLX7r5ZZbSxpkQEmRwgZ1t1ngrl8HqNPG8bSr1ocFfl1SAhw8nCLO/f4XUql8RCGX+dfciGTxkG7clx5zEkXdDfGlrmELMKcUhDVpzH88qDJAFry2tml6N6GZF1b2pJ9lQFe82K+l7Da7LXhrRQdXdqkeEjUnD41wzd8i7p7Rm0gScDXMeV4ZHqenk67IEYjPUcmRZPx7Z9bNtlaLg6l67RYaBOM1jiVcf5HkqgzEZqncPrsYYHod1lurvxPvX+mGLag3nJ9pyajr9bFFU8ep+rPUgqR4dTuYEq3mRzNM/U0vq+2lQZDL6/hOBnY45Tr/PpedZAIgwOa43v1V5L86BsD1Lcn1LLRjjeUaTUnpRZ6fnr0+7NW/F7bCL4Qvx94/np5Lkb8X4IGYueG/7Ozo2rmcVR4Y9Vtx2LPk85LjWa96pHx6p4uwK3DrzAn30KN8XRahh+nw3kfjZlyEdY8RRG/xSZN5V0ZvooRFH0t9N778WWBG/HXm0Rlhz/YiObWFb2YLqk9Rnqa0vcdCidq8n9Uq583O1QT+dvyEW2qVdlBC7hyz1YWwjZg9QCQu1LhnaGjvWERxqw7XVP77QnTjRxpn6k+ubOquY1IW4ftfDXHtxlTxZFDB9EWvq7b3043Q3Pzwsv354uX4usXREOorj9tkklImz4q35rLPB5dS8yisQ9OiavPVDT3DDwUgx1X5ZtVPXUz3S24057b8NKfaCahsPdlBQmG0Fnz8pz5XltoFd34A1UY+2MtZ1vKseKNC/r+bBoU3eUqZ891ijcr8c3C/30IFjwK7xNfaC8cgVkJ8SM67Q2801PSPZbDj/Uvda40WFxXqelUbTXiFW7tkCMGzosw81HycOpMTxubRaGMYFxoomMEimeZqtHfzE8s8H3mNxjSo9nnpRUO1MUiSYd/Kx2kobFW9dZIFvUJPtsm+kdyvY5bxqqrHDq8nNG0+18TmvdbSFEj1KNK5HB83/xr083/vC/sSl6isd5P8bu9wKHP/oQt8O5eWy12/zMyxTOmITp53f2FBnLssh+/F17DPaCe7+vqA4Z57Nxv6xDmpNj6HxlH/QkZ64ryyyCaZvkc7SIlix2mlmVibUnv2vyNSevo/6cJbanJcQhswxn/eXEt89RwsfPlN/XuXPcboQNu8X8cr/L5MPYL8whdkMt9fKCZVKn+sOyyzxB74c3Fbzbue1G2a25FEQvsdZ71yNU94d/+IdJZPDoJ+ETeEQZ6V7TESEqRzGDuXMnxE4MzAdvvO49g44jPO7ovcgY934kTIjZywhmzhln7xuRG+F5Abyaac+oVUfrAdMz8vp/frhs6hmzUF4/Uw/XMNPXpGazxQIoHgqtn1FnoeeoGqkzlMnMGUIWNKOlBrqjRZXD45OdTBt8Olc9pDaGc+bKHXJd2Ath63CLGl3DG6VlaIAf4DJ89Z2Ml5ZkqgemDP6+h3yeBV0zKx1OFxetmay5ExyEUnY0YqQRIWc1OxTOaUwdyqcZyAoHEh+df5jsmj09nRI2ZsrUz3hRv1lqENZanJzR1CA7D4qq37BiOmyvjRLfl+qsNtdTJzGvJ9Kg2twUUmmRluFj2a/Ja5j7SJhht8PqRB9au2PxIsAtVNQpRdtRtjt5ISVuSySn4VPhH1m4bE6qC2VI6wQQ9oLYkiphJItG91nHtwAaH9t53YWVRPyzhHQ/nSFEdX8tetyuVL9xP12F9YwkCF2rjDcv+K8TJaS6cpxTGkmep2qv/sz7pkhsuuXm7GoL6cUeW94rEdTp4o1EnX2cs8N95mtK/Pvq1eY7tCl+akrA61x0T9H+vHZGIYRRF7vaJ+jmjenk+Rcsak5eeWXafen2tHPr1rR7+3a8/3zE4N9wnL0Tl4QB7PDPGkRnwZI3N5JPVqOg2/x0/qszTZ7x8cNvj6Pr9kjbRz9qIqrr8jShVef0PIf6TiWniP5TG0Tu3Lk7HcXm1NO70d9q4klbFMRElLYukCfpUvRhl2UUq32re5XocWYzaYF8vz0FDup1k1bfrD5CG0cuQshe6WrynmGtfqLD+fpZdnvoLtKPTxm7es6jsmejvfpJe1SjPErg4mcivqwwX6Wj/ijCqu/GZzdfvDVdv3ndM6SXwkhNXNFv2aOWUxp72ifHBtuQ0azGhO5nZcilAbKEovTC6Z0Io4sZNj8jSzKGbEPH6tMCjhh2eM7iScr+yIZi9K+XFUasomitaxx8yRNLJWiKm1p+ptN2Q81WEp/1vmFqBj3z3ZNhHh/EzEJ1iVhwfxocJHgVAt685/5T/XtPrDgUTOxqFr6NQxuQcb+DIZ1i1aSznXR/Uv2hQuH0mdZgaSyTOMrwxnzyU/ioX1UoY2d+s9/RHk+NsbqGJ8vq9ww5W3hESUFiAAAgAElEQVSqb/Ni/xpQZ4Fa43mX0WFmHkvFWfDUD+aDoyz/ncjQ9RQfaezw+K7ohquRsjrskP04/FaInut/6I9nn7fVfVykPxjFz3cshC7SZ1zkpraPGQRVi6Osr5wAli2m0FI9f/p5L9ZcmpXrpaJL6pzOyFg2TGezG7F1xkDbK1FZdgg5oqcFcIUvDuJtXMeUbSHF1CzW/V3d63LPaicdPjaLLdlE1vwpknKZwTJ500JnWSKxJBpoZLkv1tIm82lIw8htqWyn5ug+1hVfAlP32qyqj9DZlMTg+77v+zZD284aOx6zjj+dnp7HhPSow12HZ818blfU1mDnxi2BEwPwyfvvTUcfaKYywuLee386ej0yx4UQmj58dzqMtUQtiBTj3vHlkjx7YVi6z+2ZUBnH7tx73Y1av0KnZATnehoPXKW408VdMcFaQCpD2bOXmskqF2nNEszxuvG3Z/TKI+KHV4OAf8hiyNnxfFZT1beZ16mmez2KTUoZgSXknKJ7ePXD128ppMGmbsdUxO89u5ihBGWk6srlhVlON8wgetRJcaXXLKo2HkK9n7Oi3XktqV0zttVRXhrYlKVN6ynslYo7dKSUPFvladEDrwFN62C05sJOhQq3s2E+NI6+YQ1+cVxF42Wn6DIuAigH3whB2osPY2ZXscVOZuY6zBml2RiQ8V4xxZqVdEddXhsvTla70Iy3p8p0P8GnO7X27rRiVRmt9uoGrQ5sMeSgait0qEuvo7D5lUz9bNTg60uVWnFq6RqY5zh3GXJa1yLYdY32wGjDU6dM1e5Tw2xlJyvwnitxAY3ungHTotu6L11nHoXaOyRRqsxyKZbTkk0W88v2jL5Yez2pXG5PKayyJnPNl7yWNkocVqfQswyBsohVm9DxERJ3rNSwMVO/Z69MhJ3JG/PiS/6380J4bV4KgfNcrLOJz45v3kyRLOOuwkwzOWMZe6PHbX5wdLGxvAPK8YE77/dzBp5RDD1k0JxnoFzUo759Xxcxero/0nfVB6p5xKST+tkTrcN8W5NOvxo/IznNu29EX/tBhCTfiXC4aFPVv3jdjowBWerydqppyjiu9mFPgNd0aC+09O30JIEzyFnIZxY694NqZlrXpKavNTc1CTDP3EoExDUVNmU7RI7WeCbkFVafJ/NK59p/cDh9EGHUd2Nt1PO3b8V2KjdieVy0xxA+u56+T4GTIkrZHxXWHIZ7CCZhsEDUvVe4cePMibRcX2lDT8KuwvL8DHi/qWjHLr/EgMIJ1d9psXmOG0oPb5GjNO9xH50xzmKkPB5p2MkrEueRJ07353uuMCUJ9+CaE1I9o5HPoEN0yjvpNTOa5FHWzChtb+Ka+9Bof5z9Sv8vcbD0s+7pdA82OLUWM4VHz/733IyvV4ZhhwyruOKpMesovCCj4edjpQlKwLbgy/LqVpd+JCf2cgzysNmL7ENkOAy9+qYWqp4ArTFNvcw87vnAHEs85++xNCcws/9ekgiM/ZjHNHsd1TdX3yHucZ6jaOu650uRCv0w2p7a3fN/6cena3/gj5a3fjTfL9qBbB73VEXQWbfQfdYpw+v2V9o4b4HTf7fnR5V0qGdd3rw26AOdRI9Cfz0da+P9jHU7p93j4PmYu+pqhyLct90b2o4Tt+pPHCSrDXNl31WfdaotoXOVjTH+nMWNBJ3sA4eRVpvwz3wG7dSuKtfz16G4sxenzj+ya5Hofqu8OLZh3EZr2k/Dazx/zz9/M5K8XrPN9P3f//3TzRjjnkRYP6olInoeRei7/XnZJVqIvRu7bh8rQ1x02icffTAdvR1hG/Hv+J23p+m116bDCN84+PC9mM28E5upxjHVqNR57zpvfzx84UFQhjQNNLl6psSCZyvTOO3OPbNDZcP2WhS1yZO4vh7w6Ng3M3ika3V0H7cIGWfZ/GC0QPLMnXr2pdPvGbLMpiORlue04aDBt2bserM83X9+rl2glxh1ve9ZsRo0lodahUhPQUdl+Ni+l6rfLoeMcQkY37NC3iRIY6pNi/X7nJ7p1aAQd3FFiQCcySln9HOyP8NVfJ14z6a4EyDUe2ntbIiJFo8epCxAF5EoDSiDJ5MmVB05DqQNd4XuxLU9U5zentzPoAY7M9XGeUo6II9IzubkbGl1cmojnjHsLjbFmsNAFHqperQXTEZCXTcra3hC0jDJ/YP0ds2W+oieOdX53Aj1v3w/3WQplvrvnLatNS4lKNRuLKbiGlpXJqPNBkutYfD9yOzRom+darg3G57xZre98d4tVOqe7E5avpfGgIy7Sp6hdiOWZbhk6Iu+s8zO2QiL6xyGKMlZ2hA0IWqUolvhZEfKBnX9+rRzM5IUvPjidDX2vFBI2hReG4Wj7dyIz2KdjZMH6Hsh1tReN6cCBuz8+lgEZkPLzS76jJitlQd+716szYw1mNqyYHr9m9PhN74ZYuiN6SDCkfe0cab2HPNzoEkMhcZGSJaMy9qLLEPc5E3ojIN6LsvIdl+bY3g+Q3pGNNMqgV1hYuWZ8YbA6s+lI/Rg+L/0zqgfVr8uu+soIgc+evP96aMQPy+98kJspxIhjeGN3ItEBgo/vizhFILEEyIVRtvbFnRiFfcDgyFko1pCTckqqitIm7EmJNoYqtCZ2biSkVeTMT3L3H9nCGF5y+ucLapk+PiR86NbYWkywh3loD518DB7XY/K3/1LGWGa7PDkkrqWTLCivvJAjOPSekLd52mSQd4u/R4A/bNeme66wg2rT5d4WGbcc+a9DT2t+dE1HM4stlHP9gJ6vqbCgnRDWgKpNqAyuiOvvkzXFUOtUbWbRf1LegsU7t2blOaYUZMoYhXlH8e4jjDQmL8Xa+5Urzl2573nsZmaPMVyRk54PW5Ou8/9nYSOjXx1vfK0iZGEVIhoGfoaw2791Z+crv/IH/Z35ufoIpMPj/WEqr242I/36qFr+Fa3z1HMmo18jsIedWMbROWWgPDa6oftitHOcdVpHN4Y+5Z6n22JqgN72cqjOp67703PmycItCSg7t3CQc/lcC8uQ4vvoYzZ7rPNddsbf/b99rM+CqJR5M3ip87n71VVdOa88RrjeZaJglyXqCUanW59DhUMG8XPXJVpFo015t64fjXWJWqvsSvT94WnB9HzeM1/XUf34GPFnSEOXnwema4eRAz73ofhFXrrjQzj+DBS/r4ZYXPhITq+G5nmYm2Rwz3kftXspQfaHEgcPqcOzs9WXqQbdccoeHZS13V4XZqpMiznrDxhgC7JF9q1mx2uUnlr7qP3Huh9ZHow9IOuifdyCWccaj686XVJd3zHu9cNOtzHm6i6o8/Ztrmz6Ae1OoDthpCiQZu2pQnZWdMypt2Wd3Z6GsAk9jQmaD3LEMuWjo/sGD1rNyzc0/k90+gBRjOcaSzkuCDu8jIIZKUx9ziombWYnVVHUZ2pOw3tu5CTqeXVSgPBZrYM/5ohUq2cxIh7ohlYXdXeoNyfQt6fvcgu5mxSuitvftiGRM1GOWQjs4vlAFkhIi06PG2ptUMyOrJzd/vQqOGF9xo8s+7mv9szovfaY9KVIWbqwJ1AIWcaE1IJi2qLm+uDNDBZyczCJ8VS3cMsANUSNMwsa7GMW+3R11CqZa8os5HTM1cd7jEbLJ4VX8INvGDaA32I3xJFniSIszp5sQxNT/+mUJlC0Jw897wTA+y8+rnpJP5dipC0KRIGnMRnSgMr0XMU6xi8eaDaux/GJwsb2W7n/P14BCriIr9koRszmeGFOQrv+87rb0wn3/iaE9Qcx+bVJ2+FBz4SKewp65zan/ohe6uViCH+jokSZ5mr9jlPKrkNVn8gj6+OlSdXx3ptiQR8C6BOaCNjs5/XaH8lotSvKOW9RM/98O4+95lb09XnroWTJ/dE6j4zzeUKcas+MQ22msGVwaUyVxIFbzBqL/IyJhiJ+3N5Ger+5wmcNuIzSYOeBm0xNBph895kxdZjTXnDdW2dN4PHFOqWZewoUm9MGsdrj7JFYJUHy/1E3I9CcGXca32KuqXuc2utofv2NgzlvfBEn/rBjJjIZ37JfOoepNKFWzC523DnGFfTRIs2BE2vmzwqWafLBI826lyiLHJ80+dOTCNPmH4f3Eg5WZjrbY4UHq3JpuCQyQ7EMqhW2NG2Ee91YjGJYv+iftd4qLYo4TfUkcuhyRO1gRrvfazGt9owWaNo938egz3Zo25Z03YKs92dnvvL//109Uf+4FPPqHWhp3Wwg9zD19+zwV3t1PXiZyvDq6x3KwJA9dIiZH5GitMy8ZnDm159ndHA1/tzlEmFL/tz2Q3DPXSZWli0jTJuTDqPN1sA+l62hVW2xfYmLaGq6oO21+Q0l1HYuA0P9+q/h4iZh8o52lYlVrbvbRZLw7EpJLOPGT1BbnueOCnAQz+j8167fsWTN6/EBOAtRTd8DC88PR8D1I/tlGonZ8x+aNGeH4jo1I+0r0cs9D0JD9BODM4auHdj7dBRzFgeRTjH4bshjiJc7vhOLPSVByg2ueu1IpmmWQZ6xQC3K3d4MBQj4sHJHqSMJVVWGUdmaxCI72uHFRlz6TnIcK+xk8pBIgeE3FQthMggdPTQZCiExoMsW6fIVhdce3TP53UcuuJE62EaRZORWeTVAKZY1uGhm71PCidQ5zEwdodR127R1okXNKPvjGkug3YJ90gzizxdtjOvdJtY9ipIgWGj24NVDpR6qXztIfNg2R6tOMahhwoj6V1Yh04jvUGV1ln3VY2lvVqagZ4HW9WzPDvqmHSfSic+z3CmcLDIaM/Q7CYTZ5U7798dsFP8xrHaJ6oNEZekDQEJo/BaWiuluNrxSmQZEimAMuYnB+6EoM9UZ1JwdUxPCc+iSJ1nhuvlK0PL/OoZVbUJV3+Fb9pTtAzuDj+LGdI5tMfHVWa6ODaWMHgRtGbOdZwDf6Kcx1p0fSXC0G6HZ+aFyHqmtTUvfHY6eSnW1NyOcDSFpkUYmtK9yrtz4ixrKni3hNN/juEe5x/Jp09E4Jw+1OfrsXispzIStSbz5MMPp93I1Km923a+/a3pIDawPowNrI/eC2/7yd0UMNovRrO8cXwnTugNczvkzKFUbcTVtXoPNXsN5Knvvqiej0x6kgJGhu1+ZG+89+03prvxjNx86YXpSngIL0e2PfUN9izYm1Ez/52uvSYW3L/a2NOaQXlNO+Y/b6o9CE49XuXPPjONcQsnT5bkBsrpzck04vlML2Fk3e8vHpC8RvphUjSOxl0eXzPwNUM+e50cNiyPkFLZZ+Ice6+UXdSzQzlRlkGGNfmmEFS/IzGaiQ9alFgcuIfICSxFS5iFrqOw5Pio19F0ezM73708vhIGcazX7SgleTzn8b7qz/22+1kVUWNg7pXjcEWVvcdsTQCFUrRYUd+qc/ZElIWqvBASZ3kHDlGXl0lZ3Lz+NT8Y+472RHgcEcMQNuq3NEGXIZWqP1WVGkpWg6Xu4JlyLehjTfZE6NthfP+Fv/KT06Xf/fujuz7H73zaM7bYuGc+tqNx3ob4LCaCgzx3XmGrJE9lVI/1PJ5423g3nxo3egNOTxDOY8f4e4qaUZDkROjwLFSkSN+zzn+eUDmt0PMEc3Ou56zr7ixQPQyedc5+f+P85XXqz+xVqomE9vqmwEtPTTaonDzsdT5j/Zwr7sYJkeKia8mec2KR+l2XWLIMZxvuNXsvv/xyhLvFpOEjxsszG9M5HyB6noTa9/o7Y6dy3iA+DFYe3jQrqcEiPERHSgMbyRNOwkt0/Fp4id6LePZ3wzMUouhkPzLPRXa54wcxiGtvopi57Bki95QxKnkRac2I9l4ZXqjfbDRTaiM3hY1nD8dNHjVoxAEpMMrzVN+dOyfZwCV+/ByWKz49R3nOHHhzdjQf0vpV4qtCktJE0PNTg3Z1aBqcbfgPs4h2YGjGqwbC2YfkwWd5Ar0cx7ckX5YEgudG88GNwySEOvwsh/YK3eiyDmEF8wxTuR3sO2jjYR6RcpB1MRXqolms8d5rxlJl9sywvcg58+esU2EU9KzkXI50Y+WsoOMyemCQxyi9Lt7PSUbMfL8aHVOgZJtQe6i1MiVkyx1k4v2yOLZXqJIDWACIlzrVDOnzyGuN09bgMFNU7H0vMqjKMzVfQMJR12sDwIWpED+Jlb1rYZwpvE+d7jKbnoUMlprtDLe6wvkcihiem5MrsT9FiJedayFeQsjsKWHAi7en3c++Oh2/9OK0+/yt8NbcjNC18NIpyYE28pTXrtek2VrUfWygmG+ZXz4ZBNpYvLDg9IifIU0SQsexNkghcUe/8sXp+BvhDVKCmo/en8Phcj2lnskQB96raNkM2MZttUlNP7jvq3h5JRLJtT/Zq6Y4T4Efzp1p/97hdC+8UPfjuBsvf2a6cj08PZHEINtfZpnSy17fFjhtOFfKf28O3I9i73fTj22tZbPHW3MdHk90H5mh7CC8IZc6rFPlqLVBfqRq8iMnVZRLXM+5DHVNHih0rQRPNYH2xOg4heF2LHIv4m/PuCeNLGY8IMRx8ZyGJ8Jldt+giYlMBz/36xIj0T8r/MziZ57A08RQFCzK7c1He8ZfR1VigfRYqTwV6uYTq1+SiEnvcU4UynOfHiuVLM6YY60nhdQNtDdI59L7mehmFj49hHlCpv3U+btDMNU1ygskb5D7tepnvL+QRF+u+XImUoW39V5YEjfB5ZImaTRy1IbYCmVLj4H63hRVu70GUvWtECWJIkc3R3hkFGc/OL/4X/zkdPl3/r7F07MlZkYR4PHBV8324N/jZ2ZJ3Qzfmr0PNeOYI3a/sv3b+6SxdR5XclxysphhfN4WPKcJILe+efLLM6uLAEo1OF+9zPH05A+vh87ryIHlXk+7jzb6NyZdB/tj4wJV5vG93rZk4br5HDWnbv/992i7jB7APm7bozT+3Wy3xZb+7knuPs9Y/33tUSy1YO331KaXas51UtfD0/Pqq6/6J6Jnu0V8av4+w2rqUaiNzeJx5uDdp6l2tkyc52B7HBsEXtLmkPciqcIHWtAboXJKAftOeIbej5Sw77wRf8e6olgIfHwvBFIM+B6UtGO37E3vhaFXzt6dyPKOgVeLatUXeMmdwrBqo0sblxZONetQg2+753Wm9pRkylM74GvQS7Ej0TO7uj04pyHtNT8asGJQ8GxCGe/zYFyDUXqH5J1Rx5kdoa9rW7yMhvhbMc1zfLQGEs3O9SxaDabtTZA3Q8s+U/BJ2GVIXe+LkPFnGnByoaqvY0GQIWS6g0VM1Oc6xywpS8gMImwUbhmKVh4fDYI149nrUroT05qCuXOsTt7reGSo2Bu2zGx59smhE2l0ZYYn3dHDOfldHomPmgn2NUog5aBQYWzxm9ed+T4qHfnWbFqfK/VRxqTnbHNpJpUu6txiSJ+Yd47WzloWYuZkN9Iyu341Axun0T4gsdGmUjzvRMe6d+t2eGUi7Ezu9Fhjs+vEAZHqWYImQtLktdmJNM/Tde35U+GJQ99jW8sju2/t4ddjiB57WHWGrQH2lLPy1sdI4DwBNH+mSndEbLVhtXF50MOTfhweoJOvhRfoK1+aTiIhTWQd8GTFZYl+Peexj8+O8k5rEqT6pvY2qj/0mo4KsZpDpWQoV/uytyd2Kn3v61/3DPhzr34mvDwRNnklvaLtKHW/HsawFt1LA2nDZL1sSLulxbrFtu/ayzq2bT9xaVSOGdvUw7r/y152CBPLxq61KvNk2Dzzm+tqOgSr1/mIQc5zLOVrL1JO/uTMfvdx2RUsaxjk8eny9Ji2hD9poq9ClqMvyA1rczLOabV1XiVCkQfI6kZZE5WJLn51iLBEURLLkEB5PbReVt9bDGVNNnmWWiiqP5i9bL5Ges7Vr8rm7y0VFGxl/EpDrfFH/VSFImtix+tza6NUawWPJZqEVOKGbAwtBlTHszFtMZAV6bWnmvTyNhLZtYxeif5OzsRnOeZEGupzw1utLGX7V69Nt2NNz+V/7l+2QMiQzBjV5aWqtTB9P3No01nPaAkYT7gN45jniErYa1MMtS3V9+wFc9k14amxP+vSAYZD1tI2qEePSU+enmf897h4mljJcUUwH/YAbYy9VR9tH6j4/XmfI0tVk6PDgNH3e5pIm7nmL7OQbLy+d43ZY5jKFvvO+tb3pJ/9vHg8jTIugjI/6zW+o5gZQ/76Xptd36ffr9C/ZJ4TMd1W0zaK8Tj6ON9DtNfDWtukY1566aXpdmQjRfSc9QDx/qMJeKSoHs+tfvj9tG+7A86HXDNhNpAjocKxQjxCDE0SRREud/DW69NxpN8+DI+Rss/txb4YBxFetxcCSskVFLIhY16hbg63qHkwPQQ24uVFivvaiwejZwEy7CNjpSUU9FnPiGUmoXx4HNrUbvZaIOcOpsrjrsGDRD5Uc39gAVEdWBnTy2xGGf3uWDV7mQJn6byGdK8eJLU7fSxUV3x4bTDbD/6Ykjo78pzO0+kUs73swK0ZogzPSxGUVSUG3cG4Q6wvL6EpNeDFwKRkFUqwICHZwi47mpSA+d6SLtUzmMOC/Y6p324KXfZ2vthAcsKJ7CA9SI9JGhzumLxcVx1WJk+Y1j5psFLnOgzQGtByprbDzvLnnPzB4ZMS0Xo/OkpXaO07IkFtoDEbKbYOc4lzXY7wMiUN0EabN2PjxghB238u0jzfujldeun7Qtw8H+FoL047CkFzxqsQNApBc5ifenslD2hh9ejHy7VVQuxUg3m2Nh7x3F3sUhz1hAQe6c15VL94ynUfTuGtPi+eOW1IHXux7YQXaP9LPz8d/vwX7AXaibWWmf0twt8kEKLv0D5CCltSljYnL1B7qkkJz2QrA6ASLki0lOf1MCao3g3RI2/NzVduT5diIbA8jtovzeFZevb1ULivzLUcTlIwhoDKW179axrJKRIWQy6fb3mc5P3YDY9pr2E6ikmuXU14+Wa1abSM+TSe5gmfU9cL5CTTWMZOl5tLBBcPgbMb1n3lfnAVmmXRkzP083nk7Yh+xhNGdf5eF5oGZWbE83qrOE+Hui1CUmuHhED9WnrjlM3SVGq9ZxqBOcLkvj2Z7MX3ZaMu12V5XaeEqfo8hy8vgmR7gsqpwJX+3N1OTNDIy2JBUWXVvVZyAt9LhdNlVtD2si/GdTZRZWHNLJ42KmPslZBWUhRFXLTI7CxjHRXhPtbCTOO+1Jk6wb0YpnemB9G+bv65/2y68nv+iA3UBF8h2vq91prk+K3+MEd7y+ISYF1X7qv9hzyNKSAr3i7H9q6/+lwclZDD7bPK17/n3ngd4pyfphiqyTk9P9VORmau6mpPddI5eqTvs8+ln2rf3a7dNsrW6PO0ELdlo2NLmKeJsayH62tt/9wWT+M9jMcuoe/ZjheBv33GFBrbr/H7c7m7r5HNU0xcD9UXdMhbi6OelBi/P4q1UQzNdd7XqHtuYa3nMTeW1SRE7okkL88P/MAPnB9GeRbIR7xPeNsTgvtufO3MAfoJBubsCTYNrnONM3UaZcRtlLUVhT6vRuyOL2Ytj7WWKDYLPPwgQjsiocKJ0nBLICmMLvYfOrwT3qEPtbN6DPqa+VTonPYtUrx5zdooXtudZnRUl+MGnLbVg3QMLoq31v4lMt6963o+oC2IbC5U7zoPjvPAWDNzcV51Epc9gKqAaaTPD7VmQBWE3R1iF15rn6rzzjSrijPIe+tFu0t8sAbJjJmfO3fPWOUAlQt+a9Bf+noVugb1ZL8Xs8LHMauYaa+rw/V9qUMPAykMfW10Zy1bdbHMKmUIhr7r+7OYypAC77iuTjt+epFxCRMnsvXammWE8nCh76ojt0dOi6Rn5CnjJBTkcTM2HROzlhK4WltQXh3VqVNk10DQ4qfxOu2D9nyywK7ZZ4fX5MzwQYSQndzQWpnYHTxOdklrZWTk3Yp1NUoWEKE9O9qEMzw2zooWe9VMkQLzJPYu2VUazMgKsyNho3armhxnF0dx86TP1mkdQmribM9bz9Mjje/vRgfzabzG06jfrXo9F2P3l+ojP/hoOvxWZIb70hem/V/6xekokiNMyr4pkWDvd/yMPk79mJPP6JmQ4RHP1+UQ78f37sWMu7weMcGib3z0YHr/m1936OaNV1+O5WNXIpHBEmrqNt4z44Pw6cd76SOX9mkDrYYJ9ylqwOVp0QfZV2oeS8kb1ElluNGcrEAGTRwgI11PfzuPUhRUiHD1mzacup+tfqG9Su4ny4heQmvzuu6idJ/6juLuJDbUL6lLLmO811+qZD1b7T4oErt4c+kygt0c3Gd1qHROpmmMkCdhL/ofZVdrwzrLoZO6Q831MhVu1qmnnTQmxOecscsTddIEEo+52a3EWU5y5aSc1n9ZzGjdjQGLlYz/EnXqF10xKbAygrbGIIXz9eSfw5rjer5+Cr0Wdb5WrSvK2Dr13SUAJb6Dd3rJKwLDfZbCdq9O+9EeDxQ++Sf//Wn39/2Y71njyDjJOE8OVjuZn4sWNN331wctTHq08fik8VSsNk2Vebwax69ev7uR6KjOrTL3uOxZxJ6I87iag66+38fls5IPa5930Gl+P9cc1zE6j02PDPVv0dXPVDaRjmLY7CFGcbAxDpXYGBMLjN/Mc1d7b9tri2Vf97RzbIuSvvb4fntMTzt2e52TrrVRloGd+y3db7pUNwD0d8y+GLrua92RnmFlbvvc5z73sSTMQPRstsdP1V9nGV5nGmSLBb/ZiNUZaBgap3P8RKTx7/0t9NObBsqNGTukh+A5ikF8UihdpIpVNqQj/Xv3XX92olTd2mX9buxdFMdpZnTXWeh0jhBXlcXIi39jUDqJcIod7TPQe73ErKgWtzq9dA2gveO2O4Ye0B1OkOm8M1ijytGWqjq7ElfZSdRgoZlaeysq3KuER+4SXmtditIY8pAhDGVYDKFcDXQWI5ILEgnqr4VOkknfjTu8Ggb8/n6EGKrD9QzmMgM6dzBDnPMcIV4dfxsKnZ3MVSWjQWUfs0fpHXVMZVBotq3yngexS8EAACAASURBVNXCft1jeEfMPeOZe6fv3ofHWe96zZWknkVMeGvUlmodzM7lmD2O9TTH12MPGmU1C8/ZrjKfxZ4004svTMc3Imwnws2mEDi7EjgSL0qpe+larKeJ88TsqC6zK4OhxYyq6qGRU+99qh5xCvsoAmf0aY/62hN9Xtey1yT6tpNvfXM6+MI/mPZ/7uemndciMUJ40ndr3aUT4ntCZ1mvIONaRn8bCAcf3JnuREIFeTVvfD4SacSkwWVNNNTkQobfZniUZ4PVZ2nSqNZ7tNGy0X8Mhos+d9/liY8UCr35sUKaJCzSkM+wrmX/tQytUrizw7l87exdN176vr27NU7U9TJsSgZTbuyYs+qLUTSvWaquOL0o2Q+qbJ6R92RDT15VlsgyWLtbaE9+L9Qe7y2v22F15aFXtsrLUQqlb1a4c3mlvIbRoqHC5aqPUWh1znoo66Ym66JYSm+uLrH7YnuJol9129Akl5Mpe01oZlktz7P6aAumS14vpMiFDW9cTWLZ0OyMmu0tUSIHj0sxrkpYa8NijcntbauoC08mWiBkmzNn3VNMGmmC8sHNa9PVf/s/ng7+pX89EnXk555A062Pk0j2fpWY6zovgec2N3TD+n1DSFYlnNZNj9fQYT3+9c8+dwuP2fDWvdQ92ttZnrpu/9vP8rwlQ/Npb9+2N6nFXJVJ52khd17/sO2ZmScf6jzbE5hnnWtbVG0LlfF7/dl5wucskdZiZ5wcPo3dyP288m/f10boaoklJTFQiFsIlIue6sLHIXoujIoDnyqBnDDZmClwR6uBqQY4ZcRR+Jsy0h3v349/IX6UhCHScOu9k/uRjjsEk+LjLYziM3mUPIjFuiPFZEskKXGD4rB3IqOdMyCFcaGQudxgq7L1SCTFSwOaO0sNLDWQ71pU5aDR641y8aoG93wo0yXsnrhiSjTgquOv9VJDiINjp2sCZJmRKcGlUxRo3YfvU/clb0/FhmfnvyRK7fCyOZQsv1GDYq65ycmunM1z5zaIIutCGUPxvmbH9pXavDqb4wgpUErTXXla9hWepmNrfZUWMcdx9rpE1iLZa1N4X060webVG5GOOYywGDCPY3M7DZzaVPOSNuAM0aaNOOWNufRc/Lx2YzqJePHd+I7SqnrTzTYK2jskYV3lfqrtkJNB4HtFQH2AkhqEB+joi1+aDr/w89P+l395mr79tbA7H5RoSCPb/YSM55pE0o+DmCD6KITTFOGbz3/2MxHWFk9vzbLns54eGKewrsXp2RnoPXk9ozerGf/2zujjXP+QHoVeKzFml1RnsmGY1V5DmnzyBsAOf61jnNxAyUuUslkhY5r0SIHk/l79km7JvaX6XYW+pcfGRrc7FXVPWRZnP1Nqanuey1NSPabKK2/8fhxzKcSfkZUXxuVSiJS8E+qj3U+XgPFkzxLGrDpxQK3TrslK1j0kE8+FxbHe86z65U7j3excnkq0kIkMjpzbVFk/5QHrCTszUt/qeTONHwqJy3HIws33qMmo9N4oiuFSeek7dM3jQHmGtOFxSqscVy3aRKSuq7HKWecsrjR+eReevIaSbdhjIQWaE3lqS5pYOtE+Pff3p/sRLnzt3/3z0+Hv+td8HZdFx6kd6zQpLbyeK28iEwW5PPL+pXtqFoLmVRN34+/tacmD9cowrXmvvvLKzIJp8Kh0cqPR+9Nmc4utMWX0eP6+2mkCweU0t9PXsPbztoiKvOfTvClGYHthMei3BV1eb9PgP0/k9Dn75yhAzhIzY3lP8ziNHLbvZRRP2wzbpunrjueZ+wUxUJyKPZPDhIb6rWgnEj2f+cxnPpZJSkTP8mTx27NIQOOX+gbNgqkTV2feWeo0K+oBQeIn/mlwrkw7XmQb4kf7F9l7FAa9Zgm1GayyLGntkmZePSMWYXtaXCrvk8IQ9N6edkePmTynN9UAqHh7LWTVgK/r6vxKIa3vK8REg7XCDTSIxlyd00f7iVd6Ws1ESU7lQOfQCnV4FQbSm6Vmh67wAyuYmo3rdUI1s1brazTY9WDh7FAa0DQwKcOYB/n4XJ4RmRoxqO2F6JC3xV4ULfyPLFCexY33LimLihb6h0Fz5XIs7r8WKZslTiIZwEmsh9HPXa1r0kJhGVPa10EiSdeN62lmUelkVT4ngxjDydxL+zbyNf7+LLZH7hkCT0JA7T76FgmZk29/ezr8ZWWC+8p0GJtQTxEifBJhwF7rYWM1s7cdhmV8IC/53Xen568pvCv7kV6MbEOs7mVeu2AjXhsjV7qw8vrMqWO9QLxCU+zdSW9FZ41ySJaSysioVn/nhe9l3PWEj9aoVI7p9K4ve8fk7aRRPK4LmI2qsqDtH3KUlzLf7XohvvryNJIljirBQnkS5NxwkoH4fN5LqK6TWx/UPbYXQyG40f/mAvlMLuB7UNlljEkoeN4q+q847kCTVjGxo1TkXhsjo1XhvmKjflJctaZyEFlZyPCGa/hR1xZ9s9f6OONahsZJ6BzEMaoz6QNvxVAefmVgy3rRdUQkvq/kBT1hFR16rtHKcGkldNZJcl1Vhukl61zfo/JJNO3HmHc5+mFl3nuga6gpxOSir1XhdL2eSP34bqRBP7h7f7oXGeBu/jt/frofoueKrlHhbb6mPfoZRq0qdB2dMknvWlM91XqfrvcxpOy0IWBbCM1Cudb8jI9ce2r6GmP0wzzE1Pg53uKSne3hdTCnPdLbwkXHdCKIPr6FUguA08RNH3va+S7SlZwnrEaRoXPZy6Q24SQcKUjzudlcR+intEMgfUwfayvFx2+LmfFe+7p5TCeayJ8dxuZnNdrvvJZb7TPa5dVIGvTZyN72YiQVGiMznlZIOKLnIq2KY54NAmfF63cvms/tmT7oefZSnYIXzvQX3AWkupLDx++n8ZEzY9mRuNOyuMn4dT/43tRVP2M4U/qkmrmUd8ovZ3LKgSmUVg7ONfBm1qFIC6s9ErxvR95Pe6N0Ow5XqVldzwhqZlH7ylyOv2pQ8t49SkeqmWDN9sXgfRLiRrOM/X0NWNp7wd9v79W4F4MGCYewaUBbMsNtNAzdTw16Z64HO2UgfKhxjfX0bLQ87hICT4WAnxt1BzWporDf6e0I8dW6yPBsn8jDHYbBbnh3diJN9c79g+mtn/obsWfQl8Pkldnba/k0waA9Y7RprsKacmezeYZWfZX6HXktdM10U4dBnptNdx+XWbL6gVQftyycd7hVpO/0+hiLoHq4KyzIQCSA4rxH4bly2FX8rY0928vjLlB9irvbDqkKA79S2WpNjY0kexIkFJYOpNdMan3nbqxvnA1jiQSvUwxxUQuxe/3MXP7qhztts8LVvEm2jfky8LK3zXrdMgrnxC/ldfAxmt9SCFRt9CoRcfhA97blDWmvkvp5TXxJaJTQyWDALKN+z2WW6ZE6CG/Xnte8KkxRKarzuPRwZdIfbZh8HJN1nclr7st9jE6aiTJ6zJCYamFlwadJM7UvRTUoKUQYoHrvKDw9B+Hpufwn/ux08Hv+aEYF6Dh7isRN30tUnaZ7FiYV1tAbq3e4pMdUfSnuwVtxu23pBOlZc1bVrSQFs/hWUUrIeW1IjJFaV+Nwu61wtN4bTyKo17O2CPFkQIcg1vke9mJUE6jxd9uDkZ9uHrO8kx6f047ZFjlnXbe/O6/r7SiILW/RxkXOuJ/xGptC5uH7v4io2RRAKWpOHFZa9o/6hVkgZXhsC6LMDRK1Vuvw0sO8O12LSJDb4eWRp4fwttNqlffWReC7MdP/qGucJZ62SG8b+BY7Wy7p7MTdB/jVHZd+d6eXWQI2PR3dYWU4+KmfzbcynPuhmaLhs4eOn0ek5d58T9temP5i3+MF2TzVRvmo+nqqF+NkEPjeEajpj7JAzrkP27vH037ssfbmj/+1afcrX4zlJso+luFbue5FgqYX2+dEjV4WC/JGD/Hy8looAbA3GlYmRHsyNvdFycX9KQ56o+gM4QmBYQ+6+o+aMKrwtdMXZWeWynD/+p7myRx/X+tyZHB7G0p7QOaAotpwucXOSGfbYJSnQd4wpYaevSXq37yBs/byqQ1Re21oTer0FgiXa/8hpdR1WJu9ZrWBa5ynF/EfRRl2FRlQ6aM7rbdFUqS3Ty+SZtbl9c/kBV5/eBxiVOdW3gINEIfykvdsewrQeRJOs/KWBfIGZT1K+HZK8NGloirtrFhHkYq7Q/KcHTU+U5ZP3U97ftxKMmbPONvwtGGqCTB79Pem/TsRQn7zxrT3R//N6eD3/slcz+O1nkpAoyKpbLnlQm5nsPmaRVgIIAklac4MsVZYoYT6VthYJVQYzzKOnX2/c3Ihi6Qlo5q+t90mOvTN5ZRQUnvLJ8JMT7vv7XJkPEa/HvYIjdd8VFjZQ5C23pg9qPX+9t+nlnFLuJ0mcpxq3evMlsmGs+5l/P5piQzG743eHdtBql8nGjHxWez0cS1gx++1x1nZ25TI4NxNcB8F8IzP8fQ8ITi+BoGPi8A82/sIr8jTcvde+Dxb4uPC3/u4QHFeCHwKCJz3nB298/b02l9P0XNVhvlhZrXc074vZaDZqHBorAxBZUfcC8+xDGJlYlySoPSMqw38sIicySte7RVo42TO+lj2nwWSjPIw3E9qnzTb0V5TIqEkb1Mkn5FxaaGVoWYO+S0jrffu6aQyXuE4zGTnNRaDsz1DNq7sQZLY0iWU0a02Qy0PuAVH3JBDh+fONRuORFCG3KrMJVB0mg4rkyei1/+0gNHnIaa08sfe/k6bXx4Di46414rwS8+WvfYSjPkd3YZmwOdMmgoCcKhdhRpZ/8gzIYGwzJr32qpRnCgO0H4c7YsnbhXKJ8+HjxtihORt6791P6pzraH0WivNzgunki7ETR5qKl5p/CWYwmN1eOP6dOlf+SPT/fD0aE2muCk9uhRstxEZ0hLeY7uxl21LCG0KAoVPyuMiA1ltNcWTPZDxv94aQaJEad3Pez3KS+M6d1tyw946Vd7HtnDp74ztcfT2dNn7ZOeFsD2quxo9W9tzlhbqpwjK0865XYbTQtW271eZcsdMsF3ursuz2I7X35jksOgpr2V5ycbQtozUz3WD/b1dhddH+7116xaenkc1Fj6HwKeewAU8IhcSKmd4cy703dPu4QL39amvOwB8ughYFcgCe8TMxhaV7WfwKJIgvPE3/8Y0/dzPTFfDuN4J94bS3MtPYm+PQ5byJGlEDpnQhnNbKIWx20aJMzv2zHmFrmWSBFnsGd56Elk4e3+X0UDK3zvmf0gPr4Qw+p5jttr1vawfGoua4kAJVcLoljjSOZ3hQAZ0bYyqECuZ6raxUxIpPYOTN9g/pETgO1OkYsk1JCXwjuUBOQlvTxlieyUWxgXYOuNhGNiXgkmXLY3bZTG7Nze1p6IX9FdiBV2nsu+lZywTB8zr+HVde4Li7uPN9CaVyCsIY6ieyqGgNK1xctnaWB/q1huE616cQCGZe08nrTvS3mW1tjXD0fKfU+SE90nhjBKDuaYnvVLO1CdxoAyosa7z6F4kEorZ94Mf+QMR3vbHYvuAyKKp9ZqOok7h4yQRgwBSe+r9dpphHqPQwyrHliAaw/E2DHdXca5RG6SvWvVD/cZ5HpZRuCxfrHVT5Z3ICq+wxjpouZfx/dOvPbaXnGnYFPDbz0oWbVMcPFQolbQ8M+P3t8uq+5zX51X77nOdJlqaxyjU+rizOI7vb4f6bV7j4dC+7bL3eqLx2VMbvxFJjsjedlor4D0IPAsEnlWjfzvs7vHss2ehZrhHCDzTBI7CU/Hu3/qfpv3/6/+croSQ0Po/JVaRl8GbFcf+aU5kEkbVcRjGSi9vw6OMUxsdIQ20WbKP8V5cuT+aXp0UYVy4bIPac87RIcior7j9NmgeCpuRUawsmV4zJAuvPUhykyyZJG38OdJKmxfLUFe2SIV+5YJ+qTftBdbZ7BwZ7GvL0MuF9EqNvR/rJ69U4hQZ8PaOyPZUAhmFXymlcpzP6b/LUeTCzut8Fu9XGmOLB8BGnrK+xf1p2ZG7yBI5EhRpBKa3Rvel+zh08gnF2i3hRE5w4z15tHInPTQtSmfP2pApzCIhRKP3PnPoYYXAVRihM+Z5g+rFEDcbVZG55tqK9OLoPh8OUTT/Sp5wqJg1CakIBVTyhKPIfKp9eg7++R+J7G1/eNq/9UIsEY1kN7UZrjNrKwxQHkYJGzGI72eYpQSsGuQygMyip9dMmWPJma3QNnk/UrTmPkLz/juiVmJRMk0eptNFzaao2PagLOGSpxvp2x3EKAq6zZtdiaY59bffTNFz3us8kTamtx7D8/q6c1up5+C062x7ns7z2DzOsX2tPl8/i+P7fT49nhnmeZaYzM/7XKqTl19+OcLb9Fyfi++xPyS87bGR8YVnlcD2LOmFPBfuXdR5PYVSjx6UR53zUZ8/hdt5slNsrDq4+Cm+k/J8J9+9+B1yJAQ+kQQe6qeG50HrCO/8P//39Pb/+j9MN3rJiMPbpDMkcqQMKtxLXZmMzwht25MHRSFE9knkvi/ef0aRYs7QpqQsi5fIaydq3YQzVoaxOadHroXIhqeQFiVs0ZnlCdG6/iFkyIaRRE1l2mzgMqwPtfm0jaK4vtbIlP3eoVw+vdVLGv4K/XJ5lNI7rKqQNvH3YvRbfKWeyIx1s+Eto3xYM+Ooqs7IJhWUHrHeFFvlWbLbpeDxHm1ZYEdJ+R4V/ibx6NOlt8R7GUkciefgSciMnEoas6wDzf1jlMimB5vap6fqT1npetNVSUintK5rjeuvbFxaQMjTI29UioPMwK2bybTgztjlTVIzrbjW6MxrmJwaIYWyBKW2K9i/eXW6+9t+x7T/23//dPzibWfs3L0aZYh90hTqthfJc1r0WINKnsweoFzz0+95DZC9iSnA+jV6enoNyehNSGG+Kez6u7MAbq9Jt3fV0izyN8PXVO+ZgeFhr81pncF4/dMEQntaeg3TWK5uA9s/x/ufk3Oovbh5jUJx4ZT1vrSdvq/TvDDbx/bf2/d22t/bAmm895HPKATn+rHgy9T45722z6nvK2zSa3qcBUSF9aP2VF6InqeCkZNAAAIQgAAEPl4Cpwmgg7cimcFP/cR06VuRwc0ZtWItR8VSaYPQ3OkrXr2GpoxwuT9689H26MjezgxM6cHpPVtkiHiGXUJGhr6MEKej1ivXiXjNgb4i47zO0fua6UIOv6oFzWnA5zqaiMkLh0wbv8tMsDwgSrFsh0ft+aK1NG20pdBIi0gmoo1QiaF4Z99pnpf1Jf0d+0fK6yTx0tmj2jh3KJI8L8pMZ4YpjjwLrUx2vkamqU4PT6ScVjjhztX4OxeH26tlLRbMKmxM1/f9OlmZ7rY2AtWxZZDPoYWDoTt/FsLreKcyfkp+KitBhTLtRla3wwNLlNqou41jbd8Q96iMbsXHUYUtlrpd1DYHvdYn5W0y3b2aa3r2796d9m88P93/3b9/+ug3/tbYd017qsVWBVeCe3h8pLKdna+SPjizm8PfMuGBwuTagPd7EknVRnVL3u+t02XH313ufpr675FVh8ppzZST4BXHx3kCt70T26JqPNfo0WjBsy0K7EEcRNn2vfTxY6japqdn8TZti6pU71sCojMllgfFuqB+79DCUZCM99tio69/nsepxdw2ry7fKFy2r6FjmuvIcPzuzEVp6ePf5UiVLtGjn349JcHjU2WnsZwyZo425eTjtCCOhQAEIAABCEDgu0ZA6fDv/r2fnT78P/73ae/d18Pivx9GZuytVRtdOjxIhntkVvMaE4WwbYVyOTxIiqpTRGtxfO+gbJOgsrS1R8QOgkxxnK8wxrw/mULl9Hesp9HamQ7DsoiSpSE1kOtGvCKnwl7sqdAaHoWfheHcmeLas2Fbrrw1WngvL5YFm7YEKJGQSZtzvyJdo1NxtxfEG6FKqFhFZXpdpzquhfNKBe3PNfOvEDgJuDhVZ3Rr4y038ZSikrdsWVzeXqzccLU8SQ5fqwQGsenziTK6KYW4tgcoQ72v1WuWpGdklS37GFXCB3lGDvRhbvKqfXIkfNKgTAHaCSg6BEyf2YMUZZJ3Tb/bgG0rr/YVsmj0cZvhRxI9onoUoufghZemnT/x56Y7v+bXOYnDocL8Srj4nlVvSo4hsaSfIXqqZXiT7VwAlBvItsi0iK81Ud7DyIcN68BUphIzoxeoH672li1/y4s1przI74+v88TReKwTXHR7b+9R8X5YkCxXGD0wbreDR6b/3u4crJUH03sUJP5MQrzWBp3mMeq2uZHgoq49iqVTPTI+LtvVGJrXdbst7MYybPM5rbxj3ShstjcWnicTalJBbfmwvMadvS0TZWzT+s7+RvR8Z/z4NgQgAAEIQOB7SyA2l7z/1W9MD77wC9P0+je8ybI3iJTBFRsn29ANkXIYhvfuA22qHOtbvElmCJD92vRU2c3ie1NkgNPnCnXShqA2/msPDa+RKYN5mbUtr0gZiAKh9UTtNdHc9CUJpHFDw16vUp4bG/jDdKvERC6o9w+H6805HyqbmjO9VZjaaFjaU1HeLIXA9WvOTOU9d7T+I9c+eSPnUeRI1EQSg9R8i4DKLGLxnvb+8RKi9PzI4N/V7LrvVx6MzgKXQtFZ8Xrhvq1ChddVoeLP3Acp0ze3cHLY25zxrTasLg+NjMP2Juib8phkWF0KnxY1Tsvc92ybVkKwMqXVueYy2mpWgdOLpzBHlW0vkhdoXdjBvbvT3j/yg9MLP/6/TDuf/wFfp9M3t2g5zbh3eXTqvq+Ug95Att+zd7DL7jTWS7Y6X2dY69Gfdejb6HkYjfPThI6LeI436DQDfrxOf7/b01mekm1xNt5Lh0lun2v2tohTXWD83rYXZvzbv1cK9nmvrLnVn/JLZVWz9zaE3baH8WGRU+sAa6+qDItVW5fgV0KQjiHttXrLmrjl6i1kl4yN452NnPW7RA+JDM6rRD6DAAQgAAEIfFoItCU5llfG40F4SyQoymDWeprRSLOhZiMzUypnprMwVkI0aVNLbYJ8KYzcE50n1tj4/ThGf58cRNrp2Ax1un/HM/8ndyOj14O706TMXh99NB199N60E4LqJN7b3Y+9diLk6vgkRJT38AmhZU9LeAjkCfDaHK05sjrxOhldW7P0KZjiqHltiyzfTjoQewiFKFvC0iQOcj+hzExnU7rSPIdJNqwnGkOS2rBziJ2OiXVOnu2WeNHmzk7prbTfSq0t0RjhVyGAolQ5Gy6DT6Fq3odkydp2rH17HBqWoi8VYm7K6LLKw6M6mH/PdVc2xi3AamPVjDvMNTgOaepNRSuJgV0itWmpiYqtUxY8VN9taGeSisye1q8UtJkoQk4eh6HpitEGvE7q+tVoBwexT8+9aefX/KPT7Z/4W9Pe93/e9/NUXoPQ1flG4XSeh2Fs0/09G851jtGLMP4usTWKqlE0bTxKW94ZfbYtpLbvb1uc9X1t36va+1ax08Oo97XerepwDIHbZj3ey2mcxvvdFqPbYmr73H38uedVu5zXQp2dpe008TmKy77GLOJL8F6JjIGvvPIK+/Q8lYeMk0AAAhCAAASeUQIXTsAyJk55yLLZesMejGVh9ManqSP82jaInNRAoiAE00l4iXbuhzD68M50cieE0YcfTEfvvTGdvPnWdPjuO9Pxu29M0wcRJvX+O7EcKASOBFYspD9ub0yJAWfoCvHga2mPG4WsRXrs9KzE+w/uW1R4c06l0S6vTnpM8rXMnGcoV+uncR+STj7g7G5TnN+z1plNrhMd5EaO8uKEaJOQdNru8O4ouUFlY+tz24Cz6JJU6kQJ8qKF1lEWKq2pqv2AfKy1Rxxb+/D0fkP9WaZ2LoFUZVJ4kO5vz4mwdK/xM5IMWOpIOMUPh7qJVd2DDU/vX6TQL3mJMoSsvUB5X8nJoXKlmxwqd/O6z39wN+r01/3w9Nmf+N+mvc9+Lu3d2fX2PX6QthXEBW7nNOEziqMWML13lZJs6NXvj98fLzeG4p0WAjc8SllXg3d0+5z6u7O3Zdtasp+1WDg9zK5ScM+P7cOi5LRQwTxnfjfL2iVLUZ9/16amWivmdlKemyrL+Ozp923BNbI6TVzpOmqb8vS8+uqrSyKDC9TpRQ8hvO2ipDgOAhCAAAQg8L0kcJqHZ7ifCwuiM8rwnX5/Pm0boiFulKnMnqMQRvIITW+9Oe1/+1vT4Te/Pp3Ez+NIxPAgvETT/fQKyTB3+uPy+hzHOpjMCqdwvAiVk9epwt9sWDnmTMkHwmNR6zk8S17rV+ybkWdLZmaHW9XMusVRJRNog8+Gq4w5eWAUSmbTblg7VEkdZpPQHpYUabOh12mW443OBJc/JS5ysbs8TBmCliFwbTDPWdwkeuIA76NTaa3lIdPv9shYLNl0Lm7ayDQN1OSiLVJTgNm7U+VywoFOHSweEnOXck1W3kOtxVF5Ik31Tnj7Hty9Nx3+Y79h+tyP/8/Tlc+Gp2dxKH33n4ZHPAOn3dC57XqOJxM0VVj9rBON9dr1q/pqkaTf9e8gwkhVr/33tudnDK3r9TKniaTxuEXUPCxc+vzpJVlC0EbxkmJY7SiTkzgMUikNh9TRowAavaHz3lHDmqjFM7aII1/Pz1W267x+hsxui8QZbXnSGrfW8jgJS/y7du2aNyd98cUXlXTgqbcvRM9TR8oJIQABCEAAAh8TAdkYCkWSxfAEBuB5d7VhHF7w3GcZlIsp1tZj/vQMr9afyNi+d286fu/d6eDbvzqdfOub09HXvjodvvXt6ei1N6bjD95z2Jm9IQq/kv0mQ1/hWHMIXIXr2X0Rn9lwXxbr61qymzoETtfXmhInbdD57AZqI21Y8zFnOMtNRH1seZTsCdJ5ap1Te2PaOJaxeKBwvDlEKklkcoElRXMKFmVvqw1P7dmKJA1l5/VeNu3xyfOlp6nFzih6xll1ZxGTUNQ+TYOQcZORAPQ6oEyL7FwEuodaRG5PVpctsmfJo7YfoufkN/6m6dX/TMUoRQAAIABJREFU9n+cLr/86lKPg0F8XjjWRZ6Ex/7+nGninLNfsA1f5P42jjnHuzSKIXmIWgTpd/0TZ/9ewmn20rWnbmgjiyDpkMTOKpjeOr1OS/zg9lrrl7Quz5vNWgR3yOT2Wqllb6lljVZ6fDbO1WJFz1Vdvz1Q9pjWur1uiy0O/dwNa7PmdUT+oNas+dcTZ2y7ffu2/yF6Hrtl8gUIQAACEIDASgmcEsL2pN6aJ/1eWsCyss5mPJ/bxz18sD8PI/D4fnhx7nw07bz7rj1BD778penoK1+ZDl7/9nR898M5+5z2qJFR7yUzmsGOBA1ei6TzaBPSED821pSWW76OOk6Z3SyEFC0kkSRvjmVQJ2yumJ4w3pxpSnvyKNRO+cpiFlrHyli1ANvI6BUnLBvRokFAKkX4vHjdmydFkgglSvBGmp0UIo1X75ckDeaNOJUquveUyRA4Y9Y6nlC84VdI2FovFVnStJdQhyX5/cvaEFSiJ8pT95niKe9dF1II4VHdh7Jk2Xkmr5XD9rRnT5Ti2tXpKOpEiQx2f/NvnT7zV35imm7HppFl8FqAVbXn+qjkq+QOlysboL0DW02jM+45bKo8ZBd5QhdhJyG86bG4yPe3jzk9PCyPOi8061HXOu28D4XPhQg4CPEjD5H+Hel3JZuw52Zzwf8sbrcuvKzPynbbCQE2vUXLujMds+1JOivUbSzDGHrXa6ckobwusCYVZpG1VZ+nnb/vY2Si371XV7QJhbY999xzH4tHEU/Po1ovn0MAAhCAAAQg8N0jYJESRm2Il+NIjnD8+mvT4Zd/aTr48heno29+bTp47bXpKDxBlyoszOE1ZWxp/Y9Cxo7jpxIgWCDV587ILG+RkimUsTam5k0PTqV/dlrp3DBVe+44DXP8k2HmCLHhmjb4dB2F9Oi8gwBoaF5PJI9KJGnQaxY4lchgNxbq7HtfpfLGSGLVuZzmW3vhOERuSVE9hjU5A56+q1An3aAy8OmvWXGMqaC3jeowYCuTl9caSUSFALp0/bk0yiMN+lF4evb+zF+cDm7ddrKHnTj+stJMy/JVeezLSoE4rqPKQMMKbKrsbKHU4p3Fk2CDvTxPLaRaQ7s8On+JQB9XXpEO39MdZJ2kCBsj1LYFyObfGTZ2lviRONP1Zq9GVeZ4vH6fha29gOUZHLxgyzEVjuj7TW9bX8NGv8IXIwnIfoSCinvW7+kZz3Qrm8I7RWcLn/5uHzeGvY2hnPIEWaT2OrEx9Mxli4QetWfVKHbHzuAhfpUhrp+R07Lt9X31c6VJCK2Vu3r16vSZz3zmY1nP42uyT89YdfwOAQhAAAIQgMD3jMBZCRjkBYn1PDux/uf49bemg6/8ynT8K1+c9n/xF6ajWBekNT/2hCjMRkJCoXFhPO4p5MbZ2VIAeAY/9iySopiTH7SgkAdIUkGCRutmKi22/CNpaNfGrTJoM2VceVhCENkDk+ti2oC3sT4Yt7ovpw2vvWiWdL8L7eW7uRanM1ttzryHQaxlTEoQJzF2ojC0EHlRjqNID661EbkfUb90TGUuC8HSm7zO96fQtjLe9Z5n4FW82KfnaD+8XgcPpqPf/E9NV/69vzTtX39x2rvknNa5SWt5zSK/XTqV7KmqbGQ2zCs0S2FMwd17I8mrpVC+uMcWZh0y2J6pDIPMVzMZF/77A3uRen1Jpw3f/NsCzMIrBHQJY1+rzj97ouqz1oi+vjPwxdGdrrlF0NZPG9ODyBmfnTkhxVYmxdPEWIu1FgsZ+lZJKdyWkpneOezkgDPjOfPAnDBDwkrl2Y26kX7aDJk8CqGbm3+mtzOFa29qul2mszxC43Et9jfaqrjLe9WbpqptVahbHzeKqZs3b04vvPDCx+Ll8b0iesbmye8QgAAEIAABCHxPCJyXcW68IYkXGfXKGvd+ZIn7pV+cDv7hz077+vn2m9NOrBXKrGgVziWPjzJwacNW76kjEZQhdV5rE4btkVNey2av/Y1O8dY4i1utwek1DDZUSwB5s9Ta1HLck8WRXjIt9blD2Lowud5nDkuqdNj61IZi3UOH0y3GYicxSEM27yU9EtpfSZ4u8WmvSAqLMICdPS6YaOPQ0DlziKAN6vTayHHj5Abab+jSlekosuUdRZjc/m/5bdPOj/1H0+HN5ydvGhmCRxuQOjNdWr72WmhdUr68I495z6F1FWIn+DZ4y2PjFOoO+1sM921PRTLKvZE2QvkapSs0wbZg2gyrS4HmtOB9h+0BLJHW99leQx3X+zC1YBg/cym3zpEodJ9LOxq/MwuvM0TS9nM3CwmVyyfvEMyH04anl2zZMDfPtZkEIUMksw22F7BD+fo+59YpcaI2482bNu9MXqkxY+L86bAP0HaIXLLJCYR+9W96btSutD/PjRs3FtHTrrttME/4N6LnCcHxNQhAAAIQgAAEniKBC4iejQQJtmLLbDoMT8dbb08HX/ridPCFfzA9+IV/OB288asOb3P4k400hcxpNYLC3sIvE54jZXbTK0WP1UkeK89N/DmndlYCBfmBtNeNQ8nayyNrdHPdisz9vUjH3bPmNiZrhlvXuqSwsDI6x3TaurNevzGGdym0q0OXtKlqhoyF6JiN9Ty6Q/MyqVuHnSnJQ4qi7UXq7Tloz4yNUSk/fVc/L1+bDmNfpsNYa3L0W/6Z6e4f+remk+dfiNOF4RyC6LLD3ELkdMY9rQcqETkauO3B0HsWRsHXG6UKnfENQrPe2wjBGjw0bfhLmKXWTKPcAsUJGHJBfbo2glWsj2rBouuPhv0sRk4RIAuTWgtVAs3nGJr8KB5GoTv+Pj4hmbEvPWFnJW84jPI4Lbk3ndV+VxW+WYKiy5H3mCJQ5Vf7cdusdtHHuZxDymuFkkWVZttWuGV5YVpYtqjUM9Br3yxg45X6J9tz112v0ZpDTCWgK5NgC6qRgX7f03qyuOlLkbhAGdtatL/88svT9RvXtw9/an8jep4aSk4EAQhAAAIQgMBTJaAZcxtbsnBlbC2zxKddR/sNTQ8eRFa4t6fjX/jCtP93//Z0/yu/FGuA3rFBqF15lPhARtuevT9hMPpnGIJaI6TQtxAsEkMKEJNNr7CfTkxgI7CMcImD7dlsG4yjcVq3be+GvBlD+us29uf0wPW5pYP0XBikWk6RTp9KGmDxlFnf2rjN3Yxyll/3qmv0vdnLpH1VvMdQeWVivY+N4N3Y7NWbxNbn8XP3sgzW+Chm3o8uRyKDex9N+yEQD//p3zHd/31/fDq6cn3ajbA3zcqrPPL0nES4mzLsdTIDR3IpaYTqTZWkVN211sXrecTP60TKkPZ9yXhf0o7bwB6MdxvK8mQtG8i4+ls4zCJRfAax0GnMN70YEo3htYu9mZLl4iE67brZzs7ehHNsh+0t2m6b296nbdGzkbZ8TmGeoW3tHcpzRDKNJJ935b2bKiSxQ/RCjEq4j2GBrvsW6y5ueRlbUDolZHqRNtq0RKXavES2U6bXCq1+BuL4FjYbSSnam1efb/NoUaRsbVdiHY+uKQ+PRM+ly+0t3P7Wd/43ouc7Z8gZIAABCEAAAhD4uAk8RqiLxY9e9+5Mx1/9yrT/s39/evAP/t/p4BtfC1EU4W9hBHbq691YBxMp37zRqteoVMpphwJpTUKIBplhaXRqPj33Eeq1Hg6BqtTXcwpqW4+5dkhhV/MaEQkifaTzxT8lSZDHxEbwbICW0bdTm2JKGwwz9RJDvXaoRZQyzdmU1XnkaVI2PHkVYt3GkcVEhcDFvfhvr1NKw9mz7PH50bE2gS0BEMbotJei515kxrv6r/7odP2P/ZnpON739xz2lMImQ6ByjdQYKtVCY0xRbKEnkZWreco7letx5EXLdVe5rmp+jZ40ey06REr3n8fO3ob6UoohGfIStO396TN2AoNKF15vZ50se95si66zmvemN2PZw2bTszbsbVOb1G57ZNxkqq10exnX2MzeOnH2zeYasva49P0tIi5aa9S1wx1bEOk73nR3SZBwonVeegY60cRWQZ2coddqVXvxvbrxpFiaE1FUiOa2F21mpGtXnem79hrG6S/tXp5uxHoeZW7bU/jl9usxnv2z6sn3zJqe8/DwGQQgAAEIQAACnwgC24bPozw//bm+F+FvJ++8Nx3+ys9P+3/770z3vvCz0/T+nbCCIsTNa2DCCAwPiMTCdBLHem1/Gt7H2u8mbDvt7+MF8fGZPRw1m21DXmmkFSJXoWS2B+MkckzIu3TiJAPp2eiwNC9Id0jbEpLUn+kaUgAd1mYvSnlx5pn1CiFyaFcINl3b1/W1UwgYWWV/8wavl66qRLNI8P1ow1R/TwkSMg221+ZcuTTtf3R3ur+3M938k//B9MqP/ukIebuSTAaH25Ih7uG1Ij54KyzLb+kcdY8SRd5KNW/cvztjXfyuH97LxYkYkt+y/4sy7MV3jyOJxWzU954zvoIFmr05+p6FkE+RnM7wRuh91U17NWzQl1CYvzfev453woqGorqq9Ux1wRSp8XmHDppBCeDB09Thb3mHi3cphYz+To/Yw68UVbluS6F/mdJ9ER/FQYK1OFp02hOo4+QxEuP2ei1rnxpZfiKBk7/Z2yi/oh6OrKh8v9ialTxF9b389uIddZlKwMpzKC/PxqakT0nojKwQPac0Hd6CAAQgAAEIQOB7T+BJ9g8aI+Ba98ybuUqI3L8/nXzly9PB3/vp6cE//PvT4evfmnbu3rcRJyNaHiAJhqOD+2G1hRCI9MEpIppH/KKkBMqOVQvDPXvt9SUVDlT73jiBgTJuyeMSwsRG32B42xAMo/9SmNnOZTYY4gv9Tl28bG7aqY6dGEvJDOKkxxGW558yuJ00IMPe2ght71AvJk+Tu4VAhjvNSQIirm8n1vTs370zPQjBduvP/YXppT/4o7mG57TXaQbqo4xWhy7q/uRpkwG8ZPk69RrtHosPO+ubfs5rZCormFOHSxDquPrZm4H2Zxaq8opVuNy4kWZ/1j+7jtoL0yF1ozdj0IC+9Vko2JuWYmI+XmKkPDXb+xSNHq4xVC4FwpIS2/cUYlQemtFjtLl3T3rSRo9ePg/JRu3Na6IqS12Xdw5PHDYb7fro9tneJAufLs+cXrsF1lBmM8l2LH5a17bU9+50LUImX/nsZ5ckBo9qO0/YNSF6nhAcX4MABCAAAQhA4BklYO9PiJk335gOv/jz0/2f+en4+YvT0Yfve+b7WIvz5W7Rvj8OyYqMb1oK4wxwS5axJZQozG8tztempjYi0+w9svDIV4d29bogG+Z1Lq+jcSboXDg/Zz6rTVS9NifSPeu8LXS2hZbX88jwt2mZZq0MWkf0DEkPnKmtjP0M08uQsf7pxe0yZkOoHdy7P+3HJqUv/YX/cnr+d/1ehQc9oxU+KJGxPkr8LJ6iFEMtiEYBJGHUoumsn2K48d2s+Kz/um6LztNAjl6/7c+3P9teT9ZtTD9PC5077Xrbx6VAWtKFdKjhIsZTGPvaJfK7HcrH42ZUosr3UUkrxnvSdztte5fhypUr0+c+9znv01OuoY+lnSF6PhasnBQCEIAABCAAgWeCgITCvbvT8de/Pj346b8T63/+3nT05mvx3gMFAKWRZwNOoWIhCCKcKtf/KNQnUkSHGNkNVXK8k8JnTnBggZAGpALZvIZBYVIOh6v1GG0Qh4cps8X1HjvDviv2MsX6mhBeuRbHQUUlXJREINMUp4G+ZPxyCmttrOposU75nKmtLV1KULXYGWfxlUFsV6Lnzr3p8MbN6aX//L+Zbv72f/HZFj2P2xhHj9zgZRq9MS00+r1tYaS/taHt+FMbj86hjlEXCu1SuKT+zZt1lkjdzgLXHqlRWI3eq04Q0OuoxvtrgeNWWeLMzUDtqcRytoFMub2dvKEFsr1TIXjUttQS/aoMcA7DtG6q7HRbSSJm8aPnqULbVEbtzyPR89B6nqfs8UH0PO5DwPEQgAAEIAABCKyLQBu4hyFcwvtz8Mu/OB3+zN+d7v3yl6ajd94KL0tl+dKaidiwU6JHnqAdJRVw4gOtN5ExGHIkjELlNvNLWcw6ZM0LdVLYaCNTfzxs2jgv8Nb7EiwOP0rjU4kG5IHxzHvtmeLNQeOcc5au2tsnw/vKmxMGqMO/vOYi78fGbHxPRnanLJ4NYhutknqZUlj79Ey3Xppe+qs/OV39zb/1Y52Ff2Yb1Fa44lnlGD1IEhkSMKNIakEzeuHaK6IsZy2MLmufpCHhgdtXXNRJLCqcz+ukKgvceN4WSH3d/tkiKj9XM86NeFNEh2hrDV5eQYdkal2b2rPCPPV+tWWVX95MvVqzLJ6iTTr+PMpy/fr16fOf//ykcuLpeWafBG4cAhCAAAQgAIFnioA8I1orEt6f/XfenvZ/7uem/f/vZ6bjr33Z4W97zvYmt0+u/1F64EOvf4jfY1bfQkSCqGa5ZSDauxKW48Z6o9pnqNctzZuU1iy5jUedtxamn4RRedkxcLVmxXZlGqmRoCzXd9Sam/QkDAvTlRTBexFl6ux+qSjy+2ijUYm1E21uGh6eY4mjyKh1ePeD6fhzPzB95r/6qenqD/2Gj9UgfabayNO62RJM2+uI9LfqcD824NVPeYf0r8WJ2lYLIXmK9Ht7jEYPytwGVZ3DtSxI2st4yk99Jq/NQbRne4Ek0gZBlKm05SHSicKbNYT+WcwpuYQzp5cXqZR634+Ekp+hENgSc9qU9Pbt2wvVjymKEk/P02q4nAcCEIAABCAAgXUR0AS2DNC7d6eTb397OvjiF6Z78e/461+Zjt99Y9qNpAgyAOf1FTFDLkvQmdPkNZKxp5l4iSCLodzJXov3vYhfC35qMx7Phvt6tT6oRZHXUFR6aa2ZUIhdvPYsYEKgtFPJS3Nyw0nv5aJ9VXxOpTjOFNUSUcrslcnFlDEtJI8z0eW+ORJNCm06KSP6bmz4evTrf2h69a/91HT5B37tuur24y7NvIjnCS80u0ny+y2EjiWGSgQpdO6B9qUq0ZFhjLlmRkJoFkNXYj+cqNsWRvr8oddZ2RjGA7WUR032FO/W9looe5HqXnWfEnD6J/GmZ0KeKd2PNif9bCQx+Li9PCoGoucJ2yJfgwAEIAABCEDgGSVw1lqBitLZzrDWpTwOb83xvXvTyfvvTQdf++r04Bd/fjr66lenozdem3Y/eDe8OSkq7AFyeuEMPdoJD4rFTIueuMDRYWySWhuctsG4iKeMYesl5cvS8jKAlVo6ZskX15FC4CplsD1F6QHSq9eFeBNLpeWu0Kj5nEqz7T2BlCghXEax2aiy0u3F7/c//HCa/vF/YnrlL/930+XbrzyjlX3B237K60cueNWHDzvtPs5pr71+p8PlJCweRJIOiaEWGRLgDmysNURKHHAtQsr0s4WRhZA8Lx1f9gTeFnstFdQ2ujRLIHVI32GInrvxDN2NiQRdUx4eCZ/vRpIMRM8Tt0q+CAEIQAACEIDAM0XgcQxKFayOfyh1tt73GooI/7lzdzp8883p8Gtfj41QvzodvPa12BPorenkvXemnQcfTTsHipfLNUFa62AjVb97T6AQRfGZw4kq05UTJ4RI6pfW42SInLw9WmdRi8B7A1aJKqep1o5A2m+oNp7U8Vps7u9pT5aQOTHjrlA2JY3TuqMITPK6jc7Hrf2E5PmJBRuxnic8CPtx3//Cj0yv/Kd/edoLI5nXJ5zA4IEZ1+lI/LRXqMWQ3nO2uSiSQswshCJ19JWr1y2Ersbfe+GJkTfGr07m8ARiaGnM+ZvuTfejSYDLcZ1Q4g+lcv84SCN6Pg6qnBMCEIAABCAAgU8UgYvu+XPmcY/aDFVLfeTRuXtvmu7ExqdaD/T6r05H3/rWdPSr35r2335nOnn79WnSPkHh5VG4m8PgQozsdRIsZXkLMeP1FhIp+r1m6XMxeC0urzVDMhqdhU1reQ40m5/fsWGZq9szMYGSLUho1RoeJ0jozVcVklebqnoR/V4IsOvPR5K6SFe9d2W6/od+bHrpx/5MOIBOCYn6RNUwN/NIAhWu6UQHlVVO4ud+tMmN8DOt9Ir2IcGjNNL6d+XKtenG9asWQh0e1/tUPVbygWHi4aLP5CPLdcEDED0XBMVhEIAABCAAAQhA4JEE5rUcKUCOtbZHYW8hho4/eG86fu216eD1WB/02q9O01tvTpPe++DD6fjB3fAKRehcLNJRQoRcaB6emU5zXRuhOkF1uGpOYu2ORUplh3MGtrhWbkiZoXVOIay1P+FNijPGjH4YrTGrf3j/IycwkGcnRZbuVfsKKW9bfOfmDa3wmfafe3F6/k//h9NL/+zvJInBIyv+GTvglMQG7YFpAeRQufD4dRIFlbDX4SgkrcPjOrNcbqL6yeWA6Pnk1g13BgEIQAACEIDACgh4RnvZeieTD8S6C3l9jiI87ujD8AzFmqDj996bDsNDdPjGG9PJu+9EAoUPw0P09nTyID4P4bJ7qFTBIUoOtPdLhsB5UXnsF9TJDpSswJtEat1PbTrqEKb4n4RP78viL8eN7cYaHu87VPu1KOPWpfD0HEZY3MEP/fD08p/9T6Yb3/f5T7Qxu4Im8skpwlaSgl4r1MkIJIB6rVCvJ1I4nARQe4X0U0LIr0+QCEL0fHKaGXcCAQhAAAIQgMCnlYDC4+y5iZS/IWr2tIml0gR/dGc6/OCD6Sg8QgdvRbKEDyON9Luxhuj9951UYbr7UYTTxb9DZZK7YlFzeP+DSGEd55CukcdHqYcjVZyX7ygIzlm+wvPTs/1e85P7s+xduTqdPP/idPK5z0/Xfu8fmG79k78phFHsn8ILAkNSgvYKdTrtXiuk9zss7tatWxZDnxThg+ihCUMAAhCAAAQgAIFPIoGthel9i95E8mA/Eg0cTMfhLYpUWNNJ/DyWByhE0fT+nRBOIYjuRSKF2G9IoXVHcfzOgwh9U+KEyibnUDZNxseankuR1vjkuRvT7qufm3ZD8Fz5tb9+uvTqK/PeP59EPNzT947ASWUenO9Aojm8i/II9b/2/CB6vnf1xJUhAAEIQAACEIDAJ5vAOSmUNxaADxnmtAyo91DxBqXOBJcZ3XKjU69kj2MiZbbETmeAi7U9/p6SHlzTYvWYnderQ5MelcThk02Su3vaBM5pm32pWRQR3va06XM+CEAAAhCAAAQg8OwSOCuT1WNnuLqAQbrMzksEfYKs0me3+rjzZ4AA4W3PQCVxixCAAAQgAAEIfEoJPKbHZ5vSmaLpccTRpxT9p6rYj9seHvf4TwBMRM8noBK4BQhAAAIQgAAEIPBUCNT+O3hwngpNTrIiAoieFVUmRYEABCAAAQhAAAIQgAAEHiaA6KFV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BZBcWYAAAUsklEQVS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OD/b7+OaQAAYBiG8WfdqyQiQ5jXJwQIECBAQPTYAAECBAgQIECAAAECaQHRk36v4wgQIECAAAECBAgQED02QIAAAQIECBAgQIBAWkD0pN/rOAIECBAgQIAAAQIERI8NECBAgAABAgQIECCQFhA96fc6jgABAgQIECBAgAAB0WMDBAgQIECAAAECBAikBURP+r2OI0CAAAECBAgQIEBA9NgAAQIECBAgQIAAAQJpAdGTfq/jCBAgQIAAAQIECBAQPTZAgAABAgQIECBAgEBaQPSk3+s4AgQIECBAgAABAgREjw0QIECAAAECBAgQIJAWED3p9zqOAAECBAgQIECAAAHRYwMECBAgQIAAAQIECKQFRE/6vY4jQIAAAQIECBAgQED02AABAgQIECBAgAABAmkB0ZN+r+MIECBAgAABAgQIEBA9NkCAAAECBAgQIECAQFpA9KTf6zgCBAgQIECAAAECBESPDRAgQIAAAQIECBAgkBYQPen3Oo4AAQIECBAgQIAAAdFjAwQIECBAgAABAgQIpAVET/q9jiNAgAABAgQIECBAQPTYAAECBAgQIECAAAECaQHRk36v4wgQIECAAAECBAgQED02QIAAAQIECBAgQIBAWkD0pN/rOAIECBAgQIAAAQIERI8NECBAgAABAgQIECCQFhA96fc6jgABAgQIECBAgAAB0WMDBAgQIECAAAECBAikBURP+r2OI0CAAAECBAgQIEBA9NgAAQIECBAgQIAAAQJpAdGTfq/jCBAgQIAAAQIECBAQPTZAgAABAgQIECBAgEBaQPSk3+s4AgQIECBAgAABAgREjw0QIECAAAECBAgQIJAWED3p9zqOAAECBAgQIECAAAHRYwMECBAgQIAAAQIECKQFRE/6vY4jQIAAAQIECBAgQED02AABAgQIECBAgAABAmkB0ZN+r+MIECBAgAABAgQIEBA9NkCAAAECBAgQIECAQFpA9KTf6zgCBAgQIECAAAECBESPDRAgQIAAAQIECBAgkBYQPen3Oo4AAQIECBAgQIAAAdFjAwQIECBAgAABAgQIpAVET/q9jiNAgAABAgQIECBAQPTYAAECBAgQIECAAAECaQHRk36v4wgQIECAAAECBAgQED02QIAAAQIECBAgQIBAWkD0pN/rOAIECBAgQIAAAQIERI8NECBAgAABAgQIECCQFhA96fc6jgABAgQIECBAgAAB0WMDBAgQIECAAAECBAikBURP+r2OI0CAAAECBAgQIEBA9NgAAQIECBAgQIAAAQJpAdGTfq/jCBAgQIAAAQIECBAQPTZAgAABAgQIECBAgEBaQPSk3+s4AgQIECBAgAABAgREjw0QIECAAAECBAgQIJAWED3p9zqOAAECBAgQIECAAAHRYwMECBAgQIAAAQIECKQFRE/6vY4jQIAAAQIECBAgQODRM+AfrFZvAhyGAAAAAElFTkSuQmCC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155575" y="-70072"/>
            <a:ext cx="9525171" cy="6443452"/>
            <a:chOff x="155575" y="-70072"/>
            <a:chExt cx="9525171" cy="644345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925" y="1990244"/>
              <a:ext cx="9075614" cy="4383136"/>
            </a:xfrm>
            <a:prstGeom prst="rect">
              <a:avLst/>
            </a:prstGeom>
          </p:spPr>
        </p:pic>
        <p:sp>
          <p:nvSpPr>
            <p:cNvPr id="6" name="AutoShape 2" descr="Image result for fantastic beasts and where to find them"/>
            <p:cNvSpPr>
              <a:spLocks noChangeAspect="1" noChangeArrowheads="1"/>
            </p:cNvSpPr>
            <p:nvPr/>
          </p:nvSpPr>
          <p:spPr bwMode="auto">
            <a:xfrm>
              <a:off x="465547" y="-70072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55575" y="285454"/>
              <a:ext cx="8458274" cy="959640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1400" dirty="0" smtClean="0">
                  <a:solidFill>
                    <a:srgbClr val="7030A0"/>
                  </a:solidFill>
                  <a:latin typeface="Century Gothic" panose="020B0502020202020204" pitchFamily="34" charset="0"/>
                </a:rPr>
                <a:t>This is an example of what to do.</a:t>
              </a:r>
              <a:endParaRPr lang="en-GB" sz="1400" dirty="0">
                <a:solidFill>
                  <a:srgbClr val="7030A0"/>
                </a:solidFill>
                <a:latin typeface="Century Gothic" panose="020B0502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GB" sz="1400" dirty="0" smtClean="0">
                  <a:solidFill>
                    <a:srgbClr val="7030A0"/>
                  </a:solidFill>
                  <a:latin typeface="Century Gothic" panose="020B0502020202020204" pitchFamily="34" charset="0"/>
                </a:rPr>
                <a:t>This tells </a:t>
              </a:r>
              <a:r>
                <a:rPr lang="en-GB" sz="1400" dirty="0" smtClean="0">
                  <a:solidFill>
                    <a:srgbClr val="7030A0"/>
                  </a:solidFill>
                  <a:latin typeface="Century Gothic" panose="020B0502020202020204" pitchFamily="34" charset="0"/>
                </a:rPr>
                <a:t>me about </a:t>
              </a:r>
              <a:r>
                <a:rPr lang="en-GB" sz="1400" dirty="0" smtClean="0">
                  <a:solidFill>
                    <a:srgbClr val="7030A0"/>
                  </a:solidFill>
                  <a:latin typeface="Century Gothic" panose="020B0502020202020204" pitchFamily="34" charset="0"/>
                </a:rPr>
                <a:t>the climate is like </a:t>
              </a:r>
              <a:r>
                <a:rPr lang="en-GB" sz="1400" dirty="0" smtClean="0">
                  <a:solidFill>
                    <a:srgbClr val="7030A0"/>
                  </a:solidFill>
                  <a:latin typeface="Century Gothic" panose="020B0502020202020204" pitchFamily="34" charset="0"/>
                </a:rPr>
                <a:t>what wildlife can be found here.</a:t>
              </a:r>
              <a:endParaRPr lang="en-GB" sz="1400" b="1" i="1" dirty="0" smtClean="0">
                <a:solidFill>
                  <a:srgbClr val="7030A0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28" name="Picture 5" descr="MCj0397528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7376" y="174090"/>
              <a:ext cx="1314353" cy="1317785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6965574" y="1897551"/>
              <a:ext cx="2715172" cy="1315425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19637" y="1558797"/>
              <a:ext cx="3168352" cy="369332"/>
            </a:xfrm>
            <a:prstGeom prst="rect">
              <a:avLst/>
            </a:prstGeom>
            <a:solidFill>
              <a:srgbClr val="FFFF99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entury Gothic" panose="020B0502020202020204" pitchFamily="34" charset="0"/>
                </a:rPr>
                <a:t>Where it is in the world</a:t>
              </a:r>
              <a:endParaRPr lang="en-GB" b="1" i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3" name="Right Arrow 22"/>
          <p:cNvSpPr/>
          <p:nvPr/>
        </p:nvSpPr>
        <p:spPr>
          <a:xfrm>
            <a:off x="651630" y="3257275"/>
            <a:ext cx="816025" cy="144016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>
            <a:off x="3800872" y="3257275"/>
            <a:ext cx="816025" cy="144016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ight Arrow 25"/>
          <p:cNvSpPr/>
          <p:nvPr/>
        </p:nvSpPr>
        <p:spPr>
          <a:xfrm>
            <a:off x="6893246" y="3257275"/>
            <a:ext cx="816025" cy="144016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37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2" descr="data:image/png;base64,iVBORw0KGgoAAAANSUhEUgAAAz0AAAM5CAYAAAAt+V9jAAAgAElEQVR4Xuy9a6xtWXqeNde+nH1udenqq7vdbbfb7XbaF2zHAocQEaIgBQmUmIDAiHAxQSCbIIEIKCGgKCAigYSQwo+If/AjxEjkB8ofEEhAEhKM7Thpp2132+52X+pe537bt7V4n2+Msdbau06dc8pdp1w1+1mlU3vvteaac45njDnn947vMhZTf62Wq9X43Z8SkIAEJCABCUhAAhKQgATe7wQWO4sFbaj/8VL0vN+71POXgAQkIAEJSEACEpCABLYJKHocD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IAEJSGDWBBQ9s+5eGycBCUhAAhKQgAQkIAEJKHocAxKQgAQkIAEJSEACEpDArAkoembdvTZOAhKQgAQkIAEJSEACElD0OAYkIAEJSEACEpCABCQggVkTUPTMunttnAQkIAEJSEACEpCABCSg6HEMSEACEpCABCQgAQlIQAKzJqDomXX32jgJSEACEpCABCQgAQlIQNHjGJCABCQgAQlIQAISkIAEZk1A0TPr7rVxEpCABCQgAQlIQAISkICixzEgAQlIQAISkIAEJCABCcyagKJn1t1r4yQgAQlIQAISkIAEJCABRY9jQAISkIAEJCABCUhAAhKYNQFFz6y718ZJQAISkIAEJCABCUhAAooex4AEJCABCUhAAhKQgAQkMGsCip5Zd6+Nk4AEJCABCUhAAhKQgAQUPY4BCUhAAhKQgAQk8D4lsFpM02L1+JN/83bLfGmnvvi4fTzu88cf3S0k8LtPQNHzu98HnoEEJCABCUhAAhJ4WwTeJEQQPhFAviQggYcTUPQ4MiQgAQlIQAISkMB7jMBjvStPS+TEbbSKesJ79NhzeI8x83Qk8CgCih7HhwQkIAEJSEACEngPExjiYxOQtjnZpy1Mnvb+38PYPbWZEVD0zKxDbY4EJCABCUhAAjMjMNwu32qzHrefp+U9+lbP2+9L4B0goOh5ByC6CwlIQAISkIAEJPBuENj2vDz0d8LSptNpdbqsfzvL1bTM39Nx3ptOplW+tEzuz04VP2CbBLPt7ubX5bTc3Zl2d/amaW9/2ruwn43yvi8JzISAomcmHWkzJCABCUhAAhKYD4ESNMSzbb2WESY7OzvT6fJ4Wp5EyBwdTdPJ0bS8d286un9nWj04nE5v35pObt/Izxv5eWs6vntrWty7PR0eHk7T/aNpdXg8TbvZz+liWkUIIXam/cV0+OB4Wlzen/Zf+PC0+Ognpg/9vn98euFzPxhBFBHkSwIzIKDomUEn2gQJSEACEpCABN7fBFbxyMTtkgIC3UsT1XNy/GA6vXM7ouXOdHr37nR6/fXp5Nb16d6t16blrbvTyRvXpt07N5vQuXdrWt2+P+2cnMSrk5/HR9NR/uHtKS/PajXtcgj+XYiQWV2IYDqcFscRO4t4f3LcE8TUweXp9NKlaefHfmT6vv/wL06Xv+OTT1QS+/1N37P/diCg6Pl26GXbKAEJSEACEpDAO0rgbGhZQsR4Y7welRuTz04TUjYd34vX5cG0iqA5uXd3Wt68PZ3ceHk6vv7GdHrttWm6EU/NrZvT8RuvT9ODbPvgfjw3d6bFSUTK6XELXYtgaUIpXqHTk3iG2oI9q3hvVnl/Wee000La8t5ilX+LFrJWH2X7OHymvQUiqAmjaWcxne7tTfevXpk+8R//l9OH/tA/lSi3tp6PLwkkRvLJSqM/6XbvIlJFz7sI20NJQAISkIAEJDBvAiMsrULRIjJOIixWCTE7vZWQs3hqlq+9NJ288vp09MZL0+rmtfb3rdtNAEXcLO/fi7dmNe1F1CyWES75HQGTXyJcEDa8F28Otmc8NNNqr30ecbOI+tnZ35tODxP2topQiYBZJXRtN8qG8+G1zHt7ETX1d5J7VomhQwixD84dgZTMnyl7mJ7/E//m9PGf+Y+mvYsX591ptu7JCLwHhcyTnXjbStHzdmi5rQQkIAEJSEACEigLqi9kw+/5dbmKEElOzdGDu9N08/p08vKL0/HLX5uOv/7b0+nL35xWb7wxJS5t2rlzJ7k4ES/HkRYn98pDszwutVGT6OVtGV6XeHWSwIOcmU5yvAUVCChLcIrIQdcskuOz18RPGXV4dSJ8Klwt+4mHBkGDB2iVygX1vfy9d+Gg8noQSrv57xiPUT/2aUTPcY7Fexf+wB+cvuc//0vT3rPP2+ffpgTekZLlXSwtM5Ypp7FKPhrjFOE98tQuRlhHlDxVyoqep4rXnUtAAhKQgAQk8L4j8KjSzmXAxVjD+ZKcmWU8OCd4a772W9PJS1+fTl78+rR65RvTlDC15e3bKR7woDw+u8eHLSQN2YKxF28Nht8CsYMBGMGCuEHkJD6tyqslxSbiBDUSb00qrC2PlvG67E0X9i9PD+7eqxyc3YsXYizGc5OQt53d/YiV5Omk+hpCBwGzexCRsxsh8yDHjF5YET0AACAASURBVDDDE4RQOsnve7vJ68m5IHDwEp2uIoCo6MY5RXCdfOb7p+/7y//jtPeBDz51g/R9N0a+zU+YHLQhtodgHj8Z30cpsnGScXU/18hxJgPuH2VCIO+134/z8355GinM8eGPfmT69Ke/a7pwkPFYO+Eae+cBK3reeabuUQISkIAEJCCBGRFos90RDXhoUint8Hpyb77yG9PJV359Wn3jK9PqpVem5Y3rqaJ2f1rE07Nzkp94chAwFUaGFYeQiddlL4ZeQs9OUnVtlVyavey8vDBsEiFVnppUHEgQWnlqygbMzPhiL+pnsZ99RqxcOiiRcnwvQWiIo17lbf/SxarShqeHzwlV43VwcBAnVORMwuMoR72bz08jkvACYaCesIMIuVWFu8VblH1inJ6miMFn/ru/Oh18/FNPxQid0RCZb1O6AEHkMFa2PTQnEe78e/Dgwfrf/fv363cEzmk+O+y5ZoxFhPvBwf50sH9xuvLM5emZZ56pf1evXq0x+jSEznbHKHrmO0xtmQQkIAEJSEACb4PA2VAePC475c1Z3bwxHUfcHH/ly9Pyq19KyFqEzhuvTatbt6bdiIxlZrEpH70XobOMkVe5NBQYKPHB73h0IibicUH87O8fpKBavD97F6YLFy60WfHTo3hwLuaQu9NOhNHqpJWmxvNDVNtu1s05PoogwgsUgZIJ8uk0fyNQ+M5pzjOKZjq4lJyeKCgMTDY6Obwb7XQQURURdswKPjmnZO1UQYMumIboubAT0bTMbDwGLjP0H/jQ9On/9r+fLn/uh566Qfo2uslN3y6B4TlpdS7e9CrPXv4R/oiI4Sf/DuPtwwtYf8c7g6A+OWqfDcHDuGKsMc4v7MfDmDHHmOYf7/NzP++vf+b3nb792lP0FLw6D2unouftDhy3l4AEJCABCUhgngQIa0NhpFT0cUpFn8aTc/wbvzYdfulXp53k5yxSInpBaej7d2uNm1VEzoI8mail+E7K41JCp3toCN2p4gNZ62axRx5NwtAiJmqbeG4yb56QnislXNj2JMUM9i9eiiB6kHPI54t4dVJ04Dhr6FDQAKGz2L8Qw/NBjhuPUUpPY4Dy/skJBQlieGa/p71K295BPo+xehQPFUbtXsQRwu6YcDvC5eJByhlOyxiinNfpccRUBNcRuRf53oO9i9On/uu/PD37E39Q0fNeHvFdzAzxMk51/D28MwiVIWL4Of4ur0wXOrzHay/jo7RSxtN+xg2ihbHIv90LyQRD0CQ8knHL7/zkM16Mw6r4dz5M7dx58p31610QPoqe9/Ig9twkIAEJSEACEnhXCJSnhDLRL6XwwJd+ZTr84i9Npy9+Y9rNGjgrqqsdJQchomSUicYL1Dw4MRDjseFVRQj28j7eHQw/CgsQMpb39y9dTT7OpYiLGJVxspCPsx/jcbVzqUKA9jEc42HB44P42U2xAb53FIFzOWvnrJY704Oc495+vkzYXDlyIohS1prQOJxIw6vEvnd22jnlDOrznZ1IrBivVHvj8zpfvE05T4zYMpAjysr4zfGP4hV6EAP4O/+LvzQ980/+M5nBf1e6wYO8BQHCy7ZDywg1G0Jl+/e1B6aLGLYZ36vxQO5Y/jFWECl4Yeq95Hrxe4WgEQLZhczwVq6LZfSiGY8VK9Tj6MUKhtAaXqQhuJ5//vnpypUrbxbU5vR4HUhAAhKQgAQkIIEnJ7AOVztvRKFUKn8mBiGLfn4t+Tm//oXp6MtfnE5fenFaJnRt/+6Naed+QtcO71f42iJFAlYVQobIiceGPJuIBELZ9mMknlJimqppUQe7B6lEdUBRgp6TQyhZQtL2L14pgUF+TVMpKTKQ5O0LB5cqbCiZ31X97SQlp0+z/0vJc7h973Z9vtjZb0bqxeTnpIjBzunhdHg/XqOIpJ3dCKSEpRG8Fn9QL0/dcnMqPC7nscCbFH/UTgofYAiXUyuhSeUpwkBNWyiKUIZ0vErHEWL3c5yP/pn/bPrAT/6Jtyd6npLR+uQ9v7XlW53L1vsrYBD29xbhX4887qP2v/VFHIgsPBuJ2cRxflvF4za8MSf8nj5HGOAxJOdqmb443vLOtM+Sg7X+XoRL9ntexCBYhoDhd8ZN5XlteWW2xQzVzd+q7a3GX39t8dn2Ko3QuCFmhgdpnOterokSTfH+VKgbY63yew6ad+hd8PLQAj09v6MryC9JQAISkIAEJPB+JMCMeaz5rJnz6vTg174wnf7q359WCWFbXHt12r0fj06qra0iShYRHiWKSswkZ6HCdQ4ToXa5hE4ZUYiemIQ7ybdJ8Fg8OZcrLIy/ye3BiD2NsXf5uWdSxSoGaxK8CUlbxuOyG8/LTr5/EoFRhiUOnAcRVSkLRx03wtSOUuEKM5nteO3kvQcUU1hGhOFJSmGDk+wzS/Ek/yLnFiFFJbcdLOw+o09e0ElC4ShsQEEF9nGac9lJaNLexf3pKKKvcnvKJj2okLvK8cnrzuvXpmd/+menj/zMf/Dert72DogshM+ZBWbfanBvCyMqjXcPzPBqDDFQ6yBF3JxEuJQnhn5I+CA/EaFU2UNgIhQQN2zXxFAvZtEFSlyA00H6FLGw/a+ETLwzCIohetqYiJhibCIyIrRrvaYarOcatM3sIWJm+/xZ7Ha0YztEbpScHnseAmvk73C+nOc4r/yyqfj2Lgmd7VYret6Pd2zPWQISkIAEJCCBJyIwFgtdsbjnzZvTEV6dL/zitPzNL07LF785LVKkYCfhXIv7d6JpInTicalQrl6St5w0GJIx4C5dulyGa/w5dezj5V55Yw4RR/l54XJC2BLqRgjbSQRMRZPFuEth61SsagUG+Jsqa8cJWyuBlPdZf2fvwsUmau5FhFBlbbzyGcYlJajZ9ogS2DUtj4DJPnOs01SLe3D7fuxj8nwOartVxBSf1YKl8UQhgk5jYCPk8OiwrFDZwlRyyxlSXastdpowuuR47KSy3J2sLXT5J//56ZN/9i/mpLOPMxYk7iG2P2tQnykGwSaP8CK8rdLEb+GFqRDD7ZArjOlHemw2voshMkaztnNgtpP7h3FfQiBCguWTyouRCnwjtKz93ULOzoSesfhrWCMmS0T3kC/GQvP2pI8CaS8ewEuXLk2sV4MHZHhBdhGnVPyreMZNw7bFzXY76vcudmpZJ0IhexfhNdoWZdWuHP+Yc864pnmIMUIsDxPeSNlytiG/pwRXL1BwMeeHsMdjM4TNEDdnihM8qh+G6HkHBOsT3QhgALTt4RrF+jtx7j3p8dxOAhKQgAQkIAEJPD0CY40dIruYPScX57WXy6uz+OLfnVbfTOW1116dptt3InTuxcqL14QKVTFgKzwtUWYs3rlLCFsMwoMLKSyA6IgxWuWkma3uAmY3if67V65G4NxP2NjFKlrAGjq8huG7k8IDzOZXNbV4eRZRQuTlnKS0bxmUHCcq68HdO9OFiKG9VHA7TUjd8WFE2l6+x+KhEWIHlKyOB+qYE0SU8HeM0EUMbdboOUqJacTW3sVWrADXTeUGJSyPV3xOdQ6IIcxgwt3wXhFuhfeB3KPd/QgjqneVJ+jidOv116adP/SHp+/6C/9NhFJyLx726t6OR3XoMLTPex8eJjq29zNylLY9IPU5wqGLnVFGmffaRy33pcRFQFSZboQjoXzlwWrFJdoCr+33CgvMNgQHEvZY71FKPCKlHDaECJZHJz9rg2axr0pctEVlES4lIhA3LBq7FYJWoWT1CZv37zKWKH8RUci2tc3wypS46SFh+V7tu4smBHKdZw2y3k78geSY4dzJllWoogQV3j2+24RVfd5LmTNmimF2c8SYYt1amp/vHmTMXk1J6cvJt6Gc9PDc1PiBa76Eh+l8iBunNBbGXVct7IJ0kxNEuN1OE3W5jt7Nl6Ln3aTtsSQgAQlIQAISeDoERuU19p4Z6tNrb0xHX/nSdPSlfzCtfutXp8XLL077d26mKMGdhJGljHO8LGU+YuzttFwLXDO7MeZOFwkxS+gYhQIWIwcm64tgSC6SP0M8GZ6SneTXsKgohuxe8m4q+6GKF+BRwZTODHlydsqWre2GQd7EDjbpUdb92c8MP0YpwoeZ81o/h9C2GKAJispaPuRkxHsU8bOXGfbDOxFreR1cPpjuJ+9onxyQk3irysBs66nQsBJeETkXLqXc9YOcMKWu48HBkj+luELO7TDeLaLnKJ+NMbuKiDpOaeJd8oneuD6dfN/3TR/+c//VtPPh72gGfoXO5R+esLK7e5vKlidHpU/h5/inhF5hn1MCG6u6Z4ec96jUN/saMAiNzXYccpP3svnszd6atbDqemCcxvqctgoBjHwaTq6MdMZAFZ9oQ5Mx0FtTfVY6GmO/xEYTIWP7JkDCtQpbNPExXk2oDA9P0WriY4gyxl8X0oSP8arvjzWTStghVjiBtdTZsCINjKIU6ZMS7D0scXi/htOLdtEmPI8j3I2xt8o433h+Rj+1cucsaFsou5isNXP7eY/8nyFGx3Ean/aqhXb7a3Ad7yHYv/M7Pz59z2e/N/MA757wUfSsu8RfJCABCUhAAhJ4XxLA1orQoSjByUvfmO792i9Nq3h2dl9+JYkpN+LVuVVenRU5NYQkValmDMpUTOv5MhjyS0K/MsuNoX5CNau9S2XEU8Z5ETGCkZeon6rChuG2yvd3n4mnJ8cl5Gwnnp8TjNgInMMco0r8XsAIZt85Xr5DIYGjmxEtycuhQMFxRAkJ3hyTEDZyJpgJHxWvmqcn543Rm3PEc4N3B08N2+5mJp/Z/QcRdHhuKEt9Ut6NFtm0gwHdcykwVllr5SAepQtXn5mObqf0doU4sSBqBBh5LTGg8TLF6p3upqDD8Qeenw7+/b8wTZ/43tp/icJyRJA/0iPJhpG+E4/C1DxLIwSw7OYSO0OotBAxqshtv4agaYZ0M6M3Bjm/E4/XxUb38mwvwDrKH297hZqQYr0kFmEl1G/LEK9wPs4Lb0gTNJXX1MdFaeh6H6HSDf6c95JzL30SDuUZKv/NRhytvT/tXOHQxB/7oUx5K0awl8IUdUyESj/+EE3lQeLVQxv5FQFcRSdgs15ItomLETJHe8rXRBhlcRyeoCZGxrZnuY+2tXV6RghelQcsUdbEGt8ugcbxOIUSTXxEdcDmqapTZjx18bXdPzUmujBD2D/77LPTT/zEP1yeJAsZnLkU/EMCEpCABCQgAQmUHbd5YdhF1Bxfe206/fKvTae/9venRcpML19/NZXXbkfspDBBPCA7qXJ2kjA28iLwOFQ53uRKLCjNG0M0UqaVc8a4Yz0SRA2WWMLR4uqJh4UiAXnn6vOYbrhDmji5nMIFWQsHD9DJvbb/BSFshO1Q+KDWu8nx4p2hUttJhA7C6DhFBwjvIfyMXA7CsHZSROA4IoT8ifuHCXW7HM8Rxu0Rxu7xtBdxdHR8v8KKygjO0Y5YFPVecnkSLkd+0C6LmnLMGPr7V3NuWd8nKqzaTAEFKsYtD6k6l0IJMTqP4vWqkKX8XcJkL8dbRuxExF2MR+tewgKvBcvFn/0z0+qzP1YMSlwUKzxkOLBGhbo2z19FH7pPpBnCQ/Bsj97hDWnG/ZvC1+pdRANGe/xxZ5L8N56gEibD0xKv3LYniO8N47uOUWFsLQRteG9KfNHrvNe9JSW0erjbEBfb51iGO3k4jKUezjY8ONvbjd+b8GnDtnKz+H4PVUMbEHZY1fOImutt2T73dRvRioik7nmp8MQSJk1M1L/+3lHatcv21SFN1A4PVLWvi5bRI9thauUd7CKm2odjr3vr2qK73fOV96sKIB6yvL+HiGQcVX30fk5DGNV4RVA3rxf5TIybH/3Rf2j65Cc/qejZvjT8XQISkIAEJCCBb28CGGrMvO9iACfnZfXqS9PJV38zQicV2LJw6M6116fF9ZupwEaJ6bvJ08k28bbg1cGIK7M+hjFhXDsJVUvWSnkt8MaUEUZBgXh51p4GwpDwZhxcnZa7MdYQHhFDiWNrRlot0ENeTXJ52Deei5Y0kZCyeJViGOdsI0iyPd+b8vPBnfzePEZlaB/dm+7fujcdPJe8iXh9Hrx+I96lHBcnSMTDcYortMl0RFH0S0LR9lIV7jSV33b3L2XvFDKgbHWrAobOwlNzmOPsR4ytjewYwCcRWvtXLvdCCymJHQGEILuQHKJqM16snDti7N7NCMbV8XR47dp0LUbqlYiexQ/8oxFsOUBVscPAbdYwJjxir+W3tBLeQ/SUwZ1zXBA/1l9D4GxGM3kizQvTPmsehRaW1kRPfRYxNwz2dr4tD4fjljeCqnxl4PP9nsMywrG6KBhhXyMMa+3BGSF6FcLWcnbWoWH9s835brxQw3NxZpHNLXHzsCt2SYW9eOq2Xxxzk7fTqshxbunpVlocwcD/+5pPg2GrsrdZv6ccMgiMCrNrv4+wPCr6Vd0JPEboW3KWEFyEO/ZzHlXg+LuJ2+YN3V6zp/ZfHi4KN7RqGOtwun5MvssxeH9d2CGivHmBMmGALsq/7/3Mp6ff8/nPV87Qu+HtMbztYSPS9yQgAQlIQALvRQIj8ufdPrfzx13HtnyLJ/KI9qxDaDBmETmsp/NqvDgvfW1a/saXpuXXfmta3Lie8tOpupYcl0XydCYqm2X9Goy5xBSVQ6LltzQPBUUFoioq3AgjmjAv7HGqmy0x8CIAdinXFi8Qs9UrZrKvfqB5dgh9w5tAqNLVhL3Fy7Ls4WbT1WfjVcHT04ocxJUTYy+5MtlfiQRC6MjVYDo/+TvLVGjbyYGXGI1UZYsnCNGyn31TOWsv54UIeRDxwXZ4isj52I9AOyQk7fRB7NvdlMJ+IYJnOR3eeyPvxXsTb9FJ9nN45/XyxlxIkYXlKqKoJ9lT2Y02s74Pi54eRGghfgi7WlFCeYQopVDC6fHd6cG1m9PtiKyLP/Onp9UP/WOtCEPaU2vO9Bn+8lKUldzEThnBVCzreS9jhKw9FPBtZnYXZd3DVu+1vBheQ1AsYpRjqG/C4857hproGd9b5xSdG5rr/JMzIW49LK2/15wozZM0wuKGF6S+3/OCms8lYWpdbK3D8LoAac3rIWblHdmImnFa2+virEPD+rE3l9eQXgSbsQZU+/b25Ycwr/d6tcGN16wXN8h5n2QMNU9LEz3LXBt4q+ocR19S/AAvXfVrcuIyJqpvEz5Z1xOVASu/qonT9g9/I95T9kOh9RYiOLZrfdzOl4kHrrnW800McU1+4uMfmz7/Az8Q0d8W032aL0XP06TrviUgAQlIQAJzI/B2hVdN3mMwYl1twTgvnMZ+SejGILubks7XXpmWX//qdPrib0/TN76Wqmtfn3aSu5L4r4igVGVLeNjyQRbqJIkfI5sqWxiAERksxEieDV6cMuTy/gEhY/GQTCk9/eDm9eliSkxjjFWFMwoOXH4m+8CDE4GC2OKVhUYJjVpconpZC1krDw/fIXcmHpEpnxEexzkcJ3dobx8BFc8O9vNIbM85LQm1u/JMkmcioiLWdivfposxtssCo0fJTdpn/4R1RcDkf7UAZYXTXco+cw6HN25HhOWcKLTAOkIxavFu7CxZy+UgYXD3YthmzZ8IFmbqqxobOUhpF2Wu98ujtUhp6vtt4dO05TiLoFLY4DieMkoxn4Tx/Rs3pjsRR5f+9Z+dTv+RP1z7qgIMCJytqlxN9DQvDQbvaULmdhEqVXVs4+VZe0/CCjFHuNnw6rCLJnA25bornyr92KqpNU/dMLbb9t14j4dpkz8yPDHldKsX4YvrfqhwO4x/hEDageFPQYNydvU+Xw/TTdGBFkKG+d+M/+GROh+aV5Xh+n5LqJzzNpU4POeF2a5SN4RNO4WeB5V+bGGCDXN5t8j36Tk3tQZT/7xxybXQw9iax2yT97POt0GQ1AK97WSOMo6Ld+Uo9dycvleEEZKmXV09bC5iZ2e3FQAZ3hyKbhCO2bxLhLFtCiWM8DbuAy0/CWG8yjV4afrc5z47ffrTn86lxvjur7d7n9l88y1/U/Q8ASQ3kYAEJCABCbxvCDwFY+FxbT+fI3DGcGlWWnvrTecWI+o4lle8DLUo6PU3pumVb0zHL351Wr30zYicV5o3J5XMdiNuThE5CV2LVZ4wNqpWNaOKXAaM2sqFWBxX2ejyNsRjg6Fcs8ocO1XXdi8/V96XJeFSCVXbJaeGULMYjstaBDK5NREbe8l5wShD3JDzskCsYCAnxGyRkDYWjVym8lqsvHiQ8OjEm8O+a1HSeJ4QRXwf7xJCiSlvQoYQU4TzHD9oxRd66BdelNP8vXtwpRYxrXygVOZCoJDTQ1ntk8qVSG5QeO3neHsRZMusB3QUz9HFVGg7JK8ooXsky0/J5zmJMCyhRNJ8wuCOI2YQbFcuJ5+HxWby+4KVTcPu8NatYGmhYcOlcJw1jF59+ZvTwU/9W9PhH/gjlXy/G08WQmQIn23xU108kvB7FbJWFa+C9Kp/yj7HmwNXKo+tPS+bqmcjF6WS6jG2y3uwyQMqQ3174c3K1UHcNiP+fG5PnVc37lvkXC89XYOySpqdG+JdbKy/1xaoHW1g4Z1RsGGIY1qIN67YrI+12e/IuynRcy7cjoOfLfHcPCTjhZCirDmCpNqHoKgh1Qo1VHEL5hVoRzgcU5AiG7QSF5tzqGul/9nyiprYgy/XCAGZkY9ntuEcRpvq2DmHZY3ZJqQIpUMLbarsMQZakY0zIrLak4P1kLnx2Vhk9VOf+Pj02c9+NkJqMw4ed995u58ret4uMbeXgAQkIAEJ/G4TeFh42e8w5OwtBcsj2rj9nUd+f8xoM/fNrDz5NawdE4GzSAGC0zden1avvzztvv568nJenI5ff2mabt2Y9uKpWLGQZgz1/STqp3xZhYwhIsasfws3Gh6Htj4KeTAX4nWpBUXz5zFekoR0nSacp8J/alHFhIDF4N+78my8OPH64K2JIVYen52skVOel1atLVZ5hYlNCJ7k5ZzcvBURkXV4WOwzYm2VULpFREbl+aRtZdZFDC34jJAmPDb9xRo6I/eBogUIsCmepulGijAcpoT2QYokcD6IHUpqk3NDnk6ETZXg7knjO3n/+N6dlpsTA3uB1yvnf5SiDRRGIIRv50oWuMzPu9eSI5TZ8720BXF0imcnM+tHzPzHYD5Ijs/hfYonRIQRBhVBd5JQwgVV5+KtuRvRef2lF6fdP/ZT09E/8c+WWGsltSky0Az1EjTdC1LV8MI9uEuUjFwfvBKjXHLlr6xD3JrH5c2vJhy2PRgbT84QJBtVsAldIz9o7G8UUGg5Q+NVXoheTa19b3hzRlhbM+CbCNkUTeD7JcHQ10M8jMR+2l+CvrK7zgmYIbjIS+rn1kt+11zACEsD45b2agUFEDstdG0tGBljdR209u/gNWN/5J89ROSUPixdOzxU9a3atuX4ZOw3xVb7G8ervmVygLbyjXEtF78WwsZ+2nm0UMUKLWQl1gqnZG9t8dXBvK6PereJrNLb+Z2y65cvX5x+7+/9vWe9PQ8ZGd/KW4qeb4We35WABCQgAQn8bhN4QrHzSHHyhPtYN/W8x2YYa8wADyMoRv4iycure7em5e2b0zLr5qwQNddenXYx0JMkv7x9fdq7F0M9q8Hjzaml7kneP0kOT0LAEB2VB5CwrxVem62cCYwycnEw9Y4jMpgg3mHG+7kPTEd3I07YPtsQBobRP+0kDyeCZcHaJAiI5z+cEtYpeMA6ISTls3hoPD0lRLCXI7zKuiMcDqM5IqOM3ZR6LqFEuFud4+l0Px6fi1mcFDFUKfDJpZnupBhAvDmIC7ZZIF4QFyyEmpyZ3Sz8iKF6EvFXVd8iyBY7iI8YkJkl30mxglRQiEcquT+It2dy3ISercLiNEJwj8VQFxEw969XOBzeIZjgbcAbg4GO0DpI1bbmOQqnFC7YOdidLkbEHR7GG5V+P45HCHG2GzFIe+5nraC9HJu2HkWUXn/5G9PBT/5L0+4f/RPTSRggWLB3exG5M96CMmrxwLAN4Utb+TMlWBNelwC17ntoooQ+gvMYQs0p+GZPy9nLrIeoVdgaJbK74GwqYi06RsjXEC+Vc8S5nREz586zi6B27kNYtXOtUMESPoSXNUbNv0J4XZ1488RseXqacKOJkRnrnKCN56k+y74QL5VvQ/nqfIfqawjxtbjpguaMMFrnH/UQzi5shqgrj1JflLSJnjakqzx6iboI3RwjK1LVej+twADe0lZprW4L5c2psh+tbb1/ysHTBU21kP6tcM6WP4R3aC/hirX2UxeJlVuUsUxQXBUZIWy0e/B+zw98//SpT30q46pxfBovRc/ToOo+JSABCUhAAu82AcKziMlfW485gT7jvlmQsBlHT/IaXolhyC0wwJAY5BcgTvC85PdlqqRRQCCxVdMqnpDpZsRNBMzq+vUsBJrQtHglKB29iEdhgdFOoQE8N4SJ5fs7LI5J7D8hR8kfGa9lCgVsZvCZlU4lNBZMTIgVBjeiCCOaPJDdKjzQ3TvxtPB7rU2DiMEAjbFeIWX8pDoagqxER3aE4MK4vUQFqRjQF+PJwQSPcUaeT72X0LoKU8OgR3zAkJlxQvM4HqFtGHxYfRVORhhb/qakdAROVRNDVKDMcDpQ7ABvUUpYl1uK/J+IvSiZ2r6JrIR/4ck5xLDHGo1hGhFFiBNCiApue0k2x6imVPBJxONewu7I71lmO/Jy8Kzx3oMbt8pDc5CCC8c5JjlPiFMWKKUy13FyjS5dfDbhczk/ihjE84S36f6Lr083X/zq9Oy//CenD/zJP1XhgLwYQduGfXklEGc5HmFz9yICCRGssUb1r+6FG2FuCJ22dg+v7dCxTWGBJgQ2oU5jPLZyzngPhsh4mKeI/TahsiqjuomTTVGEs1fAm0XKdojVxqN09trZ5AaNa2Q7r2ZbuA3xNNa8GZ6PUcJ5eJs2Quus92kjqJrnqYWytTV0xkKq1Se9aEItlMrf4O/iq6KkpAAAIABJREFUZrBu59or5bEuVFVU657JfO+kqg6wlhDImuDZLBxLeBun0IszkJ+TIzUvXP+H56m8QO3Vjo/ySfhcxu5xjrWoMupt/SOEHWtL/b7f/xPTCy+80AZXnSRffsjvZ7vubf2l6HlbuNxYAhKQgAQk8LtIYNsQOOOdQTDEsM7Ck1ThwsDAe4JIGQYXachV9rfeIuYf67uFyeySK1ClerGmIkaweDDoER4RNHgKdmL8nOZvckuykMu0G8MWDwQemkUM9tMIlt0Y3hjcsaSyXbwc2QXbLxA5iJ0YxIvKY0n5Wj7jeMNYouAAM8dVQaqF8+yxvg15IDm7lsjf/l7FUD/KsQ9KzES8UAK4PAwtnCYxYS20DEHBzDFeFvJuOF4WB622YZhVUn5EFAIIA73KUTcDrURSzxUq0ZGSz1EGbT+U+WWbeLKmhOWUQGLVUl7x2JQoLMGZmW4qte3HQL4U789xhM2CY7C/mK0RJhiL5fWpUL2cT3JrpkvxHJA3BLcWR9aEDz2G0Zhf79y9MV05SOEFGKWtp7eS95SKBwiCEi5UY0tRBQTGTrxCTdykRPXV5B2NELAKs4p3KNsO45iFUZf5/tGd9OnN+9Orv/J3p6v/3L84Xf7pf6fKcw+Duwz1XkIZwVM5ISmecJJxR1+VsCnPAFXB8O/guCLDp5egJhelVySrRUEZCusS1Gerqm0EzFD03XswjsEY2XKBbHJJNvk1Q1ydFfMt1K6qkCGQ3+TZ2RRs2F7zZ4SAjUVWy3NUOUaUI+8iunqrV4GrS25zLa6FAP3Z+7UNno03aVPmeyMO2zZDzI399c8rrKy1YQiQEktbZa4RMM3r0sLSqqIaeVOVlsP/tiqz5W/OGb9NJRDV6WWsdIGznlxpEvgMf7xCVVY9ld/Y79pbRa4Pvd5D+hgn/HsmntEf+/EffeoLlSp6Wjf6koAEJCABCbznCYwQtTOhaszsv/TSdPTLvzDtfPMr0/5hvCox6hEkVe0qraoJ0zJcMMz67xhb5XlAgPSV3iujGUN8s4r9KsY+a3y0PJW+ngqeEvaDcc+sMDkQJNsnfKpCvyKcmoCKkcVxyVNB7PRzwAAfidTsZ5fQLr4bS4rQHDwGGGy7l5sYoULbOn+E9pCPU94PSkhzmLbgaIWtYTynLPTISajQtSvPJcyOUDaqtPUy0jAhh4YFR0uk4LHJud7L71h0eHwwDmO87VBamuOV6CEEDduTeLoYmQnFK654hHBB1XoxefsoQU94hU5SeIEQOr4frxbCYcKjhajKedc5V2W47CPhbauE/JUI41x54cFCoIITgVnloCP64kG7cHA5h8NgRxixkGo2TTvp1mMKQ0R4HkXAUJwhX6mfnPa9O5xz9NqzqV6Hl43+ST7QaY6znxDBveyPMKTjG/emV37l7037v/8PTKt/NaJnn3wpihi0GXxeZbSXMGNsNQN8FJZoQpQQp5YLU5/1ELP23e6lKU9ZM8DPh4m16m3nQtC2jjWS7M+cT7+Sz753PuOlb9QgN/6jPVs/zxRMGGsRdWFR2zNm81UE3LaAKSGHQEiIYvPsUGVvW7RtlaBev9/C+lplOUQhRTY4Sjs32tMqw7UCHlXprbhtPDcU8qgcKnQ112UPHaRaGuOkQtK6uOEaHBXmanx2EVmZSXhTe+GJkYe19uYgnNiWogw9DK6dZUnbtcip0LgalH1R1h4SWPl98OHWkPF3IXlnP/7jP6bo2R6S/i6BRxJ4uzHpM8b5O0lMfiyO7Rnmx27sBhKQwLtBYEX8/9e/Np3+b3992vv6b0zL66+mCEA8EmNmdhikGPXjhYGKIY1gIKYeC5nta8HE4e1phnsTSN3bgDGGp4Z9loeGbTFaEVhYZIStoEAQIzVtH4MoBlgyBpqjookgQqragod4JdAaOX5EwTp0qFfJKkHAtlTDwuhFbIwXYoXTo4JaN4gpUFCCgnAwwt0u9BlwBANGNa9n8XLEEEtS/24M/lo0lPNFYFT1A86/eYyiKOr3KjONuIHRsxExGMgJ/aoS1RQ1uJvcHfZfmfp5UZGMQgXsjyIHuDCyvxOqo+W8yAla3XijeaLYDo4jlK4KCWSdnnhm6j5OnhChShEk9TvnSV/idQJ/xCchbxcuRbhFSN29cy01F56PRsox02+sGbQDk3s3i+VxhBiLsJ5EMHFaeMH24qlqwieCJ56uk3gLl1k0tUKaUjb8jX/wxenkR39w2vk3/nRE37PVb7SdNm2q5tFPeM+aCC3x0oVgeVF6mFvzZGy8J9vXyHbo2JtCK8+EaLVvsc0QROPv86GbZ8Ijh6fsjGflvKeFLt8Y6MP71fY7PCxDuLSCBVVZr5/fuGTacft6Rr063wjLa2ff1onCC7ZZrHSzRlF5XPpaR3hjmneN0DKEMQIy+VlcW1RC6wKmVyA4s3ZQ49JOnf5gYmAI09LSGQ8sMkufrcPk0pZMgyQfZzvErwZ28wRVdb4RYtdYlADrggYhVL+vD94vC65lQjOz2/jDSngdVlVFasZN00c++qHpQx/8yPT888/XArnr0LbtQfIt/q6n51sE6NclIAEJSEACT5XAsLHaxHozhtEU/J0QpKO//r9MO3/vF6a9m69Ni1Q+q5Comh7GmO4eigplw5hnB/k3wr6whir/pOXnVNhXrwTVxEuMHMLmMPoxdmr6l7Cuvl3NQDfvRs0Ox5NQYW4x9svwi4ekKnVV5jRWVjPammcAMdM9BjHEK3mfMs9kCXSRsWCBGkLOEA+ce4y0ahtGEaF8GKjx6uC9IXRndxcvTo4NoHg4FhFHK86BbZLQv6KyW1uxtEHECBwiCy8L6/0sso8PJreA3BqOQ/U4Fj5F4OCdoShCuJ/cifCJYNvH+3OB9vSwNgy+vFcJ2uU9ynkjitgfL6a3I1aOkt904fkPtZwfxCSGc8IGF8m7aYx6J2c/hKkdryJurn6oxB/5TsmcSLRciiDkWLspvrC6fms6eXBn2n8hi6mWgc4Me7a5l9yqVGTbTShgCSDCFJN/RWnieyn4sBshtRuPEeWxKfhQJb6pAhduR8kFeukXf2E6+aHPTwf/9p8tjxmiqRZ6RYz2gV9ChkCmWsCyGcS8mofgrMgZYuVJr5kz3pNzHp/yGDRXyFp4PGy/Qwxth6jVtdQ9FuP97WM97PchiIao2eQClT+j5SnVdQP/Hi6GeOnV6tYFFHpBg1pvhxDA7qlZX9fj8/psIyzq9/q7Mnrqe9X2PlS2ixycCXFjP3wLEd9zgcrvBbtege68HwxmvFecEGflzNt4s7aPhUgax+Mar7wd7gkp544QxuM0eFPAYPTXWKCUY1GCnTH1HZ/4WNbt+VzG5aby4ZOOlcdtp+h5HCE/f18ReCoejvcagXMG0Hvt9DwfCUjgXSBQU7/xHvz6r03Lv/Y/TfsvfSWCJ0UDYszW+i/jVR6ceAUQJ3hyysNTU/HlmamYJwQIYVdjfYxREAARRMgUoV3lHeoeIox+8nrYbw9xqu0q1oZj5AcFADg26+9gOlVBAATA8L40I6gEFPc0PDeVJM95sm+KCFA1LR9SYICQmcwSV2I7RiWJ/z0fqHJsLkeQ9PyUZcTEzjPx4pR3p3mRSjSxr0rgR7ARChdRxOd8RpvZTxl5jdEygmAHoUPbOMkIPRZwvPCRjzSWHD8iCTFV+yxbjmnsdr7TRYQarML2QTjgEUAzdjFW4gkezRptwgpmVeSgt5P+QWix5k76Y49E7yqlnS9V+ePumcv3lhWyFoHHIqQUtCCML31y9MY34wlKOyJsKCCxOrpVoW+IIHJtyKnYvxJxmO8cp10Xct6nyeEilG434+Kr/8/fnJaf/cx04Wf/03i6PlDeAoTjgupyRYyiES17rPR0iRwM1v45Iigijs+2PS/nvTK1r62QueE92QzmN/+2LQgeFt42vnF+X0PsbAubGo5dBI3fx/fPv/+m79EPtU5U82LyqtyqrWIN22e/8WqGUf9elbuuvC68ly2M9Ox5tGunVV9rBRpatbdWjnt8r7xIFVbWKrCNEMJN4Yd+HW33B7eTnt+3rrbWQ+7OMGbY9XLe2+sRjfOs71KWHkFG63O9xGeUc6u/etodbRwheZvFSwnlO8o95bl4ej7/+c8reh418P3s24BA3U3fJ+1k1oVJviFQ3ien7WlKQALvHwIsrnn4v/+v087/9X9MF7Kg5+LuTSzqZjgjJpKgX6FpiJPutUF4LPMeOTpNxHBfJXQLT0+5XRoAjPjygnSBNL4/wsAqvGpsj9HVqqLVi30xS4tBjzFfIiWfl+DpYWJ4dBA25P6UEMtnVyNU6tyzPaLquY+SmJImpYQ1QgAxUjPTCJVsO4QBtjXeFsK/CG3jWAeEm+XcOfb9HOP5eE+yYGmdW7whq4gfCiosc5ydq3n/mYS9IaTusthoZrMjhAjFqdwbzovvsu8K20s4H2vZsH/2g7jI+jcFsyq/0fYYfeQVsXgpi4veullV1xbPJFenwvzCF5ZjFp9y04TFEZaHaIlwI0wOT1VxK0GW/SKyMLAvZM2gFEHY+0C8OrcjlnjYVOW5bB+v0Ek8UawndHrjRgmdvWf62kJhcXQ/hRLICcl+CGHajfeLpu4+88HOLMegkMEbN5LT88b02i//f9P0PZ+eLvypPz8tn/tQogYzhqrqAAUn+hhiGHEKGNLba9fkzarChhdrKzzsvAgZ3qBtT8zDBMjDhNDDQtiGET62397X9hW+LX7OhrJtBNrY19nz6QJ/a2fnhdAQPOcrzdXcALzIhalfmvdkeFKQH624QisZXeWi8WhVsYbhaWmenpYn1cPiujdn/XcJqHLPlHdnFDkgHwxPKCv1nGYH5PTUJY94wtvS198ZTavqgKy/1Hx5/Tyb4CpxRWhk90gtI5opSF0ese6tKu9S92iV9wfljzCuUvTt++Sd8bqacfoDP/iD03PP5Xp8Cvaenp7t0e/vsyXQYow3cy7fSkOf2Jt0Psfo3RZtj8pxesRnT9y+bwWi35WABL5lAqfJt7j7P//cdPBLvzAdXPtGwrAS2lbFA2JMMNl8kapmhKzFiC0jG9GRD/A89DCy2p4XHpDarqaR661W7rbnwhDahmOBkKaea0DSfYkWbq7DgB+rgiIIEDWV6J+fHJtkfQwdPA7sA4ER7w7J9qxR0wRX/uHZIMxu7e1IG67yXURM4v8jTkoMxOhv5542ITYQOkTzsZuE+S04ToTQggpvrJtDuymtzecIJ0K9KvcnRiDhZcxOZ5sqLZ3vrnOc2PZivk/Zas6NNrM+Dy+8PJSl5jsItfJO5dwRKQgx+Jai6AKMNg3PD8UaOG/4IK5qfRIEXSsLndiz/A/xGTFDhTr2y3fpEr5HW1IoYZXwu8qtKWHJ+eH9YQcxau/cjGYi76RVidsj/I9zJYco4YFHt6/VWkd7l5KrBCNynl59NUMoeT1ZMPL09Venl37+b07Td308np7/ZDp+4ROV01MeN5LYMZmH966P6BES1cZQ9+j1z4b3YluM8BFGNcb1KFN9PmRtlK7eDtnaFhnnCx1si5lHeXPqHM/l+PRTffiP7o0ZH55vR7WFfdYGTYxsXVLrYyFYKqeKHu7heZsDDk8N+S5tIqHOERFRO29V1aqNvNe/WHk0fUHY7ZMf7cOTw/mSu4OQGuv31DkjWIdnqcQG/dZylsb5j3V+hgevfZ59ZdtakBYRlrHeKsINEce5t8IGZO4gdAh1qzazTg8VDKn6l/sUP19IaOYP/8gPRbsj8jevd8ouUfQ8cnT74awIPEZ09NDYcr8+7IZRSZlnPqg70dZV2X+vajRj9qurrTEj+lY31zG7OkpatrIpddOpG8yZxbraLMmZV83mtHfG2gfr6jl9w/I8jSY8bgbl3RZosxpoNkYC7w6Bk+Rw3P+rf2W68Mu/OB3cfjlWB6FWeA9yfIoZxBuAIV7FCkYOy7ivlBGFKCHPhvA1Qq243XTvDTeMKsObz/CqVHGAHmPfHTotXyg3E4xtcloOuxAY3iHCsCp0jvC6vAj3Yr/sJ4UEylJiXRr2Q0lnFgHleOTtpJpT3QOZAcbLgwhhBprvUm2N9YAu9RCwvZavU7FjCBm8W4TrEdaGCKvQLsLtEFKIAiw8wsjw0CBgOrcIi9OIpd3nIyQI32K7Cvvra5JwDsObVSWy834VGMj7VS6tixLOJe+1IhE5Hl4bvgeLEi1UkEN4EAKXc3/t1Vq7qCq4heHpMqFneJ1Y/yhMVhdYUDXnQhheCkWcZrHX3bSn1hriPV60M8erst47iK1U1Kv8nP4sqVDElAuOF2jvYgQOwici7iSeIELVdq/mOBFQC0TRjSway6KtGKvXXp+++Xf+1nTywecrvO34w5+MriIcsBnQ7H+ds0PuUULe9jHIK4SyzOAWdlUOh01+D0bx+apsIz/nrcLa3ip87VGhaw8TJePqfCsP0eOv3vZcbt/fFB9o59eKF2y8JRsBUE7C4dk7bzu8KZSNs9gSPHVS4wHeFjGtttXirKjgJiwqjDDV4rZfTUCO73LNcNm2NX5a9bXmqWmv1p+M3eaBank/FVXK/nsoXgkoLqMcL6Mw60U1o6KJroRMVvnsFgJJHlB9tnWs01pHKNtSKj/HZtweMuGQnf7wD//w9AwFQ56CHaLoefzodov3E4Fx3VZVobrDtH88VLnwy53K73mvQit48PcEXh6oVfuUGQhCQvrnNQvHjQUDgNnL/KzP+F7fNzd3Zl2YVR2Jw3AbISPrGvf9vLjrVIlOvk8YSn72GbqaAaWqEjcU2sPDFANgCB0emPwbCbgsjFcx5NmOByv7Yd98r2YISbwlfCT/yt3FZ/3zej8PT1zN3NXqO31mt2Z0icXmaQXHxyml99NA8Vwl8P4ncPziS9Phz/0P08GXfnXau/ZyGamJV2rGPyFG3LJGmBn3LAQHQqfyRnrORXkFCJvq9zvuAVzq3DvGPWEsNMh+uRfGYK7wsMTrl7enPDl9kqYW38l2CA/KNFX1slFxjHsd+S+5T1ZoXVdPCC6M8Lpn4tnI+yzwWTYY5aERcKxZk2NwryOMrSqyZbusC1Tr3+QeWffgCuej2lzuoXlvcdBLPye8rLw+GOx4T2ph0JwD3hS8WYiuUbiAMtkItXEvr+OFGbPP/BxFISo/iHvoeMbgVcvvCMArEWa0JYxW8WiVMGL/HJNwOvaP8MHTdT3CI0KnhFsVm8g+2ZZ7N7/z3YTTlbeoeOf34pI+TqheiTNYhNFx8nD2EXm0MmJr9zIcdxPudisakDWJYohWqGBboHWZBWMRazsHESaIH4RdZ3sUwbPIorKv/vzPT4dXd6e9n/3z0/HHv7s8Pbvp0xIt6cfdUeq7G7ll4Obf8N5s8lya4T2EyMgJOR969rBQtG0PD9/HK7DOi+F4W2Jiu6LbuMrfyvOz/f7j7gjtvEdRhnOToL29rX2b4gNjnw8TbCPMbZS63m7D+H2EsA2Bxf5GmeohEmudnSE6eqn5yuMZldZ6KGvtY+0l2oSklUClnHXNejSWtW+8Qf298f5oT4WsIYbQ2lzynFcPcVtv031Q41wIjeNSGaXq2X5wGZ69j33sY9OnP/3pXOZdzD+uU97m54qetwnMzZ8uAcqvlmnNQ3Y9O9GFCDdiKgZlRqzc+uXqz++UCyUsI4meFY5AzDMza7zHA5rvZZaywha4OmtdiT4jx8OiFs3LNggWhEPdGHh4VSxHazAzgTWJw7lw1XZ1xba9EkmLX+/fqUTZbgTU/ra4VVlT2tff3PLSrD1HHAK7pR20lV4dx+Hv+g4PwP5vCCKMh3bXzXOO/echR8gHomYrpr8e+DxgEUjMKNZ6EBhMPSYckVWrh+cfD/ohtFiEjwd1HsarzCLW4nkloDAaiEUfgqmfd51jrcXdT+uccFJHPd0Lyr2/rwisQzi4ZXD/Y6b/XtbcuZ0FLTMrTwJ83SNihJ8mj2Rx5950+Nd+brqUktWLa6+2+xbXKKFKeDK4H45JDEKzuM9xS6uYerwuXejgBUmifbvvYkD3mWK2YyHPMYHE8cf1jmCpkLZ+T11fy+QB4Z3Ofqq8cp9owkgnpKoW9cx54IWq+xfCIO/FyCmRhkhCqCEeqrhA/iZsjHvqEEYlNvr+EW+cboXacQ+n3T3MbAg3Gp1QrRJSFHpATOBhwvjnGNzrESH8ey4CqsRGzq0Mx35P64nqJRbpC0Lynv9w9pl23EgBCTwpFGLgJ6KpBB/HY6HWvJdzPo53qqq9fTAV2Hg21do9iCieI4Tq9XtwuJykKtseOTb02+jDWty1VwKrtYL6JBrnE2G4yho6VVqbMDU+qz7NfHr6dwdvGOOJNXYIq4MZ3COmTh7cjAOM0t1pM+eOEZ3tlsnpWaS09Ss//7enu1n7ZfHTf2q6/ZHvSTMvJJKwTb5R1KDESybcWugUTJsXoMLfthb8XHuEHvo8YGCeFRLbouZxF/LDQtS239sWUhV6Vd6LzcKlj/IWbR/77HHaOW/ve4TZDa/Pulrbm9rW7ICHiq6tNYjag5MJ2W6LDHZ0Xz3qswhoFxPn2zvOey1iMBu2ihMMIcl2jQmn1ELoBqNRKpttsEe4LxGeRohchaxlA4oRtu05o3ht8OjRtrEWUHmPWaerL4DcvUXklB3H7qr56Ajwg3iCf/zHfzwRlk8nn6dQVu30Zs7VK0bntnn2uHHm5+8FAjXyH3EiW58/Ki7y/GdPHEO5ffztuonnPQN8xsNleF0yyEvAsGBdHjYLYqRvJyadhwQ3+psRMyRcZuaqhEkSM0vs8GCqBwQCBAHDLEVPIh1hGhVnjmrow7k8PG024/yNdf2gH/fbqqbTjQGwUkt/3LwrOZgYbly/+Yz7Fk+PsQYGv1d4W39t3azqxjOMCR5iXGoIMxIWeWDQDlzVFXqBaMHbw0wID12sAaZUmK0dQqcbJhgIPOxpLw/PEQpHZaZehaiVDOr7rUuc37t44i+q8YzEZWYTx6sMiT6NQ7sr4RgjA7HEeWD4IMrywCRMg4RezudyfsfAyJoOqzxEa0FAPs+Ce8sYFMSQrxJm0mahmVHOTwyAWvQOo6knyG6P6zHO3o7X6Wltu325Pe76ey/cIzyHd4TAE98Tn+Ro58cNfzObT+L7S1+fpq9+Of9+I79/o70fIxkjgfvRMqEj9x/kZ675vQiRy4QzUblthzCxXGepflSTGoSQMWPK9VqV1BAdXdhwX8UbVMnOhJrhQcHwZTu84eyLCQ7uP4TMYNkweYKgwQDLdYpXJVXSKszqZooosH8W44wQqNLLTNawTd2z+v7Z97gvwalsEARAzpNzr/C03OM5BoY91cYq1Czfw4jnPYx6vlceb+4/iCueH3lmjNwdrv0STUzedOHCPTTntbxyuYV9rQVKtuW5Qt4MuUN4QW7Gy1Hb9HPjvlqls3P862+0++kHIkqYQGMb7tep9rbgGXQ1xQUqZK7nHTE5RxlqXrUtXPoDh2IT7JvnHvfUmrjqE2hhf/zKy6msluNeDte76TMEGYvB3k5luVpkNeWlCcm7glDjuZKfl1L+O31fE325x3L/rdC5PBerxHcms0aJbMZWE0F9YdeLlA6PIGAspLjCdOve9Orf+b+naw+uTzs/9TPTg+/47gjuSyV8EDy1IGyeATs5diW7V7hby+egSEKFtmUCDi9CRTGMkDgWfSUUaj1h10TATsVMtWfbw0TP44TQeXEz9lM5NHlotwIBo7z0my/U8x6Zhwmns2Wrm8HPa7tAQR2XNvaS3SUKxvo2Y8Jz86Ctc2qvjbgZCwRvhNPmWNsLvJ5tRRMY2APnWdXfxbzZFg97nfWIcW22cVrFB3oI3SqCvtbq6rZCfYcFkilB39fW2vbitXL2PZyOnJ70MTk9XCunrNuT7xznd8pc4+n5zHd/V+Y3mjfynX4pet5pou+n/b1dY20YkDwzh54YJRbHLEYvUVo3fB4iPKTwxORBMz3Iz1v9Jw92hE1u3PWAw0vDzBffK1FUl1mb7asAVA7a4Zbx3sTFuGxrxfCRcMtm3EDGQ4W/x8xgd/nWbB3G/Ah/G16QEklc6F2gVaUi1qmIKKtwCEIvumAZYQg1m8l6EeiI/pAcno8Kb+P4/dwx9rkJcndcHxPDv4uSCq0jZISbUxcC/ET08RpCpu6NfcG+SijlIdmFHQ9FONKKSjTNa5x7vZm2VQlavpPfa3pnnOR2+zjeturo51j7433+8YDO+fbzGYujVXtKHI2HQU98JZYcoYPxwL6pZMRMKQYRJWc5d4wWfmfFdWZimbWOgFrFGKoE4wrXy8/uMVvnMG2d67py3hOKnnfUmO1d7Y9vYwJPMu5yaZSxwLWaClnTb//WNP3mr0/T1387QuebET+3cmmmyhrXWYWl5Qe3IyaO+PvO7enGb3+1Zuaf/9h3t2seOwFD/NlcO9zruAfXhEOuJ75Xly0Gds+xqXsNSfy83XNNcs9qhk+uU65Fwr9GUYLykHBds9ZLnzxhwukUcYHXJ/snTIvrtyqN4X3nfBFbTIZQDKAb/SPhn2HC/Y3rHEM7Ho465/IQ9IkZnhFUKEDEPRtBVyWmc1+m+ECtywMf2pL3aRuFBeqelLZSea3ujTm58uAAkfsekQP5hye7ihtwP8oMM15uQtaoxoZXKIt0lhhjIqdC0iLobmZh0avZNpM4060812DNd5MvU7zIXaowvLQpz7rTm9dSIS37repyiL6ISCb6LuU7leuT84E7OUDVbvop54xoYrKPsCEEDMeEKSIqIuk0z7jdLHRaHhy2aV+s++Rpnr27z/W8iModyvHTzmX2g0FKeNhuFjFd3r3ThMYoHlFFCVg4E445Zvrvtb/1t6Ybt16aTv7YvzYdfefnKmzwNOe2m/szwnYnY2I3i6yOAgdV0prnZvjv1GQdC1LGC8SY75NyVeAg45j/qCRWXiCGTxcJDQJlsFlziUccnoVRxjkSqtvD9cTu362Ihv4c2GXBct3nAAAgAElEQVT7bthve3GybFF5JnidN/w3f5NvwgTjtgBp18QIXRvhZs243+TEnM+l7dZEG8tDQGDw9/Pc9rac9zadXTuoeaWGEGotoA1t4VcKG2zee7OgOXOOPUyP/Y0CEe3cRns3QqflJjXGg8849yFgNyF4vbpcZzcYtWNvymufFVarpPDFV5Vr+0EmRBBNP/zDVm9bd6a/vDWB34nh9lbenXp/iIyK+cZ4xyAn7IubLlVwEC2ZXaQc6O3Xp1W8NAu8M9ykETrc3PFkVGgCIqIZ4i0srd3k6+bK7E89lLgn8GDuF2zdLCtdrs3y8arwsh56xowNMdt1Tv2BPdZg6A/zenByfG5+FcOeV8Ur530ESOKZy5BuQbLtwcd364bE3XFrpoEbYFU96jOQ9Rl34/xAwBEqULHUPEyZOW2Cqa3x0M+/Qia6sLnMzB+/M3PK+zk+hgOCAsOgzjX/8H6wWjmztRWrzrYwwiPSb8zM+DFTiNHAZ2UA9IfnKKKAgGAdCGYkWWxwhG9UjHr+EYpRXYJ64xj5HWY86GFYCc/5DKOnjs929BEidesm2+IamoE1ZGn3aLUwOt7unqvBt3KJ6B9+0rR8mb/pJx78eIMqNyDneCWzqMx8JtFxFQNoQYUqZmcRSVdI0MUwI2Qv++Jf+mGZB1MlkXb74pEJkqMp23qvnbUvCZwhsB2Otva2P2oyic8q3PbBtMIz85XfnBbJx5l+O16da6814xuRwPVXRjrCIddZjX+8IIj9fMZilgmpuvPlX63k3+c+/qkkj2c78lIIDflQwq541X2OSZAeSlX3lH69j3DcJMm3sFxe+T73shHOWtdtjocRn4T+alo9F/JbzwMoD208J/U84LPaPudZkyv5u0LguJ/1B0rdo/vvfLY+txyb9vF97lU1KdPDtxAefG+cC+fMPQTRwn0P8cHx4lluIc/xOrEtHqDnPhjW5L1Q6Sxr3MAX71NNmuSFJ+uQqlfcqvMe7+MBqvV58jv3zLqfoQy55/Z7Yk2+MAFG03h+5fNiwvMoxmk+p7JV3bNhjreOyZ14c8ozxn2Se9a9HIsCFDCDB9tWPk8TfcuI2516LmLYxpMC616CnAVHFyW28szl2UHpYARfRNowTE8Rb4iScKhxQ2ns3AgP8+w7+AATS63owTpXqZLiuaen9HCOfZpn+f1f//J0M9UB7/yRPz7d//j3VQgi4ZUnPJfCYJ9Q5/L6JM+HY+Xv3Zxvhb7l+VeGdcYbAojFZlvVsI3hXwY7YVUl3DYVy6raVzAhYIZIqj5LX6xLOpfgod/6M7RGJ+JkXKrtOGPdoG2DHb7t7825jG8NI/9h4qSugHoGbpWKxpOz5T0ZZborb6W3dxyvfXcYWO2IZ89rnMVZscG725XgtoXUWY/UaBPr/RBCt8n5GeJmW0Ctv9snkocQG5MfhMQR0lYlqzND0gRWO/9WnKA9NPH04PEhxHKVBy6evub547qJVyfjd5mxT2jcSWwUhHf9iw13crzMnEa8jmHzIz/yI9MHP5jxOvrwUffUDaon+k1PzxNheh9t9NgZxja7ct4FXKFNGPQ1s5WfeGaYsSI3JiUtpySBlvHLz/o97/OAJkRiJOuPEK8a/d3wZQpxeFwqNIxRzIMCcUFeTrYbxnefEWqL1XGn4+HIgz8/S4hwY0M8sR9+Zz/dQKgHbLapOOf+O+eBoVCeo35DHB4V6tTHQGCdhgoJ44ExZnbqAu1ejTLw830elGWgE4LFDRpDpIkAYp9bdZIR15xt9rPPqjvPg7o/RGjnCGvgHKvqzpZoqIcmRj6Jpz3hle/DDNFR+TL5HjxrP/U0aPyGeODBiXdtxG1XLG2+ViEjGDtYIQgXhF4XK9tihm1gOtivE3e5K2OAsLP8HLkC2A2EQFR/9ZndKgjRlUP1d/6usMZ+k+d8ie2nLQi5Yt0ess3z1AUfht4QePxch+1hnWS78hhR1rLzIBYd8YdIQgQ9FwOH2VlmvjEMKMVKwnPaRHjGbuUj0b+0rV0XjwwTfdi1tX0zfuy19z66j3iqT0RgTK6OeZo3falfBmW8M0GUKl3TN74Sj05Ezktfm6ZX8jcTHFwzIxQXzwX3o7GOC8Y11wJrtzDbX9c+1+judPyLv5jb86vTcx/5jvzZJww+mHF/5YVpdSUGKXkcXLOMda6Ncc8duTbc86v4CvdK7qfcIwhHy3VRQiJmZ469zoXEeGXbkTtDg7mXIGoQLyTBD3HCMctzjQcqv3MNI17WEx/cL5iEwRPFtvkcb8+N11q+TMLBarKH++F4tnSdwu2xJoe4PxESTVgaEyL1DOhCkciCWq8nDLh1plhAMXjhY3m2RSRcz3PtWb6HMKH9+YxbPOdNJEI8Hct4rGr9Te61POtYJJV79AgjRogkpG4nhv9JxNfeM4gIzqOHX3OcKq2dfWVCcAdvD/c8XqPAA2MkRQbKeByWekUKpH0RY+ucKb5DG+uZyX09n0eQLXNcDFvCzUYEBOe4zBipHIw81xYIG0KL00c7CEHEIrwRsyXCc77kgnFfr7yrvJ/76elrL8UrsjPd+MIvT9e+/uXp6J/+qWn5Qz+Ww+TzjMvTtJvy4Rx3r4ossNRr8wggfkC3l+ffCI1qWeztc7xCLYqNsLhm3VZOUPcSVVJ89rdXj4V8pxvAq/4cWRvqiCdC54YpMfiwwwpxb4KqMeN+D5c2kEpAFKNeiAixVIuothVp+kn1HwTHMQl7VqDUIrBlLnRv1UZtbfqTUykvTfMWtXV7NsUOmjBpN4vzPzfCpgmsEZ7XTq4JjXbrGPlBrW1t21Z4Yfw+GG97tNo2bdLj/L75O0viVoW1CouLq7mt99MZVcGG9oxvx2ltKjOrnx8C6DRjiupsrMUzQgMrSraPFcpn8z22Oc798Hs/973Tpz71qSqi9DuZzB9sHvZT0fMoOu+Tzx46KMaIG2FeDMbc3HBVl9ueWcYkwXKznd54vYWZIXhu5sFAXDQ3QhI/KzcGzw6iKDcGbjBjUnBz1bUHNDeJ4UWpTLh+wz4vbLixlkufGOK2QnXdfWq2qRu3PLiqDf1OtvZlYzxzdfIhX9x6lShCRNQG7cHD93iYcfPjgctrxFBz4+bchhep1q2ou0V7cPbFstp7XeRUeBr5N9l3Jdh20VWN6AKGmywzgHVz5oGan1d46OdzZiGH8CkvECz67F6JmWxThnjOYQi/8gZlV9sL/41yp6WDujAaYXmjWEMJPp4YXSQiVGsGt8fpMzPL+Y/qbtVPMBkPvpxHVRfqxhDhMyVc836ERcWGMzbqez3cjDHENhgqCJkhTKtSXffQDTf/aCPnVDPcNJLxmX3yYK7VxrmBI5rI6+pieD1DxgONcZTPeYhzg6zimT1HqoYIwogxQCw+ZWvzk5wDvETPvzAtnsuMODNKWWV8YpG/4oORyb67wK3Y8zeNtjfdHR5rAL/pG74xKwJD9DLuCFVCoCREbfrGV+PRicghfO2VV9o9tgoS9PsB9yMM+PJO4jUhp6S/RqUzxiOCAC9MDPJVcncWF5+f7v/i/zvdyzoqV1/4cC7jGGUY1Xh5nkX4dAGCdUEFM66hunYxbpm4YGIl1w2Cg1fdwnPyVYAg21WOS64FrkUuAELLuGZHVTUM5UNCuXJeta98VgIlx+N9vK7cBzGsyePh+mU73ue5gre/jB1mirnmCXGNaGA/Y3KGyYqsQVMV0FibpxbvZBKM+1r2Wd4q7vXcR/M+kxzl2e7PhlHIpsLzuPciOpiI4p6afVXIWo9EyORaPY8QCHVvzDnSNl4on7qXcb9tt/U6Xu5Z9Uwkr4USwjxO0tadcDhJ2Nte7j01408IGpEPR+GCB4n9V0nefp5jfSTW0iHXsXtGlpl03GGcIBwrHLsb4jUBRtsRmwQXxZi+0tp+Gl675P9w64R3th1i5zTenV2iAeIRoyQ1rDnXUwQgi1TWWkj9nBDZhPHluXXzC1+Y3vjqr05X/+Sfnp7/4z/VclNLpPXcyzFey4DuxYhA1YUAeWMw5+/yhvSfeAia4zFGce73y/AvnYzxWwnurUIYL7w9Y4JvLKbZwrPITxk5OoTtRdjVdcNYpoIh46EJnrFdTfxiq5dnAws9P8c5tqMlFI8cHLx7PBP7dpUThJZvnqbx2oR9rU39EkjlYarCIITLtVyneq+HHTQP1EbwnZ+MZv/bQqnEIxOtObcK7u+hqDXh2r05w4u0OadWcnojaDZhcgjMwbjOpY/H8qqNMtMjD6vOG6/d5vbEd/AAEZJW3pq+1g7emyHkaj2esrP6GkOV39MXXR0BmVVmu4U3cozPf/77p49+NAsT8+pid3PUb+03Rc+3xu/d/XZNMTzkkHUjRgwgVPDUJHSCJFJ+v5Mb2/WETSBqiBuvnJruxcEjwAU5jHsGOvtgf2PWvQ7XDXAGbj2M+msY6/xJks/EjRnrsD9Uyujvhn/NQnKTZoaJGzZeAx6uhCwhDPC49Bt6iQ7uLHyHG1dL3KxXTSHwWTeA6+HVH4BsVyFa3eNT1c54mPYwhZHMWiKiC7lh3FbyPN8jebMtmFevvo5FS/7MuUYMLfPg3MFIIURlhImV4OmipcI5uFlirCOKMGQIx0hbmC3kgVXtzt+spM1DiH6tQgGbWalVHsYLYuorNILYfM4RvhgufbawCi7kPdo4vtvju5u3pnOCS3lRuuet34TqO3BDVVX+Eow5f7qIBwUCjpt73qjZVoo6MBuWfTNuiPsmxp0bOjONZbBwk2Mc5XdCz9bFLbIvPuPc2VeNv/xkmyoPm88q1ALjiv5GeCACcyzCNyq8klnIbuQwhhBLGC6Ingp3YRy1pO91yN0IwxkhdOWpa7svgwVDDWMLYwTj5LmInyyQNj0fMZQqSxNx9OQoDOFURiIP4DZEnnQm6km321xg/vZeIvDI/uN6YWxyn70e783XInB+8zen6ZtfTdhaJpUwrKtoC/fSMRHTZ0srT61PuNQ1gFDPv/GT8GG8AozxCtWNuZPcmMXlD02Hf/tvTLde/FJSeD6UxSUjCriFfOq7M34/lG2ytss+9wXEFfc7REz2Q0I7Qou/MaizCGXdq075cvcwcMkjEJj1JyQlxngZkiN8i/sY119VKcOgLUuw3W/qoshPSjHHiK4CNT3Rv91TuO+HQeUV5WdKLrfiJ+yrP2sq3JbnAlyzr7p2+/0MjlUgAAGU92kjxXBo79oDzf0p9/HyKvd7UXmECS9L24lWYL+IKp6XLO6ZKnUrSvSyj3qO0IY+ITXCd8c5jYFZQo/293tzed45Tvv+KqIPQbH3XPKQ6BzC7irnkoYloft21szBw8J9vKqngSSGOtEDFQbO/buPrcqN4j59IWWm75V3qSZoeK+KNfTnaC9PTN8dJ9R8/wMRwJQYT5jaMkKshE0Vicjx8ERlnJ1GSJNyf5L39zM5tEzBBJLMDw9vZ87w4nQ74W2v/8YXp+f+3T83ffBf+Fc2ovJhF+iw+7c+2zbma3hseTnWHhB8CGUf9zA3REeM56OM3cOMlcP0Ef9Idoc3eUh4PdfrBBHC3P9xjJGrcr4wQX2Gh66Ls5YT2kTBSVhG7rQgCmQFIhJJ2b0Y23kteNCGx6g1FVM+Xqu1x6U9IDhOE2ZtIdGRs1SJ/F2IDVRsN3KGtgXRaMsoDjDaPL637R2qy7B7kri+mqjpz1OER1rU5oX7+/He7HBd92iHml8uW6mvA8RznL+GAKVfCH3MPYFqbDznh8gpoZPxx0/eK+9NDgbHmgenaAH/sS8Ebu9r2nMQO+ICRY5C8NOf+e4qW13LZbzDL0XPOwz0Hd3d+ubBKMZg7Q8VZsQJPePGndWWq5LM7fyrfJr8ncXG6oGG8c5Nczx0xv4qnIkHAUYkoqKLCAZ7VdbhI9aK4QbOQ7Es4P5A6g+CfiGsZ78Y0FSAKT8rDwAGP7k6Q5xkgxHWMPbfb14bY78Lm3qAYoxnX/xes4fkspRbo59bf8iM9QpqXQoeyhjnfUZsJOoT4sADtcc2N5GX7ZnJwxvCkwZjmwdPzYDmb4QJD76Ui62HFO2th1LfP7Odo9QonGrmlocddxM+48bMrhENhJb0mSeOWX9nX/fTV/XQ5NiDLzcRjt9mdOrYtThevs+q4eyWPiYhmPPjjVrDoRsAGDV46Dq76hMejLV+DwZGz/spzwniMvtNLG29MKxqFo5jI9o4Z0QNorGPkVqkj+7NcTGc+KNmIfvNqVcTqjZizNQ5thttOec4NwREzdZ2oUsbyQPj6c75M7PGuSAuOF/Gb3mKEH89xGSE+xGGgkhiJhuDBg8m42yMfQykqq7EzxyCIUa8RBWj6Myrrfm9h/a1Gbk+XjkfzqNC43Lez0YIPY9XKD9fiDHBIokkVldoHefeDKAShjBl5pPLaFx74+c7fy9/R2897uwtCNB/9F3dO7m3Zmb+1ZemBd4c/n39m9P0+jdaMj7XZHV+N7yZ5LiaMVOTC4h5DM9urFYOYN6rvL6Mt8qDZJKB73Jtd5HC9rzi2cHgvf83/s/pVqq8PZsyy4QtHRDu9V2fiXBnXGbMYuDX5ALjuXsws//VpYSscanH4K1CCrVOTvdwsP8qyzzuKX0iiXPmWqi8kBjFbMcMdq6blh+YHdb1zvcRNwiG7uGpfAvu0W3g1/2giq/QPrwbuR5zTS7Iz2E/FTLH/ZOJlXYd1auET/aJNwzPE16kuv/mXEde4/D2c81zb+FZOULwLlJIgfyg/rwY9xWEZO6rC7xpfEYfpRJb3VvrWYE1zvkwycK6PzyLwoP8GbzbYxHWcU/h+9zn8AThPcKKHiGB5ZXGg8Y+KAv9em7X2e+FnBteaKqpYSBX2e6sVJ973B6TgDFOV2kzBQGOI2AufoQxAOP+PKMfK8KAAg/pH7woFCtAVFUhm5xDPX/i2cEbVGv1IPDyOfrq1q3oxxYid5r79G7G0uEb8Uym4Udff3F6LaLn4k//e9PeH/6jzNPXopMtvDr3u/LGNCO+DPsaDkO8jPVguseBNuNBqWcGdgI/KLrctt8O9YLPqFxG0Qpe6+T+kZPVjfM2QEDacnywRaqUMpVRK6+EMLS9dspDHG1VOeN0duknjlHlmIc3h7E8Kp5tbtzNqG9tq3OivVveIrYskTRE6PoER/7Q8Pwww1Bqt/qoBdDxf7xPLRSuhcQ1eVaTL3U9tJAywgTLzOg8hiA6L4wGuyHc8MqMPqoJjZrQDKNcp4ShVSgawh2RlJ8nsYuqeZxeCTm8V+3VFkQ9+1BrUW/NszVEWbUt7x1nJ1XUouxIzn+VOY6W+4VI+sQnvmP65Cc/uRY97+SEoaJnPRDfI79gTPIA5OZf1c96hTNC0G7FBY3AuYHYyUMVg48bAbPdGGzchLh2MGYr2zQ/R44GP8sD0QZdbTgGKeMdA5cHxwi96jGetd3I+Vg/eLj08qpj9odZ3Ww4Xp9RGDgr1KvP7P//7N1rrK7peR/0d62995zHM2M7seM4jpO4TpNQCiogWkgr2qJKTWlRIKiUBlHRUihCCITUj62oVCQkoCpf+AIIqfQDfOAbEp+o2kAPSdPm5MSOc3B89ozn5PF4Zh/W4v/739f9rnev2Xs8dUKaKH3tPes9PM/93Ifrvq7rf53uHehpg7nMgXNe28VfgT8xy2PRGg1jjYWgcbp4t0l32tX3O8yhFkIKbX4yf8Yqz6XPLqq7Al+3Z070uaVZ009eMMCP/hFBuaLWtJd2CJUmuQ4YKZ+a8c09iwOw2ubHxoA784Eg2tZGB8Il7MWcWOsKyxGC2xPjbysb5W9P0R4FaYPGrimAlt+1Y2zGivFQthumt6xXC1QBbXmWsxwAUfe0FCwLKqXBvEbA73wiCgJArcQq2uAtbLy7OTB/7s3zWrb7BOwMwFnnVQz4AljFwfe69AmtaqcAdca1K0xZM0qEdrwoNnLLKD4V2gvU1hprPuUJmCPWddbLVlWK4tKDBPO9/VGL5oB84BHltBrTUrIacgJYtWADDxFhzCou3G7ou/lHSG2ArOeyxobOWlxCuE4Ski/fm6IKzyVfIArnpXM4eIgAJUoHq6pwEYqlXhQcrWb/yes38AwQzJSk5nTwTjI2hQ9/IeDms78Uj86nVp7Oi/nOntxhWbX889iMZ8EQeRWs/z7rpqGiY4wA+ncJeWdg8fKil4KS7eFJH9Cs/UM5D6h5/W/+34dXPvlzIbknYxtKGWFK63d8NPSo+AcekH+8wBL83YuvjI1jFfoYunZdc2Hckr/bO8o4QvGn1G2AtqMDdpI+PlT+im8NoDPe7PXLVPZqCKw+KIRAnilhX28t2ZU9iT/asxTyDXiavZ42eIFzzWU8G/Ukm1OyT3U68qC5N7OHC0aAw/QVH6lHxcGj+S5jawlq5+rYi63uZj/jB7kfj7L/LXar0OW3Xc3smIOUW9r/8PTyXLlKeCH+MPy9Z7uZQ3JnvPTGydodcHS2Pe4tipN7amjKe4ajUTxX9Tjzg6fnEM5EA/TwyvCRM7yq3rJV5aqheDMvPaQUUyHLASFjG4s9BfcmHs7S3/vwU8ZBRkxeRcCWvGFEQrfLyHTn5RcDhB473P7U5w6f/diPHe79W3/28Nrv/H25ZeXsnOdvw4lbwWwOmgQ6RqGtdR+J63/zoNbQmuxOGR5Qs4sMLG9DlN804KDUegKyTjfT0MoLWq9T7832iAAhrfB2X/W3XLwVb32xNA3j0i+V5ZYXpp6U8R6Zt5vCFW2NKuXruVc5Mr5bfdj92GW313hWhbWdS7M8L+M14YERxgWA8Tbtvk6onEp287i3jLN6QuZGhT/PWd6clU+0+rPC95a3i/dmAZPdzwflDa3vJiRRfzL/+6DUNWZ9XeO9ygM6LsOM9SQX7bg+AwTrP7TODOArJG+D4h29c3Wo6niQQhvPpgz+d3znt3dPXK361XN/Ne9+y4Oer4cgv97vJYaNfr/eSizaubJ6TxWfQ2rs10vDqiKfJnG0h5cnz0Y8Mxc0gdDyzXkNX11C9gTctPH5sUI310887Pp+k8/yxBytC7vUM2+KTV6leazgp+NzXc+EwZiyAY/5OxhG7hslrop1PS9juWwoF4HKmjkAosyZVPNKe40JHxCyEz0LZMbaqU8EVZVninyYdL1AETopubni4fUt3z1GyU1b5o4wFf7UcydyX0uOaiu/CYvA3JvcOOCAAGs/006rr6Udgr95OWKwR/FvzoopHUsbIeK7fZCc0MJt+fTcKhRA5QCAo2eH0Ml9hGTBlXlzvbj7Ubb1z/t9YJ73dbekjxvU1ItFqAEDuy8RkPvle2NvgixBPUK21d6GNgCZlprNa+ddobshseX5wXjHI0fgu66HA6bf5lx7FA2HkAWsOA29QIwQZplNidRjiEwt3aPsUAowxM4pEEYZAugAk7S3Q+2AiMbmLyF1LMnLcmrNvpq9tBWXWjHFuadNCo3P7ueBMoSCSevvuihM8tt2AvI+e+N4KvvMX8NIzQ9azN/Oj301ih86V3GLhyjzfJlwuVqPJThLMK9XKJ95itATyy4lqntEn+wLCqTxrWbvA0cV1mu7PTSH6Po9V1Tw8He/BkUYrvPBd8wX30n/vsFrTvvwdv3pb+i8HmpKUT7Yw3gxg5MS0s+HP+9/zcuxPzczRgOUUUYQRpbQNWUeyCmPYWAAeCfZWO4iwOEVmqox2F7C47q33YumKcSU5nzXQjM8DULWcl+AzCs/8rcOX/3sp+N8fCKPuhXQk98+8KGVn4bmeA/Q/DYQIKaa4fUnjTzFQIDvUnTxW/uYMcYeDM0DaM+sPJsqy+4XSqbAwAYM9TYvQ0CNGjWq5V9DUfOWNyg8up6d5tiRL3lR1ie36NJBq8bfwi257rXMe3N85DcBCJkXRQdUOlMiOtfXgh/vRPfw5gfLjJ/HG5McnfAgQMSaOPPNCxixT81lcz/M64TaKaG/Q9X0rd4QPN86+4xfDi8QqiYXsGWox4CnffLIXXKQ8EjtV/YM326+FO89GhjQw0NXHh0+ZV6Tb7iMmviW+Uu4+jYa7ipx9cSZ34xTFVMevVYt9TnzqQiRVz1KpnZAI7nddQAgv5ppSAibsN7mnE5frbeKbCIdQh9vfu6Lh8994h8ebvzbf/rwtX/hDy35fhJaJp/pfDwNZ6IB7vJwr71xXVkGNvrdDmc/XrPyZU6rga3y1hLond+2QtJWaNoit+YH8cIcz4TgjVhFCOSn3HOg6kXGEYPwrjjWdBre/Ckc0rN0xitVlSVPrCqT57RqnCkGJOaMvWM1srEeXD/kdIei7UNbT+dge1ZOz/m5AkxXLH89fnlwunSAA4/SBpYPmtf57fp8r1Lf9xdKOOZa3Qfqln55dV7Qevbp69RrczWuxfsKXtCNNRwP2LpmrWHp+AgG1ywzYN7hwQogBlqFzAHoH/zgB5enZxsHvxGZ9tbu95vf8qDnIfNyn1bxDQnvLFIP3sLIMSIC8s0wQ1bpFyI8XwhTT1jEwSnayjtzwbM4YQTbWliXeP4JL6LU7io7rSQwQrZEm9dmILXu+TyKaVd5lPe+L1dZEr7KftpiAeqZCqz3rOGaH4V6xwxXGc+/bZEjGGv51gaixkhZj8baSZHfB3Fur00T0+dVBkxRHC+E5xrfjm2nDO8Y7mojA7YmHGIJ6NzvDAbz2zhslv/8rcdp5rFK/sRn7zLO20I5DKUCVIjGTrrXj4Y4LGvXyk/Jho1gqjKUPpQmTLGwA8KJAK/ST4hR1IEQ3iPPFj5C0AFa6aPnsnxSsNEE61/LMo/3ZxdNWJmWa97717qa35nDDXBrwWPtjEWUoAKGH5WAm/4UNEzISEEX5YRCw6qZNincFXT+jRC29vsUdifBb0/S0xHwXjwlEfYVTizUhC697vYo/ubfeHb4oHGbG30RcqNfObeiA2o+Q659NfthexQBGEqOgT6Z64Fh1t39cnJ7koDPKCIAl/5SAEoHO68M8Bgg1DA6a5rPO4ygeUm+YEQAACAASURBVGdzr++2B/RI08utf/Y6QwCa4qFLyEiBXp5b4BlhEoWhe3znKrTyleWaRarRgZS1X/IWTRkna+5UkutZKJQcYXMqznnvLwv7LmM74T+XQoCue4neTiC8HZg5Tbzfe2HP8a9WyHzDIGoJx1NU9w3x3ytquXqn0lA+nVUqz9e74ACwwWDB2JTDIA+f+Uz+BuikLHTBcD0K1tH+n8mxLzcw1xzA8GzotbacXLeNVA1V5U0AVoAYhg7GkhXX3kR1eSGbTrWvj67ZxUfs7yb05y/QbAChm1f+9t85fOVTv5Rt9USw0GOHmzw83/rhw+GDAT7kRkPI0G/oTiimPqh21gOFAZ7sFzyhpZrzzPJNvBQfm8/1JlOcyYxZH30cD8bK0ROiFt6DB+yiI9uTsmWT62oUGaMSvtSQufHsbsDTCp0ZJ7loDijP2bvrIEvGgfRl5NRlFP0qr7wGWb8aGHi08WqeakYsstXev5nr6oHO8607Hs4br0+v4xt5JvlWkJhneP7ORTIHXp6Nr+W5FwEE5/He1RpeT0cAVpm7kD90BngtcFCa3kbCEMjtgGfK6E0GuuY9krcjs/Yzc/+90OUNOVg9KiH5QTGKKgfdlyWR3xOj6bnxxfPcKAIE2LDoKVwD/AJZxhxPUeveAH47R0i/Yhy691pC3uSqZm3vfu1Oq7Hd+5py2WeH1z/9hcPzn/rY4eaf+FOHN//lP7pCm/bYhFjxXJzkXzRULD2pZX9HA7TToxzP9tt5NcdNOuTVz1u38Z7nB5s+Xmim13727Htz7X4fH5SgrPVbde4o1pmWKu2a03z0ldpmAbb9/Yn35nqRgXbj2u+rmxPqBZSMR2d38/TzKdC5L+RreG8x2ITbtV37ZxcWAGgmhOx+wDJjmvEf86Pum/PVx9V/zGmvwZ5sf9c1BVr0m8mp3WF0u1jEMReq7V95tbqyq5n02jmEnnfljQJoCogasrcA3D307Zvwi8u7CWtT3S06qGu/67u+6/DhD3/4n+T0HOn9V/vmG1USrj/3agcuohF7ySuDWRKWcmuEQnwpQpQ3h8Ww1uQQAKaNMAoeRoBoZOc6LKpf/yG4ThnAotDFKPermwOnne9qSQkz87ngQTuLEFdnR6kHCMRU51rFJttuvTiuYc0GmEgH4OakjZ2HUlCAuVMwPZNVktJCsRgh0yRZSi+Brwv5jfLffrBMVUtYzGifCE7ItK18K/SA1aoWu1wbcHgZ61VDnLwaCpZrdzU1/WkYFsXC7yMkatEcqxeg0TyctN9+UUoiCAh2wphnqYUQCHod8zbXElDAoWdRJLQp5CBCRqz1Ok9hzVVDU5x8rfxqhdpeG+MYoNIBeMZYQFvkIF9RmAoc0jYAQPB3LdZcrX7nLwuumPIeXsrDk7G8kWvflbGYh8nRWsBFYi8PBHA6oHUDamPwIiy3QkNpsHY97C/zKYdlX0dZKHCb+XFqurCVruLQdD2DmWdKTRSPWiMbDjIAC2q0H3pOCFoxHh406zGeLZZW3FRIJ4+dF2FuPDuOf5S1nothLlOhqN4s86e/5q+eOIrL0P/JORhrLwyI1g9jbggSiYjeoigk1O5MqF09Q0sZvIyisUq9A1X5K3/IujSsEu3kH9C444n6nT02gOgItGZvGBtDQei9B7HaCztniFcIYFRkQSgfsI9eASagN7S+CkwsptQTszd7uA5o1ixevR7GD9+OT15v49f789cDVae8mbJg+0wY1GV49BkQ/SIPO5ATIxTj00vjaWcx/9oKHcHTeoZYKz7if4woeEMGzMBhvXYhj3og8z3FexsRdmVI9HgKKgBaMgFvQ/Pu3d6G8qMFqo9hVuiGbAGq8RGegezdrwT0vPKZTwUvvysYJinYMVbc+PBHD4cPffvyrOKBvIrompcVreJv2m8ZYx5ynhK8LNcAd624Np7z0FTBzNG0vvc2IxkjSvqFlzY8D8mP4t5c0jwHv7SX8KOv7lyaqpxLZhTI5Z5WrLPXxjuBH6P3DfTslRpi3Dr9ND4FYvb+6ppQ9hnQMp/Nj5k96Srn02SezpSB3qHK+o+XCaHjvdrV33aI7fay8ZZUpuKpI7OsBRnhN17d8KN6tPFh8x4DzDJSWE9rQevOv8qhBfQuQwNnaMBLSfPIHZXWeB/OVPyslyZcVWEBBrbwnMvMrfC0u2++minM+M1RrkswWs7wyRonp/Ti5S8tzwS+rFgLMAfs5SqSvh5BuVnyjVzHE4B/8tTVA5W5i1Hp4vUXA+yeONz5pc8fPvuzP3Z47E/+mcMbv/ePLVrmUcm1pyFUx7Azz5zc3q7PVBhduV+tO3YSZub5UX7hQ7DxRK9ZJaKnfDQj01j89hk9pq1AhNpSPrc071Nw0nkOHe9DNh/Eqt7ijQIAkLOpGKk2VFuFfSvvu62dZ3Ta9oOKN+y+7YIED3rubqP14ozL8068OBtkdVzz/R7v9g7t6nZ9nutmTh409t3O/nvap6u8rNWHnXfVdmvIW8DntI2+P+YjLQ+TCm88uetsnuXVqYfbH6qR3CHt53d/vz2A55+Anoet1q/n99a24S3ZWJgh4SFx+vmAmpwtcPjC59Z7paAxUhYmyiuBQfhR0mqVGoGxgUyVKJanSaAuSsYo7DgKu/e7HfdjfphHC//lY1nIcQMcrXsDeo5J1dvDs0Oo6m1JOw3TmLHVisSqPYp6Ac8w/IKYed98jFxKONXVTSlAvd2lVwqjdmu5GwHZpPRRAPzWpF7JfmHFvj+NlRYm5HpeFIpr+nTxaBJ2KSHm3709HTz9bdGE6Z8+HX9Pf9vHAWGu6fk6A2h4EjAVz6fQiNmv8h2F01y0TDNGmvsJVeEWlG5KgRLehFqtjgQZ62ja3xXk0AllFQj2fIpKwQmAkzkjYFoSOuPblYYK1PIgoRAsfNpTwCDPqBBx+GBLO+dVwAp0LFqoxRKdJWTh0hkIlGIW7CpQGW8Px2NZTJ8atgEAAG3pn3lpfLh4cgpL/tUohN7zD7jqQXy8Xk5wj7D0PBcVFPF2LeW7XpusU6+3Vj0xfDyI+npMQM3tiRmvRZqysUtrt7KRZ4/HjbJnUSj6OyeINdb1BPmTaJbiZk5j5ZXz4/nmETjhkbJPKQjyKiikUSLWQbD2Ytp5NsrCpivP8NJegc9Yd3dJbbHToUmAdsfdryp91n/meec3bQBZJSgMPYpNw3gaNjn7vB5caz5rtfMjSKtdLrwhqLmnVmh8AZgEioTHJYTw2Xi+4h26zMGUZwVKea+aVc9NWXvkmHQMHHVfr2H+Y309ALy8xbNTiX2tl/u7UQoKdvFQIVgsilF6a4AShiYP0hktUQQLcJKgfklJR8P4Ugu91BqzaKplYc191oxy2OpY6Hb4Vi3z6D40xHssNHL3T8iTfYc/5LaLgJtznv13B3h4bQUYr6wHwrpkbckMN+zztBoyljZeyt6sd4eBYfbFDifLHv3y3/2xwxs5S+Vdzz0Vcohil3tufOf3Hg7f8q1LfqBDIVjGaf94PtkE2OFl8s3w2Ut8aIA/A1JBUPZJz6wZI0OLvYyxpN44c8JtkL/lAZNv0kOUx7vaogJD593TAP6Sd+i3IWrxDl0+FYOIPdk8GfsSeMl7bTJWNDxvGRIauiUXb7fLS7NDAdsnexePCh8ouMl32wCygSuvXvk9vjVeaf0zJy3jb/xkNpBJ/qbRFIto457HwLENIMf5so+Hp+rHV40FYYx85JkIUG7fW6hiKejlszWWnFyPlwBu/Z38C4DynOZD4ZWZqzmEtNECphg/G0B+J16oW4B1gFeLGYQf3PtydJTQ9w1A0fhaQjwJ6ulLVYrKxTyTscvcBPjf/srzh0fCV+T0fO7n/sHh1h+Pp+f3/+C6NrTr8El6y7k1BT4YCfK34Wbkej2DFGR8dIMToXBX+srORdlgZ/GmCQM9hq0tBX+/lkfiKmRrf79AQAXX8drr4MMPV56PqyT7Y9vuPnnWsaGT+07bOP399L3+mafrwObUy7NA4PJY7bC407ZPQc3pOB4I0sxJp+5+EHIfeDrxHm2gtudy9X0XjkCeew7R9PL+7Oc288chpVPwYecBHfOD0gWenGZYJMTQoaS9lzzm4W4fl67YSnC71HX4qc/KVX/P935vtljuM6arpX/YdL/j73/rhbc9yEL4MKFqWSjDmBEhKSTnRWFpwtMG4PDmUPhY1wmlghPCiRDGsAgShD1gqXS1wcFYfAuElvW9AGVXPCvIACbSxlYa3d9Qg3ltL8y2ulWpp+iPoktBE/I0zuACJEreiTVlgZqlIF5EmWsyXaulYWyjMJ16asqkMXPgAygRsrWYHs8CixGB3RjjnWXXkIY8uz7mxRBXIi1gMQqxZzTpXtMUAKBsBHE5AYEpwTBrAqdtd3oZ64zBIXWUB0AD09/K3THBFHhJvxp+l/Z7HpD5H0WSZ8VL4q/CEBSTblZrm77s3JwNfjy3B+vlGlZK3xdsnsxb20xb+9ycUYB7HYVkhz/W+zCeForVPtNHjHSEt/yYo3AsHYwiMOEl7bc+GAuwpQ9KPXtZ4x12sgFY6Sj9Bnq2kleQbf1ZnkfZMVcqPvVMJcrOqtZzBnQZ+6mAoGQojS5heOd/GXvBa7xeXN9o5smEx/HWKZhgb7Sww+ydSoARXJ5dhSr3CB1CUy2TDZzNmmzPzI6V1/8mI6N1Q7Q3WVrT1yeAVdbPKFv+9iC8XE/Qq4qnHwAnhVNOB35f794yclxmHs+aBD20WvCf+X4ifWtOQ+jFy/eJ7W+YjTlR1EAbLOlNNNb3tBEPwuWdhOUYs31ZJXzCfzbdabOhKKM8HkuI57sNIKs8pw1A81zIoLFmLEKhWmghCpsT2SWAo1FhUJTzHuaae5oTl3+KgOxcp9LNIpHmnPh8AjaOJsQ14qGza9c84Lej7QUtjFKz8pTs47y57xmTY1MASwkdZZrXkveX0sqDYI5SxKK0J6cCyMUD7D0gtkry8KujZxWvGR6sn+YFfTW/KvMAYO6k9rWoiyaEIUoixvNZtPHI5ggKF7OuIwsYax5dJZGXcQe4GsCLN9UotpTqy9Bd87TPeYAyBrxx6O4y9L+Uo9zbQi9jiMjlr/z9n4yn55eC2Z9K1fXHEgoVvvuBDx8uv/Xb6nHqffGYdL/mmQ1/krDuuQFJXVi0L9esoZn5LE+Ggo9OrX/LXWevAPo7r297nIW2apthpAedjoeqPHApOR2YuanZOtcBXXW9pXFzXCtTrudNM/9jUFoFCvCg/I5Gd65O5YTPeBoZk3G0hLb5cxK8Q1nTtnnf+xQf2OuA2dVjA9xkjfocBQ/sITIn/dQvRXN4f8zLsex22q28wyfz0t8WxxnP2GtfSWW115P6I0+P0Wf2rXCy7n0gWZ7hAun1vhdgkm2qsyV3Bx/b8nZC4m6H7h7BPxPaW6PJDpfVh+Q8sp6vJH7AN+tUgIre31zgz3qFr9wJnd5krHEmUcZ6DrTjJ8aTfXL79qs9juHmjRxkSh/J/Tcy3nuff+Hw6Z/7h4cn/+SfPlz+0X/3mFuyvDwAzd7oK79mH/DZxPp85qHZIWSnLMH7owI/oV1HQFJWskCknJ7lH1oVxE49GdpA51u5P7Z/Giq2vRH13O5zaxD3ei3+NuB2+tTvRtk+ep+2rnB9ELuNqhIPAFKjbxnbDvhYUZlvvXaPo157oWAP6M9178r1sLpTD83pHJ96jdYQ5DatkLM1j6sYwrpndLzj+7VWx/LTvW6tz/FgUnvhHh1ttXn0zHXeeSPXftghbh1H1ume54eP7FLXzzz37OGjH/1IQc+v9eu3Huh5yAxeRuGqtbDu/zA5npvPffpw8aXPHc6/MOEPX4lQJfTkDzT0KtcL5ar1ewgAEbfEoEUcsFNmTyk/EbAbDHnmtobVZZx/DdsaLlLPwQkwqNUo/3Z88PYQ2Rm+1/8me4/3ZiePtvD8bPINkPYzCBuEK8QNA/Zo7kaHpDXvZpi3Hwi2KgXeZzx+2+OiWFE4fG7IRsbR9vLc5l6M9rTBA2ZJEa8A9VBjZ4F8allsa37St5nbHXK04+rr2Zl5msTK48Fv1pkHKGu5LEf6MMJlj5tAIpymQtplPCvr8FbeHlYzwolgJIwpUJlTa1UFGhjLMx4XWpdNnOTaVhdqkYD8Tui08pBwRvSS+VWRye/OTSjQyXW1CFszXpnMF+9OY8vzTKFRLbU8gMk0eY/mJgb/Mha9AhF9bfw+hSvt7dLVHfcAsFYEosAI98pz5fPwesgzaxWp9K1jBULNA4XMGlLYrJ/xjQJC4UQ3rMfNVRrmxEDg1VO686wm20ZYSyhetUmjlEQxq1cKA8w//SpYFFakLXNqHLm8QCdtUhApDgEIx/yCfdL7DlVsgu+yMte7UwDD0ms4aa/Jz49HiaFwAPUzH2pnpqhFlUvr6ewkeXMbfPMGUnR6pgWaSHvowR6Q+MwSvoEsyxQPS6+h1Ob5lNpnU82NYgbAAboUcnNP6W/fMpcAe73I9hVJk/5txbihlBmftatnaGjKrmm1xwl9qgEjX25QuPPT7C3f2Y/2hflxdkee2zEbl7CslDIuYMq6dhyeay8LP9rVsVqsQTsbIK2D/lzbv561Q2qPxpUBNMdKeLZN+I2vy0uH3tAS5dBeUHACYDGP9kKNSxmrz61sCZij0VFKaz0feu9cUUaFA021P9Z+47Fu+gWwtywwGh/+iVUXCFN+KUFp46msF0Acz1zzGOItrBep3mTgWx9yo71gLQCxFklBXxTskQ8Dcrs/mq/juYABQrdnTvh8K3khojnA2T6yR8t3BliEV7z8d/7u4aVf/mRYypNhN49m6XKGmPA2Rge5HNa2uUfjxRWvA9Tbr3hPSzLjcUNfUVgq14TJHo1KFGIGgNxbb3aut7e8bzlo8gEvxjus2cxn97shpE0ySThhk/8VRgCGKNu5Dy/QtjVv+/oYjy0jS+lWKFbW2v4euVart/UzdQX815QjPBrfGEv6kiPmPdfWgzI0QL5as9Lg4nUXmStKdj06u/Jn5fTIzx0aWyON/QrsZY9H/lVeNmwaj8n7zQ+N0eddhAU/aS5grgXaW0ENAGPgWW3ezb+b1ufx8B98T1s9tHnm1XjwDv1qBr59NzKAB8Yc4X3Gkrlq7g8vqD0//ORO6Pg8Y75hv3pW1vbuay8lNyxrlLbvMR5oIl6rz//ixw9P/NAPH27/kT9ZmbMPC92K+zGkbIoPuG+Fno2M7vc7X2T9tl7Lu3DqoTn1xPT58qZOqohdBwtaWufe7DZXy/vz9gotD5Nr1hwuILVUE9/6pL/bQ3V67S5YsO/bgGiDuuthZzO445/r3pk1rqvQtf352O/xAJ2O43qb+/P9QHGNa/dvt3sK4k7vq2fOti8eGZRnhmY+C9TGq4bcHf6qfPUGOw0+BFgm9zm+mrAo8j5AlTeoejLwdlXe2/k+OxS7fZnQxVtTIOU9731vQM9H06+hnYcN/Bv4/rcO6NlrGcre7jJAh8J2xkr4UmK7A3J6avYXPjMHeUYxIZi8METM5qi4Y3ijjO88gFIn5dBDRnlBRBZuhz5hAFV2XDsbdG/CMJ7mhewwhhLDAIijZQezPllpAnO3XYCTH+vtiUKTxM1WrqlQGoZYJZMwb+MnDRFohND0n1Kxkzcz9osIi/MeFjrPN3T934myWqoXIG1TWvap4jsB1hgJVooKS9fEES/vSJQFykyZomfsMeR9cyXSJqFFiairn+KX6wsuRiHHxPSt7n0bMtdSjjYo60F7c83O7SmgZDnF8Qid/BNmYp8BMIQX8OJ7wr0erAgGIVlVlHKhsJOGauQvZQe5bO+R77b3YLwnl/FwnBG8+b/D4s6ejnJCeAPZPU+H8FrKzvJyoRUK0iT1NsxD/HUUM6e9nwsxAxAoyjqu4bxvjpAwRcIk39WinM4Z767QUzA1luMds1/wNQrW7QmbYIktWHIAYDwXig/A1FUKBlDtMzLqNaCwzUseTPsyIS+U8+cyZkqc5G1nGmmPxTNjbwS3eawxIf0bUNVwuh6aSrmx9hQaynfm2J7c1s+sRwUoJRlIws3vTPU3uQ2l2fSF0uo97wAa6wnmlIP0Za81mqQ0euSEDKz5pRmb49w/IVW+PwNc7LcdxthiDKOEuP7JgF0v1wF3tYS7ZJQhRgPra038HqtxaakVsbJ2lPYaHsQ9C8e0P/ChfL33QwuCFEksumyy+FSx8jz7A087Vm8coVuLWsZTQ8MYMsoehqe07DgL3jrzoky0ZyoNXzmCCbfk/lqP91xpwxjxUIrrEn5VSNBVwwLtaX0e8DOGnxo/THe8rvWo3DHnAPfQZOMnZj3aB3xCe4u3NY/MHKGXZ95rIWfsy9q9lERnqeTreidmDprwLvQp46awy9G0btZrK8wtLoDHpK1vStv1YORZ7quhYYws2pJDRF4IRxxjWOfAM3kBkzB+zOMjjxouDCylf831kSPIgwFYzJ7Kur784z9++Mqv/HJsA49kiz1yeOTpxw83vuXbDof3fmABHzzLGBhfWsxAeCde4fu0Zd/WCxvaaq4ivre93YBbeIgDmN1TQ9CseSMagB97F8BkRBjNEV/p9DNCoCt0gPfHUyq887n0oWDEfeRX3jMQkQ39Pv/0wbraj55Bpjg3x3zZX5VTJYysnRyXAfvbE9bogbVXKi93dEELVmTvuxcQ8VxhdTzi5ScZn+2DXzXsLf1w2EsPO06b+HULGWS9vHZOUI08YwQwLsa/HVIaGSJPp3LdPhtDV+d154VqGz02rCwe4k4lTRSwNndfiy0uXpp48pzH1LGlQtpFzg26kzE+yliW7++lbw0926HxjLC5V3U1hpgLnpuGJdNwzZ3cmxxCmiIG+nae8OlbU+TgQoK583w8P0Ds85/+xOHmH/nBw50/8sMtV30DX6GvmOAJXeuenvdLnt9/wCVmuoJtupHKB3blte0V8P0O07oOYtakryVdlczKnI9tnV7/VuB0qu9ctdH2pkjAbv9Bfx8WErd52YNCznY7p79t9W2H0O0wsvu9NWT5fq3xvZ0H6Xp/H9Sn0z5ssLXXYP89zt/kZO3ze/bvO6wN/R0BG5BTfqvPAyazJ/ca9rwfkRXO+ZGQEQKoNzC04kye6if5/sYAdeGYjDff/dsCeoQV/xq/fmuAHptshGBd1TkFuQfIffZTATn598XPr4IDQm1YqVomOa9tgfN+J6HuhbXZCkRwp1nwbVUqheb3rWSXEAYw7Da3m3QLRpY4z62bj7AbpWqHO7l+W3i2R2iHaVQJy78qLhQh91PowwibT6OtDmgx855ej+mvmN9jRSmkh9hdvy137sPkewq95mczttIX4YZRY85KFWKg+Y6QNhcs5C2DvRjcMTfCSd3kA6sj5Uv+DKWetbleLO36fpQG7/3r5shrK9Vte5SCXanLHNSKlrlkBcbg622ZNRDPTLkyDsrlnquW8Mx9hFXXgfU4c0Tp3eEUO1eHwl7BsawdVa69qlhEIM2aHhW7KoAZKys2a34Vogmr2BV2CtrQwCirPRcn9zjMs9bo9KfKwYAsWgXLKa8BwNAKeWMp3rlOVcpn3QuEKR9DY62UR/EbZec0fHJ7EVu2OvfX6gfMpv9+q8IQcKH6zfYseYy1kHyrLeEwyR2qc77AVtW2/E5ZSA3+gp6G71GQAa9RTloimgU/z6PctHCCogHCTAa0Ntwz/Xgi/fKitOb9mfKuu/jFLg9LGfD8XQRD7pA9QLHUhvHYJ17bU9fCFLnu9fADStHO+6EEbUDUvUc5G+ANSKEZc7SBdEOyMi77oOyeix/t5VoVtCignYs8L8pYE8axFRa2VpdbCsRl+trck4LHAflCpTaPaR8zJyrNdfwAbnaikJd69fI8+73rR+FNd8xJjTZ5KQluP2/+0j1ob+Fr27Ks3wOGTi3N28hSa/OAHG1uY8jRsJO2ahRxzeztbTSqQprvfN45UMKmsAeAomdSAcn2jP3PIznzMzkgDQ87tQRvz5h+AZOUWvlcQhQDIs/sG7yNV1D4767Axwu2w7XKmwZEmS97r4neQ7P4S89zAqjet8A2ekcjXtXu8OUdkoaueC3G6OUa61NALC8I0Mo1e/8VSIzQ79lSADGjTq4PQBCi+cpP/dThtU9/JkN8JCw6/94V79y3fWdyiL45JdKjoFduUKiHt6Hb5rXZ1/muFSMz/4oGFJhSsj1jDB8AXz0Xeab5nzDV0pg9bI8eDw8GhPApwGH2Kh7fcNC8rFnPz8l87HA0AKDv7acBmjEM1SjR833yzB0tYA+b29LC0OJ4dhft4unodXghnj4loBs2bi6HNx3PStqytHSH1+SeVjuzb8ib3KMv+rDDTguq8aCM1V6yR7JH72YtbwolLf+nRwTcC0cD4MIDLl9+tfkztxSPwK9DC6W1DfBUF6wpnaU8+at5eyvzUw+0cZJ7ZF4UwaZbxGPePJCGAC5lE41e8N6MAZSn4vab9yISs07WMjrO7dDOzRjNKspD44slLXl2L4dR3wCq4tW8iHfnXuThecZ78ebl4XO/+FOHR3/ojx8u//V/v/yp5ZwH9Jzm4+ziA7pzuYH7hJo9DMTsssrdNv3PW8O+1gDvf90fjrUMODtfaF/5Vg/L8izVDhzj2inYetAzVndWgYVTMHH8/ADA9CCvTufjxJPi8/Vy16fA4Xr/j/rE/HD6+fpv5hD33vPd3+e7B7W7+3a9ndP5OK28tr9/UFjd9THs0Lc93sV8Vhnt4yv7D9hRwU0xg1vhyR/5yEeiZoUuf41xz28a0LMqcxh/zQQPo837v7fqGCSrKVDz6V86HH7h4zlQ7hOrsppEw4bwLKS5YqUp2IQvTlCOdqVwX3OdVqBsC/lOatxKdEPAxHjnGSV0SspYIHc7W4nb+R/1UuS52+rUsLBlIV8xp6xbNIHlKlwJ0cBHQjhYVBBTwzu0E0VQmMZWEDsQCg8LYpjntlwLr9gnZ5dZ5xqMY+RjJQAAIABJREFUlTAz9FojKSwz5/Vc5YfmeYw7HkOuB2as58fqWxR3FqmEKqiBUuUdAMtzmhMTQU7B3dW7agnTtwElO5yh7RNgLK9CsqwToQsQjFKy+1dAMdc2XEz4Wq5FA04pd93Oq3gU17NGuc6rie355xwI68YDZeko0EikQtu1gI78GnOVf4+l3a8mDr9zw1qYuekNcnGSr7EPEN1AmeLWAgdCZghwYTYUBQLNnFFs01YTpfO803MgGgKSZzTmfED3BrtogZeEImXcR2v+KCHW3Lgs5VbE9FnRAvNS4Gj+84x9Pk3Ba8bH4gIobNrteTbayT3m3MGh7nMdxftOxt85ylwR6uYSeHLuQ4s2xGugmtL2TlK4uvcoH/m7ytYs5WJ78NCJsLAJIRRGai7OWu6bhXTyuFpm3RIQ3umLMctTkOAv/Mz0WrdWWdsKEi8eD9YKm1qhjqOI+34Ul4YCmkDgyVwZi2dtLymabNJ74vMLeuLmV9Y2fTz7arwFUUCOhgNx9RRu3qYWTODFQ7PZz83tS8PGWwBEocsz9cO6uhbQsR68jfZ9D4zFb/KMenjT7/ILdElhsi6zdzZvc0/zG6wnumKAoMjn2h1Gq23eBfPXsMyhoZ4lZR4pXYwP6/sC1Bop0MJ4dYQN8RarBmYG/eeoGAMGgETWAP3uwyJrlFhKYPlRATfmg4/kWcLxqqRrcBmhGsrmt4ZuDt9q+GO+82xW6JzbsUqiG7d5AsTM/8wTuitQNAf5W1B4YuTCD9E8A4lQLfvCXBtvPSUUWvfjD9Zk+EuLfTye8KkoqzwH29BgrvbBm3hNxQ7+ke+z/itUkzEhvz2qrxlwPEeXoc+Xf/aTh5dSQOfd8fQ8mrYfZ9SRz/O+b1kGkfIe48pfXlfjBXBUcuteA1wYAmwKfE2/rVve92wy9MA4MTxj8yv7WB/RvbGrBIbXKSyyvd+tcDkGinrR8CsyCH80N3l2ZQjlxzovllKDksNeGZHeEzAJGOCpwssZpHoMAL4cuisoywfAhAEBj+4c6rD9kb+qotVTpb/mIwUUlJeuBy3fN9cnbQJMwnACzJYH4W5wUABCq9vZ5rlfXyrDIm1V57QuSmULhywonOcIR9t5iRtIVr9Is+nj3UQANLdmV5hjDX8lAOOplWtzxtjl4shKuTVKY9dTljlppED6ei/A5IZz0AJ6lrF81nPTr/7uvLTwGOFH5565DQ9os8c4kIMLXN7NPufFkXOhEumdF1/pEioV/tlf+NjhsT/6g4eLH/oPVwGK8YqaK9Z6WTU7R295exQy4Kk1lwEkGwDNMt9f/ni+nD8PAg0PCl27z4Mysmkr7tvToMmHgS2/7TY28Lp+7fW+XAc/u41T4HcaXvYgD82DxncKqHhGTqvNvZ0X6b6Zc2it/btDCjt4cvWqcMRu69TbczoPvl+hcPtcHZ+zvmOkas6PQhPHPCA0qhgGUHgdHCJ4+2af31PG3+94GOmF+9DV2vuzt+6FVzh49UMf+lDYa4yZW7e7n0S+4U+/aUDPQ0d4Wphg9CSKQw8tU03tF3/2cPjln8/hcp9OyegvhWmEoW1FqmER+6ZrT1A6T0RxY6vRzKo8sglonSkywmzHOVdQdYctomuOwYCFYxjYABMLT5nfVWCq6Lv2tI0hEAyYkG5Z6HKgpWg1VnIEcJl0d/AI4Lzf+SWUAWEiu5rWDluTZ4LmxEwXYOSeCqf527Kao4hqWx8x9lb0iQDdVrIdrtbzYBC0TQHg5X1r+aedWrBGwaywG0VkK9FVVOeaWrgp0hGg5qhzaj55AHLvnmNztUvB7mTiY8W7WYcqTHkWIbLPntngynRFaJyV+WfejtXCWDZz31MRvluZ3PO+Q3Za/Y3ARwejpNeKns/ad31CWS4Tr93Ycwr7G8IzwhgiiM5yiOZFlILzregZ0w4bspY9RJUnJgu0QU+sdJf5rgplvU8Ah3lDDO43hswd5UoVodDlOgU8z26lsSlqIJyDQtTXzLm3TcTOc6sIUgxZmmeM2maFBnaeTpgWRVA+lrU3J1ux019zPXkfLRhgnihFQo2qJAw43nOuYETLSeN6+k/xt2Y8E/s3c4xYp581TBgvoAgAjgGjlZ5m/goiLDJlI316KiFISdRtOI6KVbxAgFJDG4H8mQtrdUPSdxQM1nwv60Hx2BXquvcphvlbL0DmYSumQt4S/3d2yHfNf0j7QAfgEMRVNrJzKOoJQ+f5++z7ljzgYdr72n3NVUkbrtn5S+5psnv6ukMWGxqTZ9STSzFawmaX1D2eYVTDjD2aNq1VzjxapuPhJ0h78ucuhR8ULM8+2sAdu3ksCr+Qo1QL7GsfalmPojnPPc2rSb9qCMhL6Bf25eDGhudRWDN/VcKBxOGp2/JfDyWl0wPTZsMaxxMhXE3oYsueL8/oygNBs5T4PKhnWMWqG8/aeT1E+Tfe9Jbo7TkueT5vEJ5j7wDrXs0LkUthLwqFGu+rPtkbDZM94bubJl3f9SVb8Cs8EKAbT2krZAKjJmLP0fQXnVYxzvV+J8caojYAMMr0Zca/k91f+NEfP7z6hc8H9DyW7uXfu9LPD31HqrcF+BjH9p7vhPlWqxxABdA0nCt9sK+aD5q8N7LOHmlpezRu3u0fRovs3XrcyJn8vguQNFTNnpzxVq7m3tPCBAcyjJcDvxiaHy/RZUJdqzRFOT/r2WG8P7k0YLkyeBsvFdqw176a5/DMCBfswcOmlMxgJMqeEHpburPv8DRrOGtf4woew4iA5ux7si3jEYZoTQOM1thCXw3RBSAAYPmCUfJ3qJq1bU4dPoQ/uXf2nfEIy+xZfbdbzUpRgNTODstmYJFXt5TuhsbyblfO41+vx1ZzO86cfB8D4ZsvvZjACvszz88YAbF6f7IWl8mPuIdWMw4hQvhNFVcqZfbYm3n+LQYHfK3zkYIF2TOtLDb7jTen9G8Ppf8Nacs+ufPC88sTkvdf+uTHD7d+4F873P3BP9uqhDdy3XmUIoem2nPrvKTZD7lL+Jt7C4oGAHWZsv5d66ns1nU2B9eNyl3Une+zdSN8ar1OlfeHAYvr4W6nXqCrM2tGfk67p+Dlujel/R+Pz9t5RY6dzJu3FFg46ftpW3tMxz5mTnbPjqFkD/GAecb14g6n87Q9VfsZD+r7ns8CHiDl2nycjml7eBqihq6Z3AuUrtbyQaCqYHmKuSh5Qbbw8Kw5X+f69JDSfP9I6OoDH/hAItwZcE+f/qt7/xse9HzdcnU7hADT4SHJmQWHn//Y4fBzP5fy0Z9dcfFbQO1T5rcFcAvwDTSqcZRK88r7TPpC3KX0LorvV+WqUTZ5HBoD75qxlgETsa4drR6InCDRRkMFMIe8x2gaez/k1UcMYOpv3R0rbKJ5Q4Q5EIayatrBQdazvbYCjhEiqCb8D1Nv+dJpcxchaHhR2myoSP7qUwU2ZX8UQM/tac0EHwsaS1qu2QzO591XDJRCjUi1q83khdTCq79VpFmWAIOxgNZCnmfx4DSU4KTqmuXoWQizLrvaG8HEk7FDrQjyOXytc2uOdxgTRUP4Us+3oAACYAQ0ABarWoRoNyFlpzHk4tgp5pOgO2uwrPrps/Yp5FV4CCoWubxqFc8cURCEqvB2WJed0yQETvv3eUtYLQlSYRWU1MwFnaGhbOmH6lv1vIzi3VCsWCnR0pTcPdwAUs2nZ43itC3X2/ND4XqC52EUQsCxJ7tn3pDTLqpQbwMle9FFad/U+0wR8Wp562pIazzNV6PI5LvGteevOa+yNXR5PK3cOs/8Awjmr+ui82mnJZspLQAaMEGR0GZ+bnJ1rm9oEYCU62v5pbznvbBBe0fOUMu5q4TooNZRVnaysL0t5Eblqlm/FlngSQCeGj4zgKAA3942v/qSz+iOdR8N1qs2ijH6rRGgxLDWuRWc8lHulRDOAvvMWT2WGVcLXfCS2CfWNt/NOVTdX81vSVw9z4n5orRQ+hvuld+F4VBSnHa/wx7rcaG88lJmzoCSnvWR1xwG2ZK/QuqsO6u/9qqvvr4OOayBxpgpWCy1GVQBfb5vwRCN5a/Das2XZOcChVHadm5ZQ23xx/xtuJR+aDvf7cNrCxTS/u53c8Io2/m+oVn4sL037ZTeKN0WcvhbvSz6Nu2g11bIw7MmLKyeK+DJfkufzTVPoDXeRSVu4SlRSHn5XsyYakTIusjtMtcFl2hjeOPwvu4rtFB3gD4NiGhFN3310/xmo+Iv+8UzUuU6/dNGeXw+t3omOsbjzdvMR0Ff1lxuXfIPn/+pTxxe+/xnD88993iqT98KiYTOvvWDh8M3f2CFVXpuzlkpDfNC7IIvxg1Y9Byd8YJaZ2XUKTIBiTdTcAXt+bwO8cz4q9CjB4Yd/Ab4GfnRUD1zhlYG6IqoQC/6jQ83wiDzQ2FvAYF4VXk7yxeT+PzaG4cbTzE6mDN0k2sYbeTFBNz17BlFXgpU9BVdD1CwhxuinL6aO4YN3jjX1CgDjAPhc39pybro0wDpgtQoXRn/rRrzZu+YG+1LuH7ppZBGlDUhZRnPjWNFvVlUfRc9AkCG1gqQPJvswaMbBj37LPR0B9DLTzcfsxeHn2ePXIRn6c2j5K/9KlxuDm8ESqq0n4bkenxB0Mp/vPP6S2sMkNUuqpGx381aVlXI3PK2nIU33QlvuKE6HMCjzeypi0RE3E65dQDrPG187md/+vD4D/zhw5s/9Oda7EF42yqzjN4Nmo6z5qC6zjYU53MV6jEA1yCUyACg577zc+qRMN+EzpROvu+7q22z371dyFf7cVKU4EHA6LQd7089Kg/yrjzI2/TWXr31m9PwuP3rfaFnM3Gn3qkrjwuWsnSg/XcBihVu1zmw7XjTmkpgTdZr/X6SQ3ltjGutdsW2fd+KGqoXZj11/s5aA7tlE2ux9zlNp8/seT6Ro8cCCC4Vtkl37ltrnd+NIfvtIvKsIYc+5ze/Pxpa/m0pZvA0b+jQ1TuZ6693zW940POgASwgRMBmgQlcYWs///HD4ZMBO5//zBLEOzZ8V5DZls0KLAISo7sijmPOTpnOXux5+rYa1sIVNlQXv/dj3erKF7EsprUZ/7ZkN/aesBuQU8ZPyZUvMsp4k9sJYWEzBkiQUAiAGhSd7yjTLQtKIAIL7lnEtN4TRpQEVhttEJSYTz43/2iYCeuLSksIcCeo1qtDwLOQ5fqGxlA6CLdBVS3TSWBRbMctXumUtitIjD39yFkhK4471+3wHFbDnrdjTPnXg0TNJbBBQGW8O7Rqx5TbjIZhrQgJAqzzTlEYBb9W7Xl+d/BS1lby6QjXlhgl8Ck9lLb869lEaRzYoUxSkAouRnnCO9y3rd/PJEY+ZxY0LK8gYQCj61shK5feWUBoeTQIdeflRDg1DG8s3eZox6Tv/K2Gqbl36K7PZoVFT/nQ+HBMYr7X/5zMvTxMlg0AMb4823wpt20t3UsBLsOgKOePsDp9Ay63AgTglYbzfKEp1mWX9UY7FLIRYldeHYAHXerjptG00TCq0BAlsXHved/KT2gwHSD4eZkUeNB/cfP1Gg6QfE9+22PbezcDuAwgPGs/cz1Frd4Efch9zaGwB7YyhiOHdoSUURCFeKhyt88+atiZfa7f7hma73qnXetlPlu23DUDgjzTNcp3a6+x+BRtQBHIzXXAh/2xDSvWpvkQDAFoL/PwWkIhJzTgMuvRcJlTBYznwmG0QJhXAUParFIOFFLQtCk8LvNCsbRuCETZW5ZX++CrlFB0nbnpWUnAjXHjndYun93Xw3iNGxDOdQ0fnuT+DcY6t7nP/qO0eSnHrJ/6i64aEolWKLzowLyZ0rRdLzDCzguP49HIKdxVQtF6C2GYK0RqOSMEAxoa1uQ2IbwB3mcJS1rVEwED4D3/hHR5dgBkLYnNDZp2KFH1kKcN4a3451cy/7fQ5+wR3zW/Lf96eHS+35XUWlQifMf4vFqi2LgowcBEGq63MJ93AZqdk9NQR3wu81aFWZ8GxLVyW9ZIX/FARg77e+dLofXuu/R/qmoxxLCElh1TbqP0v/qJTxye/8V4et77aLqTYgbZ27fek4Id3/6dKxzRK7zwMvvxDP14Lrrl5fR8nhPnGAG/vGUvfGmFDRoDr9EucrC9gxvQVp7R1Mfws73l9dBjQvl7Kx2tkY+BK+/RRBNVGDWMO+tFMX7U81yHB04YY0E5rxYSAnSmsiFa2eC65cvtnbTbQ0jx9CjLDH4Mb0ePePrIW+NegLfycQwTNcKhL0n5ztAZwGTehGYq5CCvpQaXgLLw/fP014G1l6HhM/Sl2mcryZFnUeFChzw0d+phyfiE3bkubSsMcJb5bVEKe0XfHbxsjwSkaf9G9mQPKGVwsFcqu/Mv638vxroWImieLVkURZFR0T4z3Zm3GyzvGc+dyLZbDZt8PO1mXKppeYw8ofDlryZU99GEHN+SW6TQQQ0ByBRoslYBvynac6HMddr7/C/+/OH8D/yhw50//ufSf56ezGH2P48Tj4/XuZL+gNR4cnbCesOh0riQrYYJyoPZCvsRKZFxFgNrX+29E6Cyr79q76rs8lrcpbTv8KsdnnVfCNjaKfd5cfbn+ek+QLS/e9Df04pw139/kDfrrUCqqHmJlhNtv59XVZe39OXUq7LbOwVIp/kzV2DuKnyt+2a8bdbS7B9BjbWcz6cV3XrgaD01qrstD82xHzyNA14KcvLb7Vy7j2PptaEJ9NFCB67NfpDLc2uMp9/x4Q8fviWenvYj//+6DpC3W5ST335Dg57TQbbSmomvNyFM4lO/eDh84h8G6HxyAR3WHQJjC7uGIGAqZtz3+UvB2tYpm2pbYMayUGnidwDktMRzGxkBaVP2YDNCjnKUvw1v85xRKtYuXNPM67MtHhtQVSkiyUNoDpFsqENuoSD35G8MNvcJDaL4VGnFNyckZCvntYgah3HmfU+T1lVJ0aoWEazGTGHBkAkVgsqjT1E8ZWwsLDu8ZCeZbetpvTQRRBQ0AIRQ1k+H23ltL5rvzDOF2vxuJYGngDKM+bdPwAnlc0CkNnbCePNC8nmvHWZMaO3qZjv8RKjFDsGiZFsEa70PpCMIeTPKzPMb78hWOrZywfJbMOq+CBL39NydAa/GRcjoc89uITxmbc074V5Bn/faaUlRzZkni0rBBCJyT/voOQOStpWxlub8bo52ftVs9Lpaaskc6/Y+ULbVv9I+ILgPsKwnzPryUACJ2Sct5sATk/54LuVtKwMFsCyd5toY8jlhd33pTyt2TZudv6yB8fVsGiAu/TqGkQwgrzct93nV+u6yqYw0wq73Nu+KopO5ATrRQkNqcn3P/6EYKfMdJcF1u019FRvOk9TcM4UAMhfy3gh/+2CvS63BjAoUVMoDhTPPrZchtFi+MHu4xS8G9FrvVpLyLP8xN3kmy22Uqea4mcuUgO1cbK8vhUmYVD0KGTvFneteH3bOh5CPFFxofh46fQZNjAJW4J9xB8Rcpi9nDkz1+L3H64XMNZNcXqMF5dBYzOFW4lnGrZdwGTTJcu4auWwUv/I+oMfY/TWfGX8V2mE2aActqrSHTni2uofRc8bJ6IH+fGcOCONdnplHuWGmgAQ+kGuFRmoP3wAEzAm6Ro8N08zzX3mhfatnm1eAEr69lbxK5rf9Iv3xaOPLva08FpAW8FGhWmNSxmTM+FzLwNuLAJN9ANyNZ0qCl5wP7TV/Mr/DJpM3sQwH6CLjq2U9Y9IPNDf86DKgqHx7g/RdyKV8B6/HH3k1KHVpr3+HtnaYdPcg+YO3AqF5lj4078z3sy6LIAYkvnl4/id++vDKF55vTs8TKUxw079nMlfv/9ACNA3/jdc2tHJuD+DXAC/PY/cx3p9/+LrwtXpb86+FQnZeVN7XIDCgtUaO3CMsUL8BuspDPJChiqGHBxOfX0psaWznMdV7CizaF/krzM664b+TM6nK2Hk9fANeAbmGmZk3RgbgfWSfTjR/MD/Wy2cpEuK+iw3sqorNM6P1zxrqu7k2RwEhPQutuZLp+w57433nJeMp8Wzd8bdtuT/eULmJG/R0LvMDHqJkf+hezapz7QqNy7UXzfe7yNCB/DWXXZ/04SLj4oG5lTmRn3YvxoKkd1cZvPN6QFbm5JHwgbvpa0PZ6BbheRRH8v5G2uANu6hSGdACeLk3v93MesvXcdaS6o93sx63etjxzdh9Xg9bvhFW/UZYRkpYl1+eJazuhcJIwXIv/NIvHQ6/51863P7B/+DwZgrHrBC75e05NybVYgfwnEfOXwYQNVTLlPV7z16ys5XfJrytqU+nOShzveuue0hOw7T8/na5Ljvc6mHXXb+3ZHqaXH/S/mko3SLoq2e/rUfoJEStvG3GdP2e0zC304ppew72M08/Xw/duw6eNoh5O+/Ufu4OMWte0y4zPXTZazIv9cKM1wjQAVLcVwCT3+82nHeFqvWZQPaErnW848lp8QztwfL+7s+8PYBQ+vB49tP3ft/3LS9PB306A7+697/xQE+pAkWd/CXACKbP/ko8Oj99OHz8Z1JeOu+dp1EFNP8o9J0cAmJACyWgVicTTgizPo5is6237haKxr+8E1ltQkyckrCrv1g8itn07SLXMnKuju4XBZW1aV7bglHl18VhrrX2YaTaGqFTgphV9f0OIyH4hbtUKad0E+55RpWjfF8vjDYJMdZVijFFL99vT1QVTUKGMAeOck2t5DO/FIQw9MtYfZZLesAP4b+V1CrHBJC50/28r8WZ4pu2dlWb7fXxtx41gCF9/xowmHsJ8icikCn7FH1ClLJDqBeg+YqV1hrmXz0yBC4Bkr41rI7lliAd8KA/GDdrrDF3eoGPNNbcEX2hZOUH91GWhWjtsVQxAVzMaZ7RjZt/lHvr/VTWAKCuUjRArd4qChSlK/fVgzTrBxBj4ARraYXSNCF2tXRO+yvzNM87UWrKKLRlIgBfXAFtm3d0NUrUTkgv2B56ayI2mhAukvAcCpQ5aqU6SsJY8xsmae3tB/OCnij8BP0oZvUSUub1w5poa5Q1il4Lf2ibddU6a3MrUENrntOCC/msWmIt86OQanN7krIuPQCQkrQrrFGWN/jeB+eWFq21vmYsCgrsSkkUMveqiGYKHQhqzK/G0yYMqPkvy1K7zhdJv7Z3zdoAlq2cRzHDRyiVaC7X1zJtv2Y8wFjBTBItswfOhQs1R2WUHOMa5r6U1Pxzv/3SKlO8g+i3hL7oZCeObxAGNOEh1kW4ibOy6tlTKCN/hTfKz6slFmDM9Twvtm3GtPI9fEAL9hwAmjFS3HWpIXT2PPCa61pmnQKf78xtjUW5VkiXZjrmvOlhv7MPtetZQJd2rAPv3Hh7GzI6RqruZ2f/mCsdEOZpjrSH5zmHyVo35NI+y7NavjxKVPh4y5Q3t2SMCC08k/vLe8yR8Kzc/2I8FFuBb/K+/QtYCTHbdOw543X1zB7SmufvM3dqCMm/FWOy+gIgkQNkCl7VAiO8MOGZ1mHvg01b1p0yX6/gWOnR2i4p3609gF2eG6NXRRg+AXy6YHgwWVDeinZ9N/vTnhDWmDl78Wc+llTV5w/vefrROO1uHm4GlN96dwDC+z645oCy3nLs9i1+JoQqDzRnBa14Sn5Thl9VsccDtBviydMyshSPARzxKxb6GC0azqd4iT4qW48OtYkW6y0me8nD4Z0bMJanA+ro0dry7BhjFPWUma9HZXvzt8GhxwikD7xRgJZ+VD7JC1nytyGY7V/6EkPMZehXVFdD44CYFlwY+tZn/WoBiRy8mb1xg/FkV68roDXf+FqU81R0dYCjggJe5zXI4P+AP9rMsxvOvRS90k5LzeMteDTatSVHL9FIS2BTHPPseFtavnoqL96JkegWwIlFzEGuBWN61LwzgOWNw60pgnAnwKvvK9/PI7aSx5l8xhsxhFxknqQ2MvTcizGFjO95KoNfhebJD+O1uh0v0yOZL76YGz0c+97hzee/ENJPUYOM6/noXPd+1z9/eO0H/p3DvfT5RoBPQ5uy35ryuo2HBVY15S5wY33Sr3p5RkxeZBw8UvXIZ35WmBzSvCpDvXNbTr0910OqTj1C171CD/ISPeiaPnievd+/k78bVDwIEO32trfm1BPzwFyX8Xod52BRX18bvB3V4gEVR4DZXOCrHJz7xnNSxOB0jLsPp30/BZj7fQNMtof+xGumrb0WjPpejQbmAR0vj/B4vH2ddbTW9iI0333EIDieJX+d7YPe7gJPkZP46m//nu9L0JDy9u9kNd75Nb/xQE9nx0pTKKK0Cl37xMcOF5/46cP5p395Weu5y+9RvDPBDkGqUj8KaDd0V2oxoYYXpK0dPsKy04ToteFWueZRpC2QAyRPPTYtY2mF9YuytLw5K8yAAhTBxZ3ue5cQhBjLxmAFPuvE2h5jUAu+fxt4YJKjIG5whIir2JeylsBzPYuV25q8HBf7zivZ+Ti1+I9SvXoTJjlV0xr+QxHK1+RqGSRLLNCki/mMEVOWG15mSp2N4VqKhvsGGOjTjrHXoQ20dlLv0ZOVe7jX5VsQMhSOd0Ug70RzuQ5CKXRAuNW2kN8XXjUKS70i5iqXTyWmY5iY/jqLQLW65uoMsCuIyz9AiHvfSzs7ttzvFqpK1yhcrtEPihxhaVkBGsppz03JewK+bvp0p6FuQCZlbSy0O+ekG1kDuZJSXQsn2hyltlZBlklrTQEmaAjKAa8EXAVwxlclLH97+CsFPNd0rAtslO5Y1VQlQs+tqDbKQUEw2jXWIcyue55peoXqtfTveGiADmBlX7srxtVDEFrAxHbJbnRgfpv4OpZLY9HnWsWFlVD481wKi7ltTL59OkoKhi323YSaA/2usj79de1UJDyCCOGK9SqaB54OczZKbYGGeaG4kMb5V6A4HjMeUUC2r/TfZ3NbL6F+mdcBmOYH05fYjPjq8Uw7gGIPTKzGOuA31+2zOhpm6qf8paA9k+IP1jvnvVxm7mrxHCXleLq7ueQfHvoqAAAgAElEQVRNwh7aVx6Lme+C9LSlAl7PGUHb6HTyAKyl9bG8gIa1NM+8c641R60MOPt7g9/mB+Ueyi96aqgX7zIFbsSu0uAApY/pz7KiW/O03/2CjvIeDdUjkJf10OfSLz6b3xWC0Ld62Kbtnjljj44glG9Uvo1+83fywS5zCGzBqznzkgNCCQbKGL+ibFdxxCNrNJpnepa9LT/JvNbznN93yevy2uEXQKkxBJR0jJ4NgJVPpL8tZsAIEoDQMQKcPIa5TjhVQXP+7aIfEttLf1shRrPWPV/rtzWuIcd48Vbg0Hrj4WRG9jSvjD1X+kYTqYLHK1Av2I3D8z/5k4cXP/35w3ufvRVc8nj0+hxQ+u7My7vjoUMbFHSKeT1i6XvzOu3F1dbKERsNeM/ZDgOzB1zHW4d+vV7J2LcnvN4z60k+5G/z+AYoNkQa/U2hkBrasnZCQ5PI3wp6uwpgw2rHG1fPdeYLnzUXLeiQz3LyCC9ztY2C2wvUIiT5zb27MFALxwC89nHaB8aGLzRsEsBPMYR7CU1ruBivtjVmoEN7vKO82DWY4G143vBj81MAlO/Q19YvCoRWH8sVeFaob+ETd0KDN8LDboZ+VN27zNqfN8eHTDZ3Uf4T5vhmaPmxGiSsUtqPvnKPnoN2QyM3MtazAJzbqtuFBz66j104GkUDVDIPjzKeMDCEl92Nd5QHqDqIsDqe7lSRvHwzhs70Qf7EDeCw5zTZNxZ60eKdPEcqgb68nIiau9/3Ow+v/sAPB/Q8HRaZe+X71FMWEEP+hg/cjDzrSRa2ISNMAdAqdFCZOR4f38sLcsbL9fNgFgjyb8mr0/N4FiGu13Uvxv5+K9RHPdB6bH522sDJM04BwM5TuQ5QHgSk7mvuIR+EgpkXr1Ogdnr5KQjYhQk24Nm5Pvv5pwDFfbt9a0w33a/luZr8qHl2C060mMQCnKs/U8Ybb6kesQ6DfVixh9P5v68vPI8DaNYC0XdGl7WaVX/Jqavvr4ASz+SbLVuNrXzwQ9+aXMU5WuCdTPI7vOY3HughzGJdOHw8Hp2P/fgCPS9F4LJUytMQB14cwVIyit2eXH+3d6BlWgkTyglL0gCbrayPtWyFpgzTx7SimJX4qnhRgjC+vN8eCNa4EhKhxC29yNMLsfEA4YG7pB8X+4p3XcRXXokhqA9fbHYvmyHMLAnpiGdtdlVX8kdM9BYeW4FnucPIxeFGmTybXJFLQtBjd17MDl+rxd2c4aJ5v5WZ+f4yitHZDoOpAEynCGmMnbXXdfrRMsIDQLa3AoPUXxatWlcJNkJQLLQKN4AWwQBMYeSsVPldiIXvKQwsWIQm4cGyuEEWi9+2Ru5kUnONsXbTUETSVqsxZU12/yhFFKmeND4CsoqxflDARqFGO/pgzLt8swnUXkOb9N34CE19GyWh4THeZxHfxSoaYdp49VxrHqJcXAQ4tgCAF2V9e34o2D1EUx8oQ4Spvi+F73j2xNMBhpL0t6fQby2rSqGgCLC6LkvhKjk7c9jS2qP8FmiZ73xXD+Eoi7WkA/K5Tt+EtDTvwzOiNPQw3pk3/a9304bLNQ2BkRexDAEF+9trMoy0pdTr9UHkaCfPZkmvcpC+A49bCVSlTPlYlZsAMv1oiN8oPO41j1U6rYn10LbhT3niPp/iDpgY1iio5rgW7vTDc5qcP8p2Qf3s+Xrf0vb2FlGUPOcZRQYooNr0XLRCOUHnwE2+08ben50r3oq05bkb1ETRu4wX+WyHgW5AW5ANGA7/qXfTczQ0a7jBbb1eGa/zZRruStmMNVs4rHlrlUjzPYp+vSH5TpgTftoCDKHj7ue5tgApn+VT4Hs7PKlgLW3t0us7B2/nDJoQoItSOgdONqQPv8hJ7oeczbRA6+JjnQ9W9F00pWfmCLOTj5BnfS33WOSGlWqH5d9+Q99d/MXrG3JobfK5Ro60Qak3N11L48n7fTBoPcdozboDc7nGs73fifhC9iiUzniiyBeERElHg5R9gKc0K1xwwNSu0LiY91HJLRgEZhumiT9kLfzetRvea2m1V6CFLww/xk+OxrBZ//JV8zx7F43W+LX3ZuRHDHJf/NgvHF797BcDem62XPWjAa833pP8Q5XtWtAk7fG8kA+tHIbOhpZ36F09EeiZcSR0Uu9jrtseIeuT+en49jlCHV/aaVn9adPcyDvV3j40uoaEjJmsKNgd4CL/UGXLi1nTKl6ZE/lZ9nNDVoFJuUbjjZI75Sw9IGyXvY4x6UKxjijgPSRzV/PEoxoOB+yRPeYzn0tbDB1Z49IROps1KaBfh2mu9WD4wVcGsFka9zd/bcZUwxT5lVPqA6CEeZ0z5OEPjA4vp+S48EfzhR8+nj25zwcLXd9ORc9bY7gi/m7Vk34WEfZyptw5PtFFGp4chTB89CzzdC80cUt0inXKPAkzugiIcXDpWZQLdVqAlOox+Eb22SPyhfKJvnA3srAORf+MtyGquSkevobXRXgBMHcZiPGcgL2LeMBf/exnD/f+ud99eOK/+EuHm5F9izXPeTqb72Y+ChQqIBaPXbYzRaHyZgxpyzC8vALGq8rbgzwgbeAhr+sAwGWnIGgDqfXdAlCnvx/fXztD6PTsmQcDpasOXff2dLzVCO8/Z+gIwk7n7CHj2iBEf99S+e2+UtEnhQy2rmDaB9ztA1fvOwNprjsd1+7b9dC+1b01b2tNT0qSX/P6XB/K6VqeAsVTD9P9fViH3ApvEzp3N3v0yfCSD37wg2FNV6Dp7ejhnf72jx30FD6wNLz8wuHskwE6P/OT8ewkfO0LAT4SjDHUWgW34BjFeluyt1en14xi3nCb9d63SL5MbFuDG2IyAsS+xHh7Ns5Ye3pWBEUqCoukvrsrJnonAl5E0QhEaQnKhjkQnFX28zFAq13mrs8j6w1CvJjnjufmgamVW5MQ99qsexPaMOcBXHp/I0z0kYCOR4AIzL5hFpi48bCQSUwPU2zZ6RE+xluhkNcODWnIlB3Jy2BnDGCoNyL35X6VYcoEt5Xc3BZsGVDua6hR/l/gkfeu36GDDdCkB4XRNgSPhS737rCOgJ06agiLFhYgoDIOTHOf11IlIoK3QpOFkmJFcZj2Gq5IeKxNOJENuY5CPgtdbxnpQVlI/+qpWxbXS0IBXQjPMlfaZQFkFezBhcJWRgFANPWMUQJzfQUl5QfwYC02n2vMq9paxrLv7fsBCwXhYwGshdRY5F/kxgCmnq+0K9EZL8DmcD40FeWyoQfZ/J1Tz9kKW4tZIKB8bx6b3MozlT7tnBbeJRNT7wNhvwX4KMoFvjwqGUstfPnMolpP0XgZmvuhje6i9b0EZHTCaqskaytameJK2/W3ClO+J7B39bZWQKNUpV/1uCYZO/lfkoL78pcCYO7m0Mk23PA8c0zRQgOUHvtAGJxNN/dTboS91Rqce1o8QHuIY5SvAhXf4RHGDwRKbt6ha/bQKOz1qKSvyikDnWjBXmgJ8vwTBlQaoSwO72hVMRshexxdu4cXJcC0vKThPMOnKP4KOlDGG36Yftdrah7sNX1Mc90veQ/gCHkLbzlreJhnJBTA+rPedonQA0PPeLLK94ZPtKz3BrHDAyiVbgQMW3wD0MuzWN4p+q1IyGiR/YNP7TOUWqAh83QMGw1NKwJgrjat8I41xMf8UDDTdjw23eM7fLaljsfj4Zn74ErPLpDxL9fskLDtHdvl98sjlsLWsffZgN146iZ3siDJPFSB1W/znOucc8LyX08OYAjojLd1V01ED3hk+dXwAsvDu7rDYTevtG57zurhNN+GAujgHdZgvE2UzV1UZIOMWv3xD2PBuuzPvICAhp3OPiRfsq9e+MTHDy9/9suHZ58+T62Kx2MPefRw89l4ZZQ/r6Kd67XRc9fQPT6QteMl2waRhnqSX2McRDtosoaSuacFTfR76Ebb9jDPoz2GHsPHys96hhr6wC8yp+W147F2vz1T3mNcvINCWNKv5sqODNvV1jbgFJKMF7XIhCIl+SdkaiIsVrGLARaTj9OiFlsOogMgCH21OMXwOUUkyr9isBQSlzZbPMMwrS/+S48ILSyDJDCT3xNxojjAje67fO8vkLmLhWwj0/AbBoumCWubdT0gojI/RszmL9XTJ68o4Cl88sZjeB4VZhkg7sYYe5PhBK2bh/C618M7boS33RSiBuyo+BY592i8Vhe5h9J/L/uZh2mFmaB7ACP6RfdPAI5zrSSul7/k2nrPA0iJiNDKGwmrrUM3hptXP/2Zw+Xv+hcPz/3Fv5IQyvcew646WaXxRR4PfQ242N6L64p35xxPK1jDIsYLMd/53FyQ/KNPnf51T3WseW19qga4rG1gXn65Aj1b13rQ34d5j05B1nUw9LB79piuz8kpCNq/XW+zdogRba2WlgsBWryrY/864OpBXqou1QDV616rHYp3OienhQvq/ZrOapuH7voabg/RBrT9Pet+XyXj3rdKXOO7F4lOceZPbZKhSZ4eY3zv+7758P73v/83EeixAfYMPWgX0Asw15REPPzk3z5c/v0fPZx/5peX8KIssQKcNrGZ/aDYI/PXNoFMCdsCbq3sYuRiw3cMfMGOmQYecg1m11KjebHw1epD8VyAR3h/9SlyHwq9uwr5KeXXqi5RRm4mwfbG+7/1cOMD7z+cxRV34z3vPpxHEFykJO7l+eNU7YZKCL24F0vNZRjvvQCsy7ix777y0uH2l1883E0t/MsoHfcS0+yAt8s3JIcF8IQR0YMeybNuhYndiIL5WIDPrQjv6rO4EUEO8FR58SJJRmlq2Alr+Vh3MbpWvGF9zKuKBGDp/QCpbU1tWIAENuf7jJWT0rIVWovLYlWhal5H6SfUvQjZWuDHw5B4ai79rtEOY2ucN0ZuHUbZIjC3RV87fmv+lXWjAABr6ds+5bvX5rcqsRSFUZopygXEQAyGZ80pUBTOsRyM1alKyq7URgHb+T3G2GRYIR4UxwmZaKUuQtucGfeMcdzXtTDzAG3LLELuQuZa8y+2XPgYMCD8aIPwAuNcR1nSB6C7+WYsIAlrIFRfiXW6uSHLs7YE+xJU+zyKhnw2hyVzcSw/nnuamzPKm6p1JRdK+BL6ffVcpNm45opSIqTH3G1lbStz6KtW7TxLv3foCabsY3O7RilFljw+1meD2qL+vbYDHnqGSV4N+wFO0Ys1Nh82IvBDQXANRWrAyvbW7sTkqcBY+m144EjkHUqI6K0/a6z1bYgKRQC9bMXScxatLAU3a9fQxfy+T2tvRcO87BfjozDUxU95Be6yn4UpNfTTePPHvHpWrdLokmKTfwCv/dI8GsqNcBPADtjFMD3HWPTLvKJ3lgRzSqMaut6HmMpF0dfm8RgToJg+NdQv/3gn6wFPm61+NUoDgOlZQMgAfxa4jsHnhq1RVmfuzaXn84yhN0q3ggPAaT1hYyAAqPGeeiZnH3pWvV2UcXtbDsWAkIbD5fuWTB+jzgZIlGF9aMw4Gkr/CixmnmuQ0V9MHO0CbvkslHGXRm8JcQAMT8w18la037yRvMxn8yczhn30wXPxwhLK9jdeVEY8fe/+oVjik8MPjXfzs4J6oGn61PWzzuROrgOm59yazmfn1ZzEsNWiBniFZ1jP9D3j+PLP/Mzhy5//4uG5J28Fp6RymwpuscKf8fI5R4kxxN4UcpLcqoZho3VKdffT8IMdmnzkrUNLxuEsp1YXXeB39ZFsAWgIj/wr30fTnkU28NzJt8pc9FrjnnnG659iALJGE4lRXhWZaZ8VlIgC4NFOH3ceVysHjnwRfhZ5WeMQ0EpxTwU88pPy2wR9c5e98Marr0VuUuwl3o8xMHzkbvoo7KvBaI1CQItjbJuc2Yt4l86Vb05o+3k80hfZzwyazVQp/5hw3Bpd8dAYQzPOGzEgUeSMB82dJy+owGyHVfo+tHFHtbaAuPMeeJszdRKadjNr1rLRtviQzxs9FJmof6beG4cPqAx3Nwes3wxAfTMg7JG0zetjnO4XYXI7e7JhcZlfBRJupE9ncu4aPqzLMeDKLcOjhFQCS9nDSUFP/1NYIXrRRQDrjciYL3/m8wU97/5Lf/Vwyz74NXgdi1VtZe9heuMJoNqK9qnXQHgXL9Ud4VExDinscCe0XiVchbkBPavowqLtU0Pz2rpX3++hnSr193tCTs4PuhbC5d7T+za4OAK6Grht5EE087AHeaFa+jm8oIbwrbeczLvvWkxgEGcDLiZf9KoPDOtvRaTX+3h9Tk7n+TimATu7C8sr6hiXK2Xf8+/lunW46XouNrP4ELAqPcQ9+GCKZWTNlKzWAth+LzSJ/r77u7975fS0Y78GxLbnWZ320ybjTn3r7PyjPm9b/3cYkkecEjVl7tOfOJz9+I8cDv/g76X62mczWoyTlZ9iOgx/rcKVUksxqLDETJwAS2BTJCZW1PXb23FUXjLxDRvhKcn12jPZYn+BG94kQCsC5FKcq0WAovP3rkpLCf2SDHiZ+Pob73728Oi3f/Rw46Pfdbj50e853Py2bzscPvCtOTU61k0lRFmJmlCuPyM0OrmLuIvuCZ+Je9Tvu05/Tj8uUiXl3pdfOpwlKfVu5uONT/3K4Y1f+OThjXi87uSQ1XOAIa0+FkZHd5Zz+liY5E3Ci+JKecOAez4HQswcUloII+DmNG7bHO7Y+8aLCylgxTMvA/wamiTUiEAnDNJG2rrMw5d1c+ba9duzQYno+TYUs/ShCdAs787DidKeZ5iZrlvju2O1FodvqgpIllVmlfOloBFABDNPAwub3KARej0TgvDNNbt8p5iyDWQ8P9/3INCGzVkXgjftNV9i+tjiFvmO0O9p9vkrrHEszc2J8vyCOwJ/4rwJePcQuty+VRKnLPD2qrW0L0CSPhZsz9i2d6CFEUoYa4wbqPidctIE+hkTetWW5+xS0QWP+bwtXJQ549zt1Avitly0PSc74Vb7PdF85Sd1Peohy+cqGlegqCEWlLJ9vkhB6oQQ1qMT+qBkbMC5FfCeR0NZtYcxOMq0MbCwU3ZG+db2KRA2hoahzLrX8wgAURCtUf4C1foIpNUTkDm2T3PfyofJPQ1jMy5K1zxX3wn8KlK8K/bGmvvL/Os67megoQI62goFNffVmsx4kHubZ0X5HC/g9rLZd13btMvTUWuwvptDPCi/8Syz3DYvAl1NmM8GQ2hlJ92jnQ2g65WbMXcPpGvmglcKP2vVsdDhBm7msUCNksUI4Xm5abwA5Ukt7gC8GafDU8PHKOs1GOT6fcCkMVAKeaf0G8/LvyrSzdMbGu5ZTCM06lnJ8yj08hBaUdMaTP6H+ZDP1xAo9GyteEh2W7lvzhdqi/bBNoABJ+VL8m7yjB3Cu4u8bFDY+3TIuDewRR8Zg9yubQghiIUMttiN6wARIEnS/rI+Li+osTIi4BsztwU7QM3Q3NxTi77QMNu/xRW2cqxTaNoexU/zr7lraB0w5dnxvapJFDWCBF9kcMvbyKPb8a688FM/e/jKi68evum5RzIVt7LdktfjHCl5WMqUFwjjfckFUt2wgNZ3DFYDdl1TAIufAcO8EfgvmsiYOs9rfy2DGV6d35szw5rhhdbHU1SP1NC/+wDWGvQCThi/GrI18rFVANOmPVLjj/0UWmZgaVW+DQhV+QM+w3d2Dh+5Rd1jga7n0/yjZaAwz4/n8SLXngP65UljyOPd6ONzPe9U8pTqke39+WHrHBPCeoGnRGbdjfJ/q1X/VKjj0Ypkb47aKiN+qTz1yIR7yktnLs/zTCCmjJoSLlcs+61ng5UvoRs5DMkvCt0BH7eytnfzu2pZj2Rvq4p1HsOactAX8jC2AqvLckWyXneaG5p+hEcpNHEzeT+XCR3tWS7MT/ZE+O8dnuHQ6Hme0UhoSmjWxXa+1UIl9iD9akXZ3E4RCWF1N9LnV1/IPP3u7z889xf+SryJ+3DrWf7TP1vXe8BPywn+sINI33rDdYBjB1BRq1KOp+HocZjP9fpkn5lD+UqnnovTw0k97bp3pXtlmNdpWFj7TK87Ue73/e90PPWOTH96MOw1VXu3s7/X7x3etvOgTr1kp6Cv1Dzhguv+NY7j/N0XmnY1z3tu2lb27Q7LKyCc8Z6CttMxn3qSTp/dZzLIFvgscCm08Rb6nbXf9xbUMXTMup62+W3Rr3+tDybV/1/X8LZa5Hg1fuT/PJz/3b+RCmwBO1tRkNjY8LQRNlsJK2PYjPVkU2ylmiyrZc0ip/1JmtrMZd2xmP5KVsR4shG4ullmYy1UutGpxrd7snEO72KppspiAMl5uPU9v/Pw5Pf/3sOtf/afOZzF5XZmw+8Y/enS0WJx7OLb7fwHcYPdUHdi9LGUtmRdfOkrh9uf/tThzZ/4B4ev/P2/d/hKwhnOXvxyjEL3Dk+GwT4VPvVEhMFNSqc+YVxVetNOEzxZ0Gb+ttWxuTD5DcPdhR0q8J2Wy7SU23o6t4IJua6V1vQr/481riEDu9KQsINjHhFlkoUugg0obcEINwrRSqlfydA7XKy7N89vLH2EZ/vGOsoySAADJ90xq33CxbX1ME2oRM938dl4WMYIYwQBLOS933aJ2eZjpH0gxfr3PBICfAQ9qyMrYAHJDg3K9ZOrssOulnUC06X0TX92nH/HOoq8ud+H4u6DPc1jAScQRLkZBazEk3/Gvj0HQiBY3yj1wprangp121JJQdV9tA0s5j3lb4cWtisUGAIXMJET5Lm5vkqqsY2iuw9C3AmQEwJ1UUDIuJA1r6K9mroCogDdKDeet5Xiyfk5hmr1HKQBKLpdQG0c6ctrqkZNrkUVHAp+frNXN6By3QaeDTWilOZVDwZaFNq06KzgpgBpQNMWLIoCUKRY6IWnHJORzRMAk3vF6u9qbBs8lz7neTPGns9RK3e+Nx7rWBA3e4eSh7TkSPXAWHPEQ5UxMU6YewpiD7H1fdqiQLK4Rqmtk6oK9SjSLaWcuTH9qn1twO6LesAyrp3UXS/aJKxTXpSu3wYCfueCkyheeEI8L5dRkrcOpUTuGet6AZD+U3yAboPJyx7b4ZrWJPPZfW3saFAe2g6DaxguwJI50EbpJ+teT8MA6JaqHvqp1y6AK/z2DA0oX13wknutl/Z2mORW5Fs2f/Z6z8qavdCJQqj510pqmKGPJ+BaP6wf4F3gyMsDFI6nufKFVpgfKbqMNxt87e9bmQtYAbIzFn09en0pmQMs6hXQbhds0SmQexquVsAEbFCiXQ8czvXbG7TH18qQUcJfffXw/M/+fGpMvHJ4zzM3j6Dn1rsjn56MIa6euQE9LWKBFu0LvAAdAss7RHM83FnLy0QqnAHRcmD8BcLcv8/wQk8NO0xbNZhlLPYgPlYjgXkeA40h9PDO4dv1ZNqfvrdPzD/aVowlvGYfTmtNNr9pJc/Q65ZJojPIbnMpV418iTfqTHnpvO4BOsLB8z05utIcKXFzREQNFbwAK4+2NNhiB4wIdBDj4BlJCegOUznpAVL6krV6M2DgJlkYI9nd9Ftp6ccU22g56nhilNrnoc+zBAWdC0dUEjtjuJtCTE34j0GoSrijKZ55z+Hulz7XuWghAoK9FBzPS65t6Fb24SOhxVOD6m3heVEahcQBV669kz49Eavo7RgTHglNBS4djZrm4ZHkZb7xRg5/dPaZ9boTb44xdg9cpFjhq1ElFn++k8gCgEpltteeT/nq7/8Dh6f/4n8b29gzx0psi39AYANk1257i1K/w5kaltXtGXv+7BeyrhGiWqoMv7q/YGGAzrbJvxWszEPnvutenFNg8nb3XrVy/7tTQNJ1PdE1rwOMfed1T8n13BbXPei7B3pYTub0eljaw/q8vz8FNtfvLSCZ+d7vr4Oc0/FcAa2r8tXrkNSlj9znrSr9Eunr7DTXWfuLyNPbgD4jZYGgC5cH6DKGb2DrkciG3/4935OTJnbY9tcb5Tv//dcN9FyqePbxnzic/R//y+H855K7s93so5SUqErp92+c41DGUrESQ3LlUZmxacfCaeJ3/k+F7CiRlA7ejkcpT/nOgaYJL7tIsmrDr/OfN7MAb75J8cwCyqP50LcfHotV49a/+gcPt37H71iKGebYTq5XddVavfrmHb82QGKxWaU2p60yj2uvbRlBJAFqX/uFXzh85Uf+38NX/9bfOLyWyj2PRal499OPpNjMjejgseAQTASBMe+zQcRv13swXpL9iCoKhPMIlYIgygdlfDqzFYzmAgEh/uU6yfQts8siTGCPBZsQ69kGJxOCqkv90yZlTr4F4VlPFCXAfU6wJrz038DThnE3QXiUWELxGJZGybCALIUADcFNsKORTUuEWN7vMI5a9NJ2w75Yb1lzM2fOXNl5SMewOOOgyBKCxqdRitWAFPu8YI3FMApzK2zlRSgXYFAwR7lxnzVoKJp2x4qOnhsCMTkR7m++F8Uw1+7zYoSqtOADRWrWzFxE2e2J5i3Xnd+mIlKtJy3JyoK6wN62+l4G4NWyCbTVy1MksqzLrUpmTa1R7rMugMC7eNkoBcJI8rxap+27AWE9PyjNSDaucpzv672wZyjmDBO5oNWQRlHd56K0oli+85wpt9ywPdpKQyrtZUI/bnDVgvY+qRK49nkB+57/ro81R5ejwJvXbX2uccVeT0Mt2ME7mfHV0r0snPUma8b4Wzxh9oT7NggoH0q/5Oagu3aMEj90jY41gveUzinGQhbn8FAJyFlDYYA10ghHY7Ro+NvMkef3bKQ8fz+7PNKa6ac5WOD0GCa3PRct773AUvtcL9Ksl2c58FNOlRMLy9vS14YH0hLz3tx2H+VZ22vXkEO8YPb0VG7q3KL1Appcsz2K5SdCgDInm56a52H+7dsBdF3fAYIbwLV0ubnQf2vGKAKYoBdKdNo01wWw+Q597kT2yS9r/lOrKqaN0t6EO6MB9GMe7LedL9ZF13+ev3ixWtVyg+w8p/3I9fZsQfmMqzTD6wPUjTdqg+ld3bEePgA7zxBa6FXlT3uA4S8OgssAACAASURBVACFDdg3PTlvZ7xBVX6zjnIyLuMl+eLPfDwF1V46vPfdj0RBSHhblNVbCQm5jNJ7Lml+Fy5pSGSeIwwaLbRoTfqxPaEt9kJeolf8hSwFDFekRL155st6CdOmoDZMceiqXirrk/teVb7cXgKW0VL+UF68yp/MsT1lDsx1/oS/XaYQRtl++MoZPrTll77y8NSQhVbthwrutR71LFLsebFkFcm/YdhYXsKdgM0rQ3lvLk7nmjId7wigwugnMkAURvrX874aCpq1zPcCiJxdsyzagVM91ysApoWNmMAAKOAjwKTnU+Gt1tm8RvcR5aCd7CO5Np5zqwUPDCOmjhgsHVyKx/Vsk05PAFUNISuf93bm4JGpbngn3uWWso9h4zzA6k6e+0TOgTsm4YevNEIlc5fgtkzDneoHwr5uhq5v4EmjvAvzo3A+EnArx4g3427WXtW5u5m/8+znmxnTS1/84uHG7/tDh2f+wn+TbZS5wP4GkFQujCejZD3vqyRjVZWdYl6Eo46nh67FYzahXhsULUK5/yUiaW2Vde9bEvzn8lMvyfH9/u3k/tPrroOsU+XfrQ8DAbuHDwJRp8DlnYCUB4Gyh7V7zMlZnXvLXF1v69Rjdb3Pp2DuOA9Hr9CE8JVNSdQQVDn57TOX9u8p4LmvzxP2xo/TKnHN41ygdtOFohnC4EoZzdNavz8a+gV6Wp3wH0G3fhDtXP/u1wX0cGdf/syPHi7+2l893Pz5X1iKVtHdMEWuPjF9p3GHW8Hci7rBESt9QwkoZhTwnZg3VutRrFdC1TDXfTYFCxdLb8Iz7uYQrjtfdUrsWR0KDW9OaMfN933L4ckf+GOHJ//wHz4cvvsjyWMO89oK+DuZ0dNr3ul9R1PrA1bXTj/5Gh9VjeXel75w+Nrf+9HDC3/9fzu8/mN/8/DcI3cPz0bQPclC9FwU5F06F+NOnPVlrEoN06qFjoJEkaeU5TMvSL0ClFVceJRCArMliucaJ0tTwikd4usoCyflEZdHhkDdVtf0vQrOKEnAgfAMa2hcx4o+eW8BjLPfeY+hE5jWeEBCQ2q212pZg2ptdklzLHyXv3LCrL21a+5Dvm4YXvqyTw53L4W4oCXvhSF5Xq2qJc4ry3ZPvh5rOkVyg6Jy6VF8d4nlrfxpm4enJ9GnLc/p89L2Prui4CfPfFTCfR7JE1YFGwChPC3Ftt414Ta1drLkU0jzD7DQnjXxmWJxR4Ui0zCg3wchZj3kMNdYQ/PLAt9wNcrb7CegqQURoihQdNAK74fr67XyD5CgwAz4Mu5W5jL/+UfZ6ef0dYcfmuutUKFLhUM2CKzCFyCQ9Wm5cTTYPJ28R2eV/qysuU8Y1A61qtdvFCpgt4qp6309oLD7P5+PuTobAA3vYNnddGa+zKF5563YeTmPKxE94T3IwvhZtjdt6n8rQK5xdCEbimbuonQaq32iDGcTQSnKlHDzk8sb+hTeB3hs4LKTuQGQApiheUpigdP0v167rM2uYOhatEohU1p496vW3Myx85CsRQtDjPLps7C9KrT6pH8DLqvg6gMayT+WYKE5ilfYr2+ggdl3chBKJ3jM9EPbDYNEU7O/tV/PHp4yfRAeaIjjpew87dDMhunlWl5dY+sexSPyjIbgDK/pnrTeubYAJv8koAN1XdPMAeBmnXfRg+4zyr1nuN+CeEu5nr1dWpprGM0AmBpxck2rIwqts965b5ehJuC39RQ9CJ3OvWf2oTNn8MFtvLEv91lhTcqf+SzYS7u7+AKwJJxQW9mz58KyAti++LGfPzz/8muHb3kuJasDeh7Lv7PkQp0zdNWwM2PZBqddAhoN7xC+MZ507C07TmlntJixKRDyVYByeLO+7HBpe7M5DeYD6MH/zRcwMvyu/Jc3DNBY/PgiQPXcfi+zwtOAiJO55RH1SghZc0E3nXlOw6nz/3ihmpBfHjHGMBblyMCCNDkFQxINdWasQYsqwI3hY4OEdaTIqlpm7XluKHi16HfLzNEP8cS/EQ/pI/Jwelgvul4ATzW9dbhoPES5Xriac4eEht2JwfLR7B9eIGM9C63cS+W2JodnPxZghM8kWC3DU9l1vFC8Lfn+ZgsqrKJHFMab6YeQIR6tG4laqCFLbk9C5JvTmbm/Gd7Me7YlY8GcZxNHzR+Ve5HKbrnvIsaV2zH4XAQ83hKyiidjDbYl2Ze5eCXhbTd+3+8/PPaf/1eHewlPPQsfWGS1AM8RmJTJpG95XhX0ATe+PXoCdh5Mk9wDOoee6uivkhxAOnrP/nyqUD8ciFzpAVfny3gwGjV/q+37PBLz3SK4df/ps47XjxJ/+uzTdtb9a30e9DoFGJ0vXr6Ta99y30muzNu2qccDOq+ee3+Z6p13U7Bxcu3bPn8AjbOW7vXg6+Vxu3+c5stPa5+sNV4Gnavzl+QdLeNbx21f7X5kjPUyxsNzR0EDz/A5j/mOj3zX4VkHdLfRB07pN/Tlrw/o+dKnD/f+h798uPlTqcwWAbcHtRWOKhhNsM8YMLttRZvJW1ptNbn1jxDa3p4y2zC8VmTCRI8zv9qrMOf9SJLjK19IiNWrhzdf+Url5Ru3w9xq1VCx5anD4//KHzw8+e/98OHGP/1PrdOrv8GJfmuo27W1SZfrsHrw3ljK0Omzr3/ezWUe7r7w5cMX/9e/dnjpf/6fDs/deeXwrhxS9/i7Jq57W8pwpsaKj1JjU3fOh1AJqyqlFHDW3Tx8quI0lEceBqZR61bmmKCmPJfjUWLHuqlfFEY4wvWs/wRqq3EQaBRTVjqSyG+5lstfSRKbph65XC83oEpEPlOEtqdC+ynTeSkPaufnIIlKrNxTS6Od5Z6x0jnTKcmfpaGd2L2BNGtxlS8dzt9W95vnVqkaIZywhYIAwn4/z2/G0XOgWJ8pMp6vTQBjQNtWbtCh9QAoxFUjkp5cT3qbdwBmQp12SFHW6zLhBWfabQhR7mkMAKVuAGzXTMI5RcOp9JlPp2ETJoDBKwoqABM8lWg61zVfYuihIUP6TpnNGCn45kS7PDXyrvK/KrkUOIngU4L7gtAubbmX4m7e7U/9HADjfcuCmydehPE+nHp8tgdGJSh9Awq9zKkwi85bFDBhRrZ4FXNlaichfnte6qnMHDrZnEfo6AHRpwEPri34B15yrXlFB/UeoHMsZkCGPri+lnbrmn88UVUYvcKws/7nzYNgEOA1SLvGSHlSqYz1dudTdR97lr5kPpvHRsrbcxTE8RBsGnPfPqukhyemzYZw5l/CiZon11ApShx6GyPGNniQPRvYd38vYVTQUYU9zxPCtMG439J3dYGaNLut/+Zre422dw096M8+j6c8GWPLX+ul38aKj+Lt6Mzze8DkWO3rNc4/+4oyWh7h/jFgFSjhDehJmNrwJmtUurP/hp7qCTMvxjSGBn1teOIArg3MWefxhXqz8Bj8xvuhkxpdfKawRfncwKH81Dql/XpIhme9K+C2uX74QPa3sNSp2lk6BHqBv3o2gbT87XxmvypDvOKv1vohvdkzVZIm36pFf/wUuu0xCdmfdwNEXv2Vzx1efuX1KAc3D08G8DyZQgZnQgSd02Nsy+KzaE67ogAK3MeI45rssYvkv3S/NOwtf3m/gZ4ezr0ApLWRq9IzXfbeKngQXhZ6zLjPGVKUaWfY2h79jP9SQnyuu9EiQvqFh+G5eVZKPa9oiXzXHCm5rgkfw/9C4ULGKrvi/W4kQMOmY3HOXJ8z0lkTbQE59vXZeOZG/i+yXN6TGpgS4VGrdea2ITWh5ZJGn5/w9pxfY31vpjCC6Uvw2gIn/D1Z41vx4lxEdqrU2tPo8+xHhIk6k6YFJjJnlLq08WbafywAEhhyno3kekUGPBMouhX+cScgSgUre5kX5m7uNU8rdXMpAp7Fi6cd9Mhjs+hBkZSbiWh9soolBfVuvns0z3ojtHUzOZoqwVpzHh0vQOkmUJa+6M9FxvZEIg3kLePhd7LX7mRNngi//ZqKduXtZ4dXXsoByYl+OfynfymR4E9nzpb35Rg+NV6bFVp2VdlrK/iL+ayXUbkXMJK7tAT3/a/rHp0NrHZeyG7j6LWZNt/S0PTRs+T4eH09L8opMNqhcvuerZgfxzLgbn8+BTfXn3Xaxv7tqi8LqFwHR6fjOb3fGUd7PKfP3gDvqp9XRRfq0SwIXXccQf/oRG89iNQ+zR6pgXGXS7g+f3PGT4HRkv+nwGr59/K/ir158IAdsmbfc+x3fns0cuW7PvKRw9MO3Z1bHrSu38h3//+DnjD2e//X/344/I///eFGgQ3EjfD8y2SpnrLr8mFcFTy41R7pKGBTIGAxN5rPQphthtJCWZcUWaULt8D88pswLIzefS++EKb52uGNl78WA+bNbO4sRq49f+qbDs/8qT9zeOxP/JuHG+9737rv63lpvt7v38hq2Ix4OG7wj/CS+/PCX//rhy/8d3/58P6Ut37m2aej3z4W4JZxt4gDUGAueAvyfiekYsyGui2VFEBueYoQAHlUBggdxD9C3lzWemu+KYMkw1jtGu6Q5wKvrt+hU65hPQqQaaGwrah2nSjg1pMSlfta4QwqZL1jIbCJwkirFNp87vGXQkowsS7acDNptd4DeMNIKUcTWgLsXbJ4aauhZRRg9JPnSvzVBm+CfqPLXe2pnhp9GsG8w3H6SN9TzkZx3nS5w/72Nca4z/DwHTD2RhTW49ku0x8EsD0JPQBT2+Y+Y6KwUgwkwp8mamuvuRu5tuBgCbhjKKD3FK5dLrzjo5iONbnJ/zwWo4D15rVHu1YtFTvKBRoRNlLLI4U0baEDwI1yBqTyorQM9ngmai13HWCx5qrxu9XLCEj5S+lL80CESS1vUO0dz+bMEWFztfYO852E4FVieSlexn8pLAkQ6drn2gENlwHmDBsXoe1ztL1LD7eoxjrL4iyHOy6ga68A5dP37pl810IRUcRaUQ8QypfNYVPEwT5AlxQyPC5j3WGYwq+OYNWe6MIsBXOHzRXYm+cJA/RbK1+NV6Zlzmf9KNHmaAPLKEw1JpRH5l9DMcdbtQ0Kra6VflVhBWiskQR9e42iqQkKq71sT/g+7exkcjTZgh+MFvbp8FT9CD1cBvCVFgpGZo1bwY4RS3t536pdA1SPXo2h0T3XBU/6wlMJ5KXP9R4OUF09XWPf4VaeWSPFsiZ2LRri6i+FDxGN4abGkmmr1cMYFMbAxRJWMMd4AdS4b/b1thDv31rMBa3gheYt9zUs9GTd97EK5Q++T992IQW0nflvWOqRLwB7XsPbGuY24zQp6c/d9I/Sdyty83aKA3w5oOfLL795+Kb3pHpbKkI+mqpoN+IRu4FP8GrVKzz7UPU8c1sD4axnPT95nhxXoJF3qOfi2DtTzplXeFcYbFXFlQdwjia7/xgPTvLyGNVMfZ5zEQB6IXyLLELbDufkiahhZY0JeytY2t41eSuJyGh47i5wory9PZ+1a54Omu0BppS48YroY2XOjMPfAaf7VPiGLpEVobNzPL9heItm7qm0WKUYsJQ/866QHcDDKp8cH6Fmws8CeICgm6F77akcdh469/uy3mvCcRMpHJF1as4woJrJf8QhtrngHi9u7gOaHsFT8t2bCj1MgvtKXGchTz+yRjwymtVmSTw0cg/IPBrw0r/sATk/gBm6F972SAxJd2MgAXAAmiXvlwdG+xf2tT7ntzPHbeT9Y6GBi6zVHbwckGx568vDqwmjvPw93384/0/+y5Yqv2VOAMKVfLb2P2Nql3b2XsZRMMy6P7rNKaBYPVpyeh+WuYDQg5WgY/je7JSHeUDm5/v+nF67Q9je3tNxfyunHp6t1O+5rIfw2usIBh8yliNYG96yb78Omh42Flv5WNTh2nxcn5e3FBrI9adg6/QZ63DT5YXqNQU7DArxZs5YVijcosUCpWziVXr6JPxtt9MVXtdsz2mDB+z9tFPa3jQyIOjpZ546fO/3fm+NAr+pQE/DNmIdePO//vOHGz/6Y+FfO5Z9GNOasTXftSAO4VTwzF7YiivC2GEPFSIY1wAjGwzzch8rWsGTnZeNJh9kV4RJyMfriYt987VYYN5MnKv7Y6X75v/szx8e/zf+WA50i6X5N+OLnvLClw6f+I//o8MTP/H/HN7/vvfEUJcEZkronmMhSfUqmG9gRZiW+VqEu05DzeskbHBbq6qMVtnJfG3FwsFpGNwuv2opWgSBQgFcUV5yTy15Exa181HE1VdQ5W8Y8hkPBEFbSxTOuBXI+dtQLoyX4pD+b0VtW2QxnPFMVYgGODUc3vsA4lpabcDxShwP+fScjmcUxcawDz1ua38VF/Q5tNm8AcqYz5TbEd6u2bTqO0qsDTznHlRp4J2h+JkrjEIie0qNLiWHcud7+wAQGcVL7KVX55cwHy9Gz1wZ63cvyQX1jI1C33weVkfeKYxrlOoo9q3OxQOxw6jqnVhnM7QlxoMwnSqSqio6v2csjq1UVoCb71jxd0WyKix5fgVl3gv3iOJaxSJjXt653OZw0/+PvXeN1XW77ruefT3n7ONjn1vi1I6T4yioqFQlbZobQVElaBEIVIqKBBIfUIUimrRBLZRCU2iTJtAiyhdQ1fYDgsIHCkIthA+gRoUKRChNldYJibGTOHYS2/Xt3M/ee135/35jjOed6z1r+xw7dmsrvPY+a63nfZ75zMuYY/7/Y4w55p4BL39j8Z7N6FjosaYrZ4TZ9J4BSXLqRAY4z/lh8zRgC6AJcAXkM0YN8Ew5zLigJ/iH3OeSFtr7abZLf5NArPcNhN1PVHXfiYFn5+T+CUMaY4sZxiAeKdiQR6zQIW7IuxZ92pLrhDMBqg256nYASKhqIZCDZ8SzkfLczEG9g+k/TpqnzciwaXyRhfaINWC6gbcQAMu+uAGVM2Zm9wNApqzZR0UZlGe9kMk2bEz4K0DG55l7rRvoN8lby/UYKyR3TTIAvCRbQORSx9r7NYKVe/gbI9WEVu3PMT4YOZhT+R5dMKnmfR/gNPXVG5QyzNbXYVaMBYswfUW/mDSiyZlrAZ2NHiIjYddzvI+z56ut83sZjI0JdBiDJgkdokHX1SGWtI352nqEn3qRes56rlrpDb3fvNN5kguERrG31HmLvLS3yT5GL9dznMVz071hHEbKfseAfzYOZ96dxjvzmY9+QtLz/Nc+kaQ2t1NswsYCfG+xXyv1L/CZf4ZAogfTT0MO2kCoJ5d6SNpTNl4RyRkknP6MryP9fot5gF5iXY03XrtTrnOvQK09VqcB9Le5j5Aw35XnEj48IX++A7CceSuo6ogAHdgYnOgV5TJ18vuSRb0lvANQbAKKyBrvh5R4zk3aDJhnr1x0pfueDIdH3IgQCNnqUDgzpUWX3Y6ssqfmIs/hJWH90qeTsi9SdzwilxP1EH1D6mY2++MhuZPxJR30g3iOAL3Iw23maXQY+3PI9ub+HOrU8xQPDvt+Mpq5RjIDwsQCKONhJ93yLcLeer64F8PwOWSqQCggkXA53nM/WOYOuhn5QqZSX1JwkxGVvUpjhKA86kd/Q9D4EDJW8Cntpu8yD1R1huIWKT3N2nwSXX2TtT533o9n8eLbv2279Qf+w+0i3sTbvW8P8nSZOVrEhvMFCcWrjF0uPciGJKvXTGvQOuUaD8+c9SL+qBmyk7XVg2Ax13weRSaOb13vk8TT33hCev6uxGgIzHw/P/WCkWxCA6C9WuOxvGwNqVvJ0nF95r5HtWv9/thj5EiOYWYhUcfhd2/nHkcHlceysXyu81LN13t/MDcz9+awWeTQM3gk8LWvB4LjPXitM1dPMQjAidQ/NQ53o/NeeOGF7ZkcA/NVRXoY+YsPfWC7/4Pfv9198aVYBkbQkQrEAjCCSPeCxYKg9yCTUO/P9HovLBPSRE9r/ZuQDUAKIJGiWNw7lhfFjacH8JdMSmcvfjrWsZOE6J8n6iSTOuD8+e/7ge0dP/B9xsN+tX5QeBdRsh/+wT+23fmx/2Z79/NPJWPpk+bbF/ChVAEie7gIFlvAHos1i0z6V48J1liseoCjXujplH1BbvBA+AILGuUB7IYwSd8ZQxZ3rMcrECkree1JaQJhjDfSDjBpoGiq1CauJlloYmEsf/4ZizyLdwMY5QaQW231ezelA45YdHNdLwjgCcsmgkIdWr7c18MiC6mCLKTfTMUKkCQbTxYB5BJQComQJNC+3D8eFUNA0h6s/nPeish2IZWTaWs0Ct6yOXR0PDuAT0DbOxOzTyw7IAri4eZd2jjqFIKTOr2DBAOQtUka0CSN15qViHmRZ+gfyMZ+TkTPM+YI3UD4EMBowpAYuzlPZTyzk+CCvpg9SqZjTQGedt4ziHF1DFFiXV8t8T0+gF7C6Ji/EAYsxs75cp/XeVv5GDqV9pOpiXsYEpM1AGrZhJ9wErxzhpVhEWdcAS5pN2NA+cwBxlVgRRau7HVx8WXSNCAeryPtM7wS+SXUCLkqq7AfyQ2/IJO8Jz89UDGdTV9BzpDXeFudW4wp2cO4nrCjyniYnySpoA5t6fZ769qeJeceYHiAPjoSz0vqNEQFOaZdHljLfMg/6tdWtwq9pDzGvb1+Wt5S5mQA5B4s8NSZzIL8PZZvk8PQ4fnOPW20YzxdCaGiH5hnnArP7+5H6mtkkaTdzFUTjDBP+J7f8WQhyxCgJjOUOyFME45HYbP3ENllyJzX6IkOA1TXt46Q5ALu0Sm0ucC6H0Ajngj3/wHoIZeAydYtygLAkvqS5p/kC9S1x3eSI6CbZh8V5Y7u0nOYetB3entoa48v9xl+nfII6ytkWf9GN1Bf5NoyaRP9ng96Gws9QDvzzH1v6YhzNp5jVAgZ/vQvf3J78ZXT7fnnHgvpAUTfSsbyp0J80GHo9JQ9YafqMEgLep+5yfCW3nQu5Xc22gPd7BvaPUklJjSStpIO27TlgBXOBMt4l+lWWTIrmmSZOcJP+gUiUpv96ZvJcnbDSISQDDbkTyjhLlepA8VSFga2lINnwiQF6EJD9DB+oOdr/8oNZTUHgeJdyXXCxQBgeBQgNRdEG6TvSUSgdyNhphgJbpLtLnPuNO2HSJEG2ibD+6I33eqanrnbiUZO2ANK1ELrjpuE/iF+j78jXVZrDZkYi+RAtjJyZFaLd+92xsnU0tyT9fK2ZP0sqhfSE+9Q6nkSwgFRoe7lAamUwoDGuzHeWH/O/osh6EG84HdClm5lHE5jiLlJaFzedeLBxYQUQt5SD1Jfpx6Er/EO36vKOpfAnCTk82Ywkef52OB4FiGNKYN3v/Zq0ld/67dvd37gR7eLpEWnDMbFnYoMUaNTgXWHujnfmIJNiEqwW9THOMD3C1CXl+sxmwXl6P6jvTU9WbrP1zdc/671jmOiceydeRQRmbDGg9eMVr65zqUU6eMm7EdtXUnI9TX//O059ug8yvO1kq03h7T1WYAaLmCpC07/PJVa++rYOzXfXSVdS//Mni77poim6atRPexZzxwlXTWHkyYc7Qvpmre898sb3oa+/fG/up38x/9ewFviV7EItBDc0l17iH3W+oz1Qwu7Kxzd0VaCtuROaBOTn8mElqFDREprWxtscwkw36fVX+YsnLOE3bz+2ln2jD/cHv+W79qe+wt/frvx3vd8yTv2LXv+S3zD6UsvbT/zB/7g9sxP/vXta5+7F4x4L8oVwEffpD8GGLFoSzQhiizMTUAAN+5LacAVZWrIj1nDKi2mCxjjt3vici+HsBJn3Za2Ahy8D6DJMCIEQ0j6eRSa4JCUn7w393JuhxbTBmiTvprvWbwN98l3AiTAaNd1+hHXPRNmgMSQaSxvguBOu80+JsDxnF2EDAGO+qBGs565SR4gSOgO4LHDfgy3o11tvZxwGOowBI738fGUc9oOgOprjAN10esEwEw5LC4mLOBfvjOMEDDWz1MPFnmu6QFgHHIP1l/3S3Rs/gD4CUkbo4Jgct4JaEShQQxpImCQ/ScZj2Rc0ror6IMwtFfBerRRIaEdbsRVOTaYBUSRRIJ0xU8kXM/MgTQHItQky/AwBgewV+O+xStyIHAAZzxoXVcPjEwZWsCxyAbMuD+ggaiAlT4IIcWDRHsc9+wXjNzcnP1ShNgZMgYoAnzlnkmoQJ96Hks+WN0hhIZ9cZ025t+ETZlhLGXNYZyMl7LKODIu+dt+yLPc6+nxKYI4f+YBnifHGnDD3ICg8Xcbc5Az/s6ejINOZHx6AWLe6dHKT+qKx8usgADGlDGb402e0aGNNIGQM1NQIz+5AFA1HXjvg0l79NbqMaNPezIhD+mfG3Nwp/VE9mlvA/wHWaBCuD2wVWNJeUBNcoCn136sDHHWW6Dd/TrekQkRxNPEHElbPEFe4M94NilZUt+XFw69xbzAOwkRQM8g4/RRkw/kTINJt2kWTg0fqZ/tyJNzttV4gAzJg8hPH0NSU8j0oeQIY0u+10DX3vTxAuFxo9/w8ui1gghM/7IuNRGgbvm//3HvWht69NSCnnMfepRwLoAl+tUDo0N6QnbOJJVvSHpeeuVse/aZx5JgMSA7YP1OvLk3SRRgqnz0fcuocrfMf16vLu2EEpQPeScZypwRhQwim7P3DzVlyCATFOKBTuNa6ZNzvIwA9LSBTGmGgeppg9jlYfdoxqIOgWswbzUMe6Vc3kdhkSUMdczLyKlGYNQpVELPLBnH8JbgTcrf7jdNdjSNFHhD0pYYOy8yTyAkeDgIvblDCJchNQDz8l5RT45DhFRSb/qM8+8gbpfxWuEpgXiS0h3RvhvSXPwuVur0iweVglWieyAL1AnQBto5Y28LGTbTT3eyN5AhB/kIEuXp2asTgw5gE9JzkdDZx3KNAzbpnwcJLcRrx/hTJm0X2I4XqsnFeXQdIWnMIe1vzCf2K0UGIUh4oair3kkPMYUAZb9Z3nWedWzA6e30G+F4d/IMY/ng/suGSt7e7uaopezL+vbv2rbv+6HtLMkyIHQ8V16OA9GRCLBnEcNQez5W8LsSzj5DvQAAIABJREFUifH+vDmkq+d/T98roWmUmUbqKWAZBTkynkckqR9904+VaIyH51FkQdXS5Gy95zqP02Q/mxdeR6g+33t4bu2nR967EIZfa73XdszvV9tZi0KFvBVBue6Q1OmnevZA9KZNztX6ozw63MXckCgyF1hjKiSUe7j2+JP3tm9479dH/gejPmpEv7DrX1bSQ9a28//xv9oe/Kc/mr3UUSRpFI1hstEB/E5+FAZaewCNRqHhDkOR6MIgfpZFLg8INhsQCghqRSs3bSwkAvxW8oYgsfjENRvLFG9gT8/5/dNYLF7PpryT7Wv/8L+7Pf79358NwVjtFwz2hfXhP7i7la/qh5d/6qe3n/nXft/2zRcvbs/F0+M5BW1tRrG4cI41cQ9hSV8BiA0dywIO8HETa4MkLKx2KoSDePASyFrEADENTvA0jAdBYkq5+ec+glZeLooo3OprgS+gQRIAAADU5rsJAalZ1GA2v094xoDW+R7Lce3+7XrRFn7HStmpo1EStBGrIFZ8ACokZ/avDIiZsA/Kpm7uE0mfsD9pJyupE0TaeixhShCjjoG2z8wmBECiat1PWnBTppb2BkX3k7HNOZ2/DfurBdb+BSxJMAE8EIXuZzwQJnugDRAJuqAW67K4Yv1kHFhVm0SZRY/+pNxBgi26lG2msHxHzLkgPu/E8+IeLAAecfv0bROH2TO1bkAjXM9DAvO8njfaWgTRABo3xuMtYMy7j2f2oOwmTNHU4y0nADfnOn3BWLPKkbkot1gv7q2+28OEZq+W3jM6p8cgz3DiuIdPYhlmUzDleX5TA3q8AIw3gJVHAe78nHlCHwD01D0AOTwi7V0wA2KTvkmSoCy19R8vxXgqtf7X3JPUFVOsfqe/8gzhSYJBPAfO0Wq7oaMkqOCDV1IPLmCfOjcgHS8Z/e8+vU6yQH+4x2g8C72fCtnp2H3fn7pqyKAd9KPyHNKbOniWV4d4Vopf5hohhT3vhti2F0G9go51fxdyS9cBXNsTM0cOjAFLrx8AlPO0YnSh78m4NbpHxJl/9MW8w/ZDUOhGiC76DJDP3C2Q3IJQMukHHcVcIY1uhSqVbmvZY6GnbzvMsDIM4lXNuz0cN99PPzq3C4xVu9BpU0/aM/fSR7lHL2/uQ5ZI8DL7aCZMdwxMVBNwAJAEDGD7P7kMGE6mL9axnHv38usX27Pvuru9Ew9CyNNjTyZldUg+1n4SjOgZ0djV9RkDi8MASYVNBNB3hsubeBiSOATitKeezx6782Tyc69QUi0TNWEIG6FhpE8mzbQhvWDteBIkaCXLJhzgXQ3WSbUMGDeFbfebSRQIEXWvXsgB1l+JUbebZ/Oca1qeFTiFYCSwKB4WIjsKGN1KGaepE+8g45qfBom38iynv99hijCV8ALhHeIdWJolPSFG0QcnqRtkyQ35yHjk/iRrDaTgtmGXTOV6lnrS13h0IFa3nF91/h9t4b2cdWNoXPqaRANWK2UbvgbJSrkeRJp12KxvwUgcFvqAg0NZE9TZ2bMTUnoSj7HAs8MPb5B8RG9uyxyJJWg/qMc1lnYFc6UMnuNYCzEXiTQAnMpaqpwyIM2SoZRFnU+yXt4J+ARD3I83//RbvnO7+N5/fzt/5tnKHEe5srfCG5VrBaNJZ+my6AK51ear2dMOIL+A8nrv/tDb+IV2qB6HFF7zzNrWqQs/V8J11TNxKGQlBCOTx68YwK9BvsH9YQ/SwctxTKKmT9bn31R9o1NQnSXnq5fluu5Z33FM0I6/m+eHjNiXqLJe26/uo6p2rORmxsywRFRMk/rDfSUTF8hhBqmWwJBxlmczubXcgqfa64N++Nrf8HUbB5R+VXl6ID1nSWJw/8/+0HY3AAWBdDtfOo0JKcvXKkCmE+Joe4MgzB2AAkHCysJAj5WcLmVAXKAzXGxeprSFDao4mzEK1O4lLjBnF2xR1JwK/uD1k+2lYIDnfjT55n/3P1f1+Gr9sF4lI93/+yN/arv8q395e3/CHJ5IaBT7eYxhVpfAogG7CFcdvKorGkXK+TAoT8IBcgkrVQFylCVgMuUQrmA2Jjp8lFN3mHHh/TsDQzhYYpxvYLmc9+7gP9IuYMiCKDgDALSeQ/GyMBsClfEw5IxU2wFfvEDrOtedMQW6TEEN6G+L/ez7cYFEPpqgsAmeBXBAlkAp7yMjlhbhlDGkykxCLDDMyAZNlEf4AyTOEB8IRN4J4AbMCWZzL2EeeH/4fTaAz+Zv2iBAqj71o2cBwsFeg3x8rsMsqR/7oyb9KyJ6g/CqvBOwBzlMPQ1L2bN29ZhSB/qVd0M0BoC4qZe28w+QgfLqucLa63e1AFYcPSAQLZa6u/mb3yEMZIvLPQOG2efDPZNB0dh4wHnun703dCnzDAD7TDJLkT749QBZvDCUCQgGCLbnT1omoM51+6JJHeAR0iIJQQYYV8JJ8oR7z9Leqa/WfRH24R73FHXoldnyun8mgcCkE1d2ATdNPD1gsduozPF7g/gOC7sMuK/N1/QdxI7xzvuZC8j1yK7922FGWtoZJ7xAXS+JDXOBuQFhIltXxhl5gawTGqjxB72YZ5G7OYQXzwC4XZ2Z58l2yHEAQzZnDvClMfm0k7pR1SY3443C4ymwYi4iq5AEBaX7veWLvu8DbZUdx6vTRSOHc/YXT+JJ5XnPUMEoxXhBLlr28uMy+xRc1FMPk0bgrZp5RPgt4zen3DtG+RtrOnrf9OYuHiXHIxd42yCz9h31H2LLHKcOkGfmZf527RCmF2nS6zMeaOSudaCHNLMnj72j0VPsvfK7BdhJ0JCJJh1tLFGHoE9jDNw98XN+1ey1MeNY3qe3tRKwIFekNn49Op9xff2zL20vvXS6Pfs1t7enoldvJbTwTsatrPtlaCB8CyJnKBntG6OHYVVpl3JKPVpvkkKZdNB6I/Mv4aWAalUKll6MM008ANG38G4bEtqkHBkjzAyjk2nuay13faGvHCf6o87l2A8SHZJDema8Ma3Xdeo5pypb2u3IzAn7hthvI4FCHDntnUxsNbYCtcwR69yG1Tu0BU8ZSVjy0O3o/4uEg51mvbrJfiDwR94t6Hf9Knk9JVV+hwiCM6yD+5hKVwIOBbmGgyXrm5iG+UqoWLwoGC96vwjeE/Uack6oHv/jO/dRVepm6u6+H8/TqUQId/PMg6w/d2MEusUam+dIgw0xs18lbkyT3Nv7gu5kDcK7Qz8SymaaavqiMwqeZRw4K+iCc840tmF6aU8SCTOyHp1BWJMdFDxxP3Jw9q3ftd35/h/d7r/zadslWqD+ILvUkdBIyU/rgAEHYiyjFHp9sd9ap9uLB2JUE/fqZwX5PDUZ3PCksWd3vA8D8I+JyQD9Y0/KkJNJH/0oMrF6cR5FeqbGkiiNxXR39+fe3ib/fMWcGD3Vf6Md9/DuvnZdfxwTuOvu8fX9jmOv03y3Ep0iO4dxKHk57CWrsoqw794Z/mhCttbBsurWXb+5Rc/MbpZQ5RCqiH4gBBVs2u9/MgbUb072tsc8MuZRrfvirn9ZPT16v3/q/9he+5P/5vZEMs0oUGx462xtTFxiSR0Q1vAIPgPOgl1ZPZgYnZvezbKMQQM7AVH/znUXjBqkw+mF+ROlyBk1iUEV/H36kwnzeGDk0hN/5E9sN37PP99A/4vrwH8gTwkg680XAQCf+iv//fap/+iHtxduP9zeSTw9hIeJJ1gqcFibTtO/+9k6rjZNNFoZuZ8GYtGExLAWwFtLr+GJfcaOYAngBBBqgtR7P9wIK+hq8DHlzPhRpqFBNAILaI+te0awnIWsaX1vgmNWOazJvbBi1QKMaN3PdywknvwOKChgUJmLAI+AxBxEm/fcLCZ9tV77KeiA2KrOnmGN9wO46Ecy9QDud0t+JxKYpAZDCkaRC7hHZlMHyMerWTwZD7PJAaYAXLyUf/Q7IUvzXBNAPAFZ5FSEvGM2PQP8DKkCUHOmQoeKCowA473Jnr7HWk67c6q8aaklM7yzQaukC0CUvxOTvieFMBa/98vgWXrXsxX6coc0kgCktC9hTS6YWoXzXvqIdo9X1vMyAH7cn3+THYo9NwKt/HN/A94gwh0ZgAI4Al29B8gFwJEuwwPXIVMCiAZqhgYi5Ixv7mOOaJGKniBVueA3//Tyddgn75XwYpXO/WPVB+AG3F/mvCtTdXsfRAsyRyWoVrdJRNbziDGRaBMeSXkdbtUJBnwXWbJmf5L7p1CSPf/osyH8VD+bhfnoaQPsUw9BcJ4xnCqVhnjNeSi0f/ZvTHiXpIl+KyNCkUSu0R/MYeQj/WE2qdwHedIr0XNvJQ+9uV452dOF0/6U21kWq8KpI0BYkk2dGefc05vPfbfeYDwBvKcth6TM3UPbaB7PECK5eMjs+7yTMCyANmMHWJwQW+SUdoxxwIyDeZfhgD1O452BqHmwaY/b9J2APO8gzA2ZoUzmQW/ctv6AazOStbeKejVIKKLa6xBlFsKt8EzKJVkFiWToc72UyFWPDX2kviQEONdM7iLqlwABYklucJ90x5lvr37qs9tnXnywPf805/TkUO0nQ3jSX1rs8f7iwWo9vGdInHnBu+l/MyYyb5lbqQsZ1l79bIWc4JEhTEqZI+QqxCNzFhAdiK+nxMMFlcuau+gDMjkpCv1+u8DQrxASQlIXi39lLMbTQnID5i+hS5x1wxk2lFuGToEUxARCzdLP8uPeTRIMkLQg+2owBEEyKC/6AdKAF8nU1Hm+wG3Cx7oOeKs86JNDgvUQkco5nhbOjomehpxdkHyGdhJiNqE5KRNjnOQqZRIOdgKhVgxSnxgiyLpGmugd7HH8A/2XtuBFuQO5Y+M2wWM383xSbQssI/cXCf8lVA5vFMkElCHISt51gkcmz9zk2fTFuaSVrQCFie6S9jpk9jS/P2Ga98hN1lQs6rdT7+lH+pb72Uh+N/1o+yJ/JHe4iCsMUqT3L7gJ8vwghqqz3/Id243v/Xe2+8/8Bg8ynQ38ZWMuUCLpMdwY2YMQNsZrDwj3XAfarxAb9ewBgE9mt+ueXT01jyr7mFwck59j0mND+jPE6Pjao7xC631Tn+mX4++u+3sM/mX0rzuuemcqlG9t99q+9f61Dcf1X8dg/X31PJW81l7CKXeI1Lxz9864VtQZU3xUdWBBDAIa3KsxhpdqcIUslxGGsiD6XOf7b/jGr9++Pl6em2Ngejsd9zbv+bKTnrPPfnJ77U//29vjH/hAlEoNFMoJgUZZ7qSH67iUVUqHjVUKS68ZVwVnkA1FVWfq7ZkQHibMdFg2d2pZezoen+SX3z7xCQHoxe/83dvNP/THsuhzQGC956vmwxqUhe/l/+XHt8/92R/Z3v36p5LNOLG/nB3QAmqo4HjImD2zKVUA2gDRMBFajZLiR/4gNWcr80OmMoBneRcENVqFKQNL8AAogGqDMQluMzNPgR8rD8LPirWbAWrhNz6eBQ7AARlgRVus4eO6d0N8AbjLbGJnI6mWQ6zGEgbaVtm0KjsZi2KDvBEZF3s6kAWfd+QxFhYIBF4KwVrkkGxJfI9cAQoAs4Jd2pJn3OuBx6dAe6/C9RMyNJ6iSfesF6uFbAAf5Zy3gjcxRIMlxor3Em5laA7tbjIxFlrClrCG6g0CvDcRpI5jXecMH8KjJGU9HmORxYoC8HYzftpCggriy6miYTY9RtzvWPY+DdNcYx0neQKADXDUZMWQo9Qz/amXTiIKSAT88W9IQ9/vJvEGmTwnaSnl6T9+ME6m7kUR0NdYfwB0/N6EyAWyZXhkDzmCFLjvoBfQkUlDloowMrbmJaBK4zGeTd/j4TRQHtnCy4fMN0DUet7EZ4jayJdhfMg7uqjAmfUWPLeumnq5YHCNcrsdnkED4MnftH9Iiq5uAHEnDKG8yaInWelxHsLhfKee+cc5UYBX2jljMZvrDVHNvzlQd+/H8hTs9ZIUsfm9Qx9pf7mUi8g4D5mKjCU6gbpTLxVN6Q3mKHMLMjfGETfQtvybSrn1id6/IW0VWnSQ5ZYVxSpAlU3jhkvkfsYdYqIXqkmxoXPsDWwdg9EDQIhxzWtdfxNjxHiEwcGjFvAE1VCrC7C2x/N1iZWZKrQl24xpGGXMDgchS3mOCSE/GIyYK2Xtd3oB6A13HWMS8sxchWQja6QeJnQMkF2HZT7I2nVOmFKuvPzJT5u97dl35ZwevDyJbLhN+FIDUipdB25233tWGnKOhz974AilYs1NH/EMXoXbkbva5J/7Mg8AI+gGyAMejAv0CWQGHwqgZtbnyJkAJ21TGtRXeDLiZUh43OVFwu9iKNnDZQDBeEPwnOhJTWgXY0Z3mrSlU2OzXEg2ao5TP/a+4FU4w7OZ90CQOFwUybsdsgrwop5DkARvHhxKKBqHofdZVBhFnXt4Z9JXkKSUfIbRIwoBsH+e8Xb/AfeNx66t4ndDKi54N6Fx6TNIFCFrAv3IEFnvSGdtBqvIHaH6RnZmjOlB+lSSlPFFVVLP29Gbp57lVmCX+pKogFA3iItrUt5xnvIuOWNQNUlZIUCA4dTDM3uyfuK5YjpUKFpl0HIfT/pGtcS13PBY9qCR6ACSNe89gxyevx6VGEKW505z3+lv/rbt4l/5g9v9Z0N6MkfxwEEMhRppQ2Wxq/ViPCJkczO1dfp3JUaHCVXtXj97+urGg3PvdWTp86W4vlIo0+0IWz7q+/X6gPy5NmWsbal7aDPGuzL6HhORz5ckYK2XnjOWt5Tp/rX+rN6s6+p3TOyOyQnPrORp/Xt+P+7f1UP0ViRvJ0G95B/Xcd4hDGH9cA6hquuQXH6eRP+cxujw3PPPbC+8//1Femp6fsk+X17SQzWjNN/4a39lu/xLf2G7nUQCnLRtPK9uvCjYKEQng7ioQJadO9Z/lBJrKpN9sSRcEQqEhMwwCB2hGqB4f1pYAWgAIov68zmHJ4vJxcc/ng7NwvpH/+R2+du/66vK20PLLl9+eXv1x/6H7bX/4s9tz7/29xLHzULXbBwVKDnBdchiCpjG+lx9X5a//OmG0e4j7seqzeZw+tGhADQSytBMf8obK0zHbE8ZEkcsbGWzzxhgZXVlL9A5WUHGejyW6Tmbh+uCabQ09QKYUY2yHFQcf1trs3HTA+ZudNgR32tRblDhpvEGmZTr4Z55lr0NEAvq4s/8PyFtYk/+gxVe0A74pEFpfyyoNziZ3ix1XQf2OWXhJdWo/UuoHEI5h/lN5i3P4aByedb46m5HxSTwR4EjSBdtc38D8t/12wkBxCbv1hsBCsjv7L3C20GhA3oFrnkhHhhOo3fFWwCuYXhtoQY/EqpGn7TbWnALcZmDNqk6VvVJCU+aZqw5gBkDeAHf3Vd6rTo0CzBrNjT6vYmOXh/IVANBQrXoHMbHM4KanI6G0yOAoOYjwIcctcwqB10uumLuAxDQl+6FoX4AX8YU4oh80HcMI31ZltlK/T3EHHCcsoekUDYhjBLkhUCzqAGIM/6ThMUxAd9CBsxQxpwC4Ma6in7aSUvPtSGfkiVANqSEDdF4zppgK4dNWvAO6nnA+ADhoy96URxjz+hNwn/Vo1SIfgThMD4QDtoB2Uv79dA1aZIs0JfIGkAZvVGA3OeGkI7s2r8dtsQwITdmz8JT1nvEGCJBEGW7kvu365jGjjFW5EYSc8zeqvGUMD48Y7bEfMZLQz0nRNC9hRTYhAbgPN4TBoS/h4jZT8hRrhGuJ/lkjaBvqCPhWPQ3fdeyx3tbn3o/hBfvmiF6HW4KcUZPmk6f+cX19poNoJMM884mkcogZIrKN6PqEN4LvN2G1rFfJQZC3kV3R1YfEKqXenBA5euf/ky2d52E9DweMa/9KDdyVg962DTFEhVkCvKR33vfjWduIAOGUXHQZ6/LqRMeolskxKCP4o06y7w1HEwPerwG+RuQTfl4BvB4CNQM26oN+sgpJIO1BCKhqtDbUrprtSYjGwJk5z/79bo8SErKZt8O46FdiZ8CYfo55Cxjh88JoLR7ORUZNkWTGKQ8PP7Tc8wQUBYymTbl53kTYg/6TD3uRg5ZJ089AJRnS4YrXTZzqS3X9JXXQpIiNxOGR1gYYWd4WnCGe3AziUEIAst3E+ZPnTij54GHita8ZPwgmbxfsQvxIvQfr9A5XnaMYHh8qFPmNphp2ieZmzmZMrWdRAbL8wQhCYGLXOKBog14iMhUh2zUgbqFvaoPnsy4n7hPyfZlDE7S56fv/0e2V37v79vOnntPlgrIJyF4TL20L/Jl1resw5zho6omBG7BGeUFqrk2SQxWXHf4nTlRfbCCbbdCsK/wTSRpdOEkv6p14jqSVIrk8HkUETomEfPEFTLTuKaudT923Y6ffyvScCAYhYfFb0s9Jz32cf2nj45J1nX3TZ+s/bKSo+O+mDofE78p59o+sUK1LWUPn8uco4yx+RYMqtahE8ZbxDlk7EN7LEl9XnjhhTLY9JL/qPZ8ode//KQnNTr/3Ge3N/7L/2zb/sZf2x5LRiecWrVRkY3EOWiNSSduIXiqIARgzRSN/o7qqQmAstqxs9iYxAgsZJlITngm3VE3aFnMnYARFo/nvr4W2E9+fNs4jPR7/61t+42/qRa+t9PBCuSbu/oL8hbRptahjxy0o/cIPbC8/cKHt4f/3X+7Xfz1H9vesSVscA4XpE4SGhZ1wAQpOrF8lkXcOOol7EIBd3Nlue/9zv0f/TzkFBe4pCWjhtACtnD52+99DgIgphcuxxQi0vtG9uxK1qu9DUM6vFYgqIBZ6u/macgBIY/sSUJBd38PcRpLupvFsYbybP9jVukxadAr4KJdgOuU48KXXwylA9zxZwM9JyuTDBDKogphQXaoE7I1QIZMVU0cWFiYmJSf2PAqN/dqKaa/8w7DZnhPW1sB+3Mg76RoF9i1l2TG0DZhcWTRzDNYrGcTNnUyzK/rC7ZNpjnDF5GD2bMg8GbMKJt+bZA8IM8wqH43vwsOKTO/j7eD5zz/qizWBdIARBNCBxiijwHlDU7pP71ZDQJp06QVH0Kxby5n3NkY3t40gEqTmxuQLM8K4h1DeGhLLwe2g+rkHscaQN/yTHsm/JDxwPAh6UIpMcYNzKm7daUfALsildovJXHgAcApY5tyxtvpPhr2E9HfuT99XAaFlGcKcMgdSQnSBhZqwtVMMU2ft/dhYt0bzGtwGDInGUGeQ0qpO2UjX/Y75JWxYFyQzdaBzhE8E/QZc4Oxx5vB2HXbO2RoNyIwbhOGqFwiBy1XuL8sqwD4Tq6pG2nK6ZPd05T3sG8GOXUOdzmmPqccQCTEju+R3ZRHuzRyoAzRvz2Oed7ztrjXsaMNEFcMWi3Ls1F9FgTlqeWEe0QOzHGX2EP93UvTsr5HA+AlTV8G5OO9cRPvhLspL60jhgTOc+yrYn+aGR/zMb16jxVt4jvnU36w9pDqmPaoj/I9e0NCYnyfqfy5zhzO+9zXGC9J5t8tMpFlDB/myIVLZA0QmudefvFz26vJ3vZcPD334um5Scrq1AVd78Z5Pp6ojvgQ2lSeBz0fKf+WMfaTYAgxYa2IhZmkJPF2nJGdzGEPWNeTUKEprtFUFSMast0kx9cZxlQAnPcIhDNuhr1ETtl7o6GzDWRMIIiNHgrXfUQKD0idNSNxAIzT7gZK7ouB/GQcJSuGvWX/S4gMm+vn3Xo/moQMvugXSLLchTJy1ARn74/2uOq9Apt0qM4t1j/IPr2QceM6c/MWYWmobEgipj8A/shm3kEvEJpGf56nPK4YKsgywT4i3oEKYy+bapgw/8M+hyKeJKfgTKF8l/kkLye8GZKXsN3aK5W3Zy6w78jxYO3usDz+xjjMWqDMtQfQ/tLYwdqY1OfRxw8lkoT1hSylRQ/TzpN/+B/Nnp4/vp0+87xepsuuD9XgLBYzL1I33ea11qgTW3czlhBXsYT6tM50GS8GXhvKOuwJqmk8+OKqp6jL7ne4OlxDhoZMrKRjBf1vRUZqEtW7VmJxhbg/4p6aD71W0UdE0Cx1/HzEan3f3HdMbD4f0VnfpQz3u4/bQR3JmlY6ogjllHtdXddrs1dt2nncnkf9fUy0KiACWU+SloS+s6fnm77pmw7hbVZuRuLX9vPvC+mhN89++SPbG//1n99uf+Dvbnexjsa6Ttwtn8qdX1MERUEKSDuLieKkgOjUIuSEL/6zR3GUOkG42qIFQ3ZhR+kymJ1i1zUlb7mXELenn8vm9PzEapZNeds//S9s22//jgqZEjyNFDvjvuBevkKAdHkWefuiPq7dUSKx6p3/bz++nf1Pf3m7/fFfTFNYuNNbKFSttNSbFSLv06NTpyErxK77qhN+qf5CoQk0Wil1fxfzzsLE2muIWCtP3fa9SXesrAtp2Semcco8XIuuljtDd9pjw0VJQ/1diScavALKDR+rtpQybvDEPYAPQ036fn4CsCcRwYDtCRuqmIEWGOoEmWLTZtXHUIwBsciHGZ+6bPdm5H2Es6QfWaBYbKj3JZ41Aey0qds34VbWn35lhUt7rFctSPu+KTun5XwyUZUg171uxOJ7UEeRTcsccs+kAXgbygfYx1LKotMERMALuKfPsAiyMRrgn/uwVCMOHBwKMY7F3++1mhPKlOdMFpH7smm6vCrMR4A3YDVA9rVknvO8rAbTfG/YGF623E42MeRtACMAAAuy7abvsMKzyLZMAsCQZa/nH+BxPGczdwG97nNI9fFkkTmMvQiGHHWYqjLRG88NI2IO0489AakbxHOyB1LYhK8Rv49sCPL5MHbIH0qsPR+k0M2ehbJYIjP0M2PWxECwC2CgLOZjA3G8rRA76kQfc9AknkKTYzBmEACA4aJv9OAVeOjNAT3HW5b0DnUiBwA5pA1ZGznB89YHRTrf8BKNQQDZHkLDnEIWd09akxPnXusHxxU908SPsXBfHcCf9O5NeCXLFUJkxr4hRbSBcRzv4JzTRJYxw6REuyWfjD8yav8iX8glhCff01cAywmlsW+oO7f1GFtnxrXmyD9cAAAgAElEQVRltqwbCI2AT6/MzCcs5OzrMG00Q46hIj/NiNhl89P5BMlLwWvYo4aNnhfKexNajR7IN0S1whTLwQABZcHLH/EQXyYTnzJvOGuPNWalWPhveH4aWTDjecihwafxcDNXIQenb5xsL7744nY/np5nnr6XhHKxsN+7YyKDAS8e0NkeDkOpgOq0kXEwLDf1IQlA5B7yAEngJwbCx0hik5Cqs8j6rQBcDZV6BehrgqjxaFZ/Syg6ZGxOdDdrKLq9h6TWVeYDq4OWhAbjRY4qoo0wNdbr0v2VOc037O/R4o3MoG94LwC6AR3zEt8PD12kLXpQIuOsQabS5t6sS5z3M8aoCTGr5AQpD6Lda8+tztSmJ4whJkkCKqVD9fWa0BoSAdkX1U8TyoUnxv1JnBFE/0FOMGJhBe9DfI2K6L6QLEmoK3zR0ELEOF5X6lKEs/bvEEo5nx3UDlGjBI2XJWeKbB90bWILREAjFWt9yfaUS78hbyND1EUbUepy+lv/se2Z/yBRO899bcMNBo0xrT1OM1IHQlu6nRbSO3NArf3c46E8NTFwzNPB5xBj+qix4OxhOQbL+/iDg9LP0HvksmSyvGASKPaPeEJwHSKrLJKJ1OnWgJJ+bqwwbV8B/qE/DvftA3D0y1rO5yMmju1CSEZ2HvXMtH/KP/57qjHX17+Pyc5177iuvUOY17OJpt5vlzAe6nPwhh0SFzBeNVaq3qybT8Qp8Z73xJs4xqVHdfQXcf3vD+lR2CPMn/jV7SQhWRd/88e3Gy+/WCFYHMCYBYzfmRjD+Cf7ygFIH1pHbn0AKPHBguJMkuKpFFAyzN6WXmEK0ADu+dC/WCN5NwAsG/KyGSaLdnr7N/2WbfvW79y2f+ibQ4SS7Q2FoPL5Mnyo7oJt1jdUmBjfp33xjN342Ee37ad+Yrv8G+m3X/xQgYIBYUNYWGDIsEMM7xXSU7G7t4lPb0XGZsyb7N8QCMbCxDPE5aJfVRRX2b59jAoe7AVJjWI0uw9E8+iZXamoTwAfFVpAzHglRkBRQh4anM3+FmdSKaz902FXFVHTlvYmFhJJLbkpD3A11ixBFlnUuhTKH4LN5lja2id/F7kChJZ8lAcLsAUor0W1Qm5SGIsEH70dKE3IGQ/Rj7VQIIAOrWW2tVPrdh94iIfRDeyuIgV+IPNkW5Kc5L1kpqKvAdFayOueIk28u8HqjD3vH4BF/agLQIvDGAktcZHrwdNzle/Z3D+eP+uANZ0Q0AMZrexvkCnCeXpj+oRPGYJHHRvg817a21bfASmWt2e7A0yl6bo4W/iVAcarwTVxlYampbx5V5Nx+95DbONhMBwkMg1hA1sCgAHoq3XexZRhKRksMsk45z4PvGxlMUrjFqnIOZwXcJ1nDHvLPeyLGpI2B4TyLoif45g2cG4Knh0tmpTfoHYXZOQewgDgFd3ptPBjGJTIo7wNfCwX8gfBp/78TftrztqPWmU79fHseSHkkfp4bg56Dl0BUG8iaLu6Do5t98vUBW/kzCNNrLQDksH45OeERlpXSBAGhzIOaNpRDTMgjCvzpcnKeLSmv9JXnHivJ2faOp489wBBFKlUz2/lq2XYOKeRn/a+8n0Dp73LJ8QNOa346ZYrDBuU37qOOhPGM/ejbBhf07zPODL3eAckFHmlDpARym6SrAeJuuPtatmhv1iLPLCYPps2NOiyu5CX/HNzxszvGGS4hPrJ/GOvyBuvJSEL1zBQoDMiHy995qXYJB5sz7zziUQWJjwqaxvZvfDKuJZKYg4AFk8PSgtCAqg8d3M9XgOIZaIuJhRVj3WiCsh01oofPU/yBKcYpCsyfiuZ9iZkWgcC+49WYxthsCDm1r94EyBevEsvjWqy9WR7fowtoP8ZcpMxsH7nqdx8Fv04+0YMfGMqEZ6nHB2IgaSnDS6UYR90uA1ECrnF0AaBKqzRcIEy02/032l7mibUjPpIeuhT+xGRKxKpV8q5iReNKVTz+TSd5X4bkj70hOesIMt0rS6ypxi1TnQzN/0Cjch7JDpY4jusHAPB3dyrKYC1fMha+vSpnJ9zGrlgr9M6H26rQ5tIGj1QWehuZd2kfpN+W09f1tlbEst4zjxYlfZWP51+y7dvT/+Z/3y78zWJkPlCP93O6be1zW+3qB0P7nO9QLRkcfFaioH62m4Mzksg1EWkDmGBOyBvIkZd1s35laXv+rC5R5Giac/x95+vzZ+PQBx/9yjCcnx9/Xt+v857s3qFHlWGRHXxGI4BZTD7ShTXdx2IaiVgmPGf8ur70ufIH/8wJnzjN76vwtvstLcrIW9935eH9IwGmfcPwEex5ICrs7/zk9vF//o/b5cf+0jOX8ihiDkLw7SDbB7EwkOqZSzyHZpgB2oJarcvwNKOQhn0ah2FeStKb9JPC9TxsKiUsA6m1wSJuf8xFnHCbgA0AQ2Qn6eSRpfT3QEC70rCg29OuNtv/M3b9p73VijcbPxdOr8g7tFn2prLB/LCoJVWfXQIXNoGYAR8Yo39dELvPvRz2/aTP7FtH/xAZZ1j1Z1wHUAN/TIeAFzuHGimmxJQY1LqFrKyGl2kb80Vg5WqFQL9d5nF/wZ7V8BkASsuOmy4XMIUaOW4MvdJwxjRvxqUEGZ6Q2S2W4lqHFDyZQnzzAgVDptykeVa3EYZlCWUxQNrT5Y108ku5wlMyBIPdHprvVKzhwdDMe831pnwiAaRWvydbm47KZBJWCUbeJuI2ch1gAE2AKQhO621B4SreFmQm5DwKPJlZrXe+N2henvYDgtXSA8hKjtApA8EcfwDZAHI0pcSkLLKeQ0PE9ZBQ9hy7z329OR+LOHIBfX0vJSWSsPVGiAamtavsLzU0xAa7qFv8uVT7YUhKYThc2zwzvjp1cszWtzzi9m0co9Z+7jECt2gcPqGZ3i3P4vg+nrAFe/U80VIESES6QuK1tuF/PA9/dBze0KeGD/3dkCM8j7KYa4Ayp7kEF02kKeg2QOG7EwopXt9Oosb5Ux67baMuofFzdQQUurLvhSAVO41bSbgq8dfopfv3A+T3w2To58B6Llv+kswjwclP/Eaoo/mrJchfrRtMuZ5rhSekQ6rRFo5YNTQ3TYQDLnWeEAftXwzcRxHvJKgsLzLPV091uOtNsSUuqKP5l+DccN7IULtyVGBMBw9R/dQwpZR5MgwO8ax5nUZNPp5gW6u4bGhTR7CS5ncx3UOTnXClmdsCAZ/a1bHWMAY5MLInMiaNjKGvLPHpCxdV8dpxpb5MO1VWSH3GBzQBS1P7pVLmZJHZLKIwe5dnUyC1j11MAFKfs6eHuqIrLH3z/OsVAY1Fem+8cbxTtplWGntcbmRgzC9UaSbd3PAZ+rJOSq3koihvDC1OV0gmke19GcOvfKpV7bPvHI/2dueiO0uNm5CAjkbJnPLgzKbgIxOXkGHG93zDs+5UT8cQqmKGBX4Y02qs3VKt5umGqJCWmNAOeddpf2Wl3+C9j7wkr8hVBUKljpnTp1DTlxjWtfSTS0aeGNOM768gwNEfZd1qbVGT04bxlgvBVx0Z7ADaxz4wbWvllufWTeQj4fJ7/nOdi1eDca9RUpCQcgciS7wPrlHqr11q1HLsJzkocp9lRYbi3WHf0f+CWUrYx+y014gpgmkP+WRPe22HgjEFLlMmyBtfe8ATcgWY0CIuWo9xjETMjiHyLiWfstcrPNVql3IAGVaRsrdvSDjoUPk8OIpWzXecy4RY3yKBzZlnjXgvfht372988/8xe3us89Jhr/g6BUeMPqiVMGX4iNmQCGsHvKjgumDyUCmChI/FtjeSVOGB4NwzbXxPBQIn2tT7OCaAfxcv460XEcw5t2TtOs6MjLvWb1A885Hfbc2+c3k8FC/mUv8HOIyXVfe1qthfFfKaiy+EqO1D/Y6tkd3svhRt8rIiCev5pF713oM1j4ms+FjiaZ4//vfn/ub9HwpBKXL+PKQnl0yev5qtTnQgwsU/ouf3S7+9t/czv7P/327+NiHthuxYt1i42NAs16f/GP/yoQVsZBy6i5/34jlqM6t4ACxcpPWxvny+FwZEISxv7NaY9nHi2JKTJQmWjeLH5ZaDmcc4EHK0ne/Z9ve+75t+/pv3HJaUoBhwBUkibCiOaMFIenmqQSOSN/gjf0yMeMsIFjg2ZfxRqyAhBDFE7Z99BdDdn522z724RxA+JkGHChBpbHAYk5HrnS41R8Xnipd1qM5PZpJarIrJrghAqXJNXpLfcp6U1lpauKXm70yh0iSWKrAT1hwIZ0o/BVkYC3Kdzi29+tsjGQfEPiDMIYOr2OxugjRmVOcASG1KFE3yO5hg2NteIV0VQaamoQsfFQGU2cTRC2ZrBSlQVHc+llYeNzTwibN3pOkFyB9pYzQQCxdEDwqyqZe5IRsPbHeV2FVhsCwV+QJRZsQmtKe9T7BVIO9uT6WcP7uxdABmcxf7hWKDCiTZVktYt7tdX8TYI7nS8A8UNMQIMAT781FPTmtHOgPw39SZ4gGRUMu2rqpdU/ih5U+ZU+WLDftdjvN1EVfAwAb3PX+lGbGDawh0QU2BGuMlaF4bUnXwzZlQuSQX/qoxsK9E4SZzXyj7QB/SQugd/FUYNnOvc6vAc+zR0nAjywwVil77zPeiSxgsSfcLO8UjLHnTESXfqC+qaPtg0jNGBKGBtlIHdjLr9W4SZ/zECDTAJpnqWu8spZrmmSIAZ3P32zQz999tpLeAoCmQAr9A6lO2aZ0ptz8TZga/QeIJjxNT0V7EbQSU5+WPd4FqeDToX9FskExyFTuRUFNJr8B/CPH9MP030oQWJAYiZF7JzXjokCXHA/ZGlJIne4yDr3fj1vJnsk7Zh+b3algVhshm56f04QMlmDShtJHfgYgK0+jbBs8qeR4Z3sN1QcYyDrsV08ZYwmwbz1qjFJ0KHqcepBtEBBHf/EK5oVgcu5HrnI/300feJhyvmeMNEgRclUZySr1N+9LeRAjyBVjhpeN6uFBYWUy/C/X5xwoPXHlpZ7QHoFx3k1mrsfu5myZ9OWDhMudPDjf7mfdIJHB0+96wkQGj4Vg3si/8YYU/kXWS9+WJJdBidXhFqFeGH7QsT1XASNlYcXQ2HtwCM9C/nsc8PTUQYM1v++G6J2mbXcyR0kHrWiyFmN9d5iaOGfuuiep15E1I5XrOkYz9Pt4ea1+e2RYp+hf+r8/E/K1Z8xqfWT56FEMibm/zvsqALs/T5+w7hEq51rUKa373ZVVrbxQ4ynitRccuyEpLUJVLevD0a3vQedB3Pa60gsQkFx4zD1LicJg7Yz8sUrpAeuxqOU+rUKsu71IPakdbqWfyHYHuT2LseAsZU5o3m2zERZgt3TGlTppQKzEFhhemO/2Beuz52GxbwcylQx6IUF3Y+jhffdJ3x3jW5G6aPtv+e54ev7idue55/d2PfKXFQepSN76kStGYboD2XGcKKDGyJ9t2GV+rt8ZSd1enPkO3HitZ4exbINOgXVkvkZzwPtxmNrx32uLVtw5ZRyXc13ZU8ajSNNxudf14lt5iY6J1VrmdQTp7bSLew5BFDUuh3ZXnx/6t3TF+q6JCDr0aRnaz8jCGLl93/vea2KPtyM3by1Zhzu+LKTnWm/GNUQA9/aNnCh9/nf/znb2k//XdvHhD243OUiSTXaEvGGBiXATT1txsQdwjWh6snIDNToTxTHpC+twvskKM5lCaHipjiI6pRjXRcEB4IwJrLvGb7clEksN55QACJ/K9/eyDyj7OuJPzj9SYUfZGN/e5ElgVHHAWuY5NwUsh+Xy1eyFeJl/ITWJyd6yGXV7JT9fzk+sxrt5kBncwImqu4hSZwCas7sW4AYnkpMhN7jp7Z0iLGUxoI/y6T02kz3DmNf+cI0Dv2KzK2Wv0kFHZqkcCyUWQd6pFa4XC8tnVMoa6Gv2ULUlTekV6eS+zi5nPH9b9gFl+R1AzWJd4Q4dh6sSLzAnwA5ghhzdOGVZTahGg3/BRJOVsphhxaavGjTldxc15yogskN1pg7IBmU0edjJjV4ZVqL8kxR1eVryAMXrRwFtcEdHIWtNjrytwZuKNv1N2lizr/V48A48BYYn8RyrQO6dEC2KcIHu5yEdeorox+q7Ii7cyEj1d73nQHIKkGtviHudaLPpu1E2lYFHCyqHRE6CjGH4NchHbaYpBbJKPgF0zEXMsamL9eV6k7wJWQLkAhCHsOFdhYhRBm0WmHc5hEuiH5AF5FLSCIilfcxrSF+PBZ5FdI/hrpSTe8gwRnY6rJq9qNb4Ntkz7NCG5yf9ABiHcDTJmb0sIiU8xu0JNO6Hsco/PTwpE6s/OoMMedaDuqV/6UPayLhIfHvRoDuHLHI+jOdN8VzP+Un40HH5DuuY6SBKe6hlkRJDzjQqsGG7ibF6FHBdHvXyRDXhE681YRovIO12LCtlsvN6yKxeLf7ueT8GAsWb52gQOmvmDTITWWfvFuBLEIOuYWN8EyPkR2s3j7a+G0/OSFu/X6KiDNYcqGmF7mW8lnou+x8qyUj3p57I3I98uA+L53pdIJTUUOL2xLiPp+Wavp73zdlA850ZG9knk6Q9jkeexytrSCkkP+Vmf05blMIYIKSRBcl8dDbEn4GNLjDle8ogxbFTn9Cj9B1npjx4PZlRX3pte+l1UlY/Hk9PDicN6TC8rc902XWfXdl7HFqfFtCvdaSjyewKra8AdPRmex7MmtVj4flvGCGaDJCIyOmN0bLVQR1TefAcCXAYpfY4uAURMXPcBjBhACvQiVHQpmN4ixypgyBQpP3GUIfRE+No18u6Gd3QIVzMa2lXp9ROCfQJSSEmnE1SZkRDjfceBojKmXUzHVP7UyrpgF4nX8V1TGwhCSROyPvIBKeRNs9oS22DHfU4wUPDWkdyAsLQcwNNZW6SAICN+sgTz+kMcQoyJ/M+5SAyQGjf9C/7CtFfPQ5iJe5vXTRpzgnTY1/RGIN5BvFbrf0kR6B2kGpChCFm7Oe6T9RA+pREBheZYw+zPt36zt+xPfUjf2678+wR6elp/ubF4HCFfp6U2coOazqjn7rT39Rt/vFeeh3PywDlAc1QRJcXInt6LVIHTJwg8rMQmDonaGTsag2PAffnqz/f7Tikb1z/PiYnax9fBfuDx5qUNpFb331dWc6LBQMf/30d8Tmu3/E94+mhrPn9mCCtIW1rqN/g64rYPhjPp5+uI1aDUee7KrvO9vFAYtRRR/Z8w/te2J56V5wQLfNvNTZv9/svOem5lvCstTkiP3ZQFMJ5Di+9+Nmf2c7+1k9s5x/66e32Ky9vNxNCohIMgFD5odI4OwVlymQ0nKNin8VtAqQGx/s7IU5ZBOJpKG9BL/waskQ8hQexBjRJKq3LWOSLiXGGCGmRBez2IsgCPxZOACVrFos/YUlalgF5/Z7dMsE91aYCpUhMgX8XH/Y4EQPNB4W+upBdJZjctLsWhxI2Foa4ognzQmuiCPnZHzeoMjAoxTx/qxerc9zdEKC2BpXg81rKo61Ju9nPqqTtrlqEmDz1XXuBlsk4E608SYfQhHUyVZhFbfpk8ZGUdZjFHCan4b7DTLDAmv2eBS/u0V2JtUfHzDr0IwfK4YEagjed4LA3eHN8qw9ZEHx/J2Zwk6dygGW49451G/b9GG3BwNLmfhW9bwxGgy/aJsAEdHG9xtilkxPS25q3A1TDRkZOeAzQ3IBwkjgMqNvljfuaQOmmIoQIwF8gad9TUEJSssjHPQYH2ajwtgK0+8cU1OkVDvWVPEGcSiYV+R1g8r4iUxIm5oX7jyANDfBnf4wmS67ndq3eeY4QTereB0xW3XOPYB8S1OVMxQTePTfm9+kPKkZbMD4weU37yqbvEJypA6GCzhvGljGj7cxlvKSdUnreNf1FPdhXgAFDr2V7XezLJqht2LVz9NzQvzV//B0PEOMI4MWqTIp094XNOKR8QK9Z59JmPXj1zpp0fN8gfdrv4a655kZq9An92N6eyiJRLREddN9MSKOLLLqt0VXPmwq54n35zv5toDB93aBuD/lyCnf9mhTtXlHqCYk0Yxv3FSgtEi4izE/qmHfyXj1tpdMcGzwo493R7E3fUd+ew5MSfLxVEsqlDMMOWxYNc8zzk0RiTyZBHQCKPVcnMYkhex3iZqgtZUeOIKvKfvcTY+K+K3QG5LTnnqGZ/X7lhP5kPCv1c6WPLr1tVsbeo1gZrZCLDo/K9fHCoB9PWs+chECfxmBICNXDHLT9yusX2zufuhtbXNIDP0mIGQav2rvoepifHFZ67oGcNc8nwQDlogNdCpvosz8GAxnlcFYZ4U8sSZDm0f3nrFMVZ1fGJ4aN0FDDlutv9MQxSOOsF/Kb7CfWL4SnygAAY2SoDfYT2kZEAhiAvr9JWuteM1xTet3Gq4IHCpVixv/082SKsz5NZux3pggipVYGfHP+EAS3xrC6iaMwyquj4xvwLMbAM3JYD3dvRBuVKpKispN5fs94Q6kD/W0mvDI8zFo5oYuOTcaZMLX2/yofhKkZ7s1+5g5zJHuah71LoEqXGfJvv2esNAhCUEd31f6uCnscJMlaDqmu9upAFlbhbcR7X0SKZp+m3ne+45/a7v3wf7LdyBaAIb2DQUquGpcwfq4d9RN9Nz9rmVwicljjGUZHt8+4yZhC8PX62W8MSLWrY1B6Lipq1r3m5lt/xiu43nlMMq77bpXlMiJffd+jCMnx9fVdU85x2Y8iPdTrUXVdy1ix1pD5eXaM4NNGZdAhKX1/XL/jv+ce5s0k4VifWwneXB8ZmZ8SdnEokKHmCPPC87XiQSW87YX3f0O81x15M+L61sP7lnd8yUnPm96opkFjXl+XnSSxJtIJbNb86C9uFz/1f28XyfR2+ZlPbjei5B2YTFaVWhafC7KlcA1rVE/g2shcioXJohLMi1GYGu/UolmcrAuat0HUWCENaWoruVlfmEuz8DegVN1WfO9ucXfh5XuUTu2rKVCFUsp3s+/GRZgKNtiR1raFdCz2Kt3pLH42kO4q786BDvMCSCh8bS06PyurkUSG/kSQZ1PobNbXokIYRomsE09FfQg7OChFVU5jloOnbZ30k2pTbJC284TvBve0xXA8TnvIXU8wFz/7D6UNOJgFM5e0yPJ3bQWl22ay4K43Xh2F6f6dHifejebuPqzvOjQu7ddVrjnTVb6eM0UtCqwUZ5FIxo44ab47eJkGiBU5aut5g5b9zI3U2QWK4ZXgtAdhyKrWZMpnUJEVQFKD1NISh8mye5JaZvbvKDwFQBh2qz9l9fNauvO7lmzAWZ/tAulh4zneHC3L3e/KOSQNQAdYzzNudG/F3kRoJx1PBqRjrQaIkXihw1wcS9o1Fn+9HZ3OdxI3TFslRgAr9lU1gdAb021tz9kFe8H2+NGeL3q9kA8ylnUYIgCbZ70OIch1rPc9lmUdKTJbHlXIBXXI+Mw+oOn58VTpXap6FnBuQmZmNq7lHSZFyIPM7wETyK1j1aDe+dr6xjFOJ7HBGiCZLF32IampeWTJ1FdZzVBe3N/GFuRnQt38rudQiIMJQ6i7Bpo2qOhBaZ2S+z03ZNo5/boTaOYGYsnPrq/6FL3E9DRYuHTKxDYYuons8L7RVwXCKKO8McztNvRIZugw5sDMO7qK53suCOJ4P4CLNtHXXafD7NhBqqnuJ9zOMDzqxzhDYCAWyAX6t2UT8ilmbMba+84sevYZxXBVCTKoLgQu946Bg/sIc3YP3RgMAHm5mb1gtpEOo5mMRfRK79XZPdoeRMv8jK5MCJwEKB/WD89fact/eWtyrWXrYUjbWcIBTx9ebCdJYf3a/bNYRG9nS94TOV8lHhCKIQUyYN19Iw1G9ergUSPEqeLpB5j73lkz2uLuNWtUEQTo6lseNI3NjgOs0W2xuwPI0zceZwDkHt3uqlLGSmFA76swLTXvbr06HplJXlDr+kEHWi89jA3W0eGUuhjaquOYaxVON+SMy4aUMTU1/OHdBUeg9okyOESBsOsDomRonQsV4dtkn2v9n77c00nzuq4i4W4VYcA84WShIkny7shf8f2Mccb6lokJ2nuFeEIC855Tkmr0ninBPZ5CDEndZmcJ5Cahu2OHNdzcEO6QWjK7SS5qfuMVAzi6vqUcznSiLJ65nWtEcxi6p4cIT1UTsHznHiTAZ700hiNC5lJGwOj5t33Pdu8P/+j2RjLe2lcaJduwye39DrLl8TEWxLWlPbJXxhW8wXhcxXD0Jvd7FEl/ZgvDkF29RBgS+z37jYy38K9wX41//Rxwfyh1faqXrQUDDAZaCcSUc0w8rrvnaulX59feZ0vdFOEehyt4ZsU2LYvHhGtk5bgex3WwD3bCWzJ1TFKO272WMc8PeZnv1r+Pic36PvXJ8v76ro0m6BfxYtXr3e/+GhMahKQcN+PX9PeXn/R8UdWLaMc6ev6ZpGj+2Z/ezv/WT243P/pLsZi+lO5BsdbpypybcsliMcCMb1yna2FGcaqQtCjGoq+HgHsGxJaSLu3Vi98eBlSxsFe62wWyp4yW2prM+2cGR0CyPCkAQgNiwSIcZiyyzsRSHJNFiQoKxPOdxo0GPM62BqAoG0gLHod9weV7wHaFGNwwhSThSbyzTmGmuij22txapGzCDo4Fe4D/Pgn7BvHsLGo9QVGeZyx6LCZXenL6oKxpynsrvXWf0Q5Q2gqJsqoFqfq4guhoEwqSzZO1eJcRvJW11kqAV8ac7DgsqsqCK47jIdTzPuTisGgqL9zGYs+CKcip71flsm/YYwVlUQgQUmkAZiZ0yAUz71OciHtv0jOb8R1brN0As+nU/MLCoiUZcEjFAZL9veUBXMejhEyIZFQgu+doQvSQIe4HJA7BXhabykIHgCcLGu8DEeQai6TrNp1BHZDZPnTRpAP5xx40ym/PmKmKBb39zhEk7vEskrb2ZaV278+iwAWFerV67tmWBiGS/5KaMmLgVcsfD6lz74OQvKRPAGLWbbJp8Z6UKbmjz+knNfMAACAASURBVLrf9ASFXAiGJ/ytB+GKd4P56iSqnxKLFNMnoe9emwHMQ4jwXOkZahBMHSCWxvijZygXjY63qMP5DH9rwN6HIUqm+Aiel5lpPQpAy5U7hKi8xQp7ZaZkT5OvhEguS/yM0UxSFUJ/3x6GXQ3a5903lI3FGCPJeKX5Th3X5E5PTG/ylkBSR/quZWMIwK7YGNgmIqA4+6nk2WchpMw/sn9RxStys/TJ/Mr+ykmGwLVl4/jeDo1RJVcTvrnLgUSZOqX/3Nc16wHvRpZTH4wLUw/GVq9iPpN5sBRsyfOQHgnoEO3MpZ70u6HJoSZ7WoAf7yCEC53Re5Aquq1Cf/BecG4Z1tCT117bzu7n3J7XH2yvh3Q/9c7Ht3tJiHAnh/pJdiRu9CH7c+pcmRk7s3ENicACL8DttSX1ds8P+x8JycJQlFoLqpr4uE+SsUEXUHs2y0tsMKa1octpEx1M+BaSmj407AtQYy/U+1YQRgY0ZMLzbjQBF9nTK9C6Hhk51LWMWPsH8BwCQflmWWPlyDtP3Yt39VN7WfnHvtGEimHKBBcYOpV9LPqAag0453y28/zdsjhTTX3WoTgVglzPUw6haBIvpyXh+bXWqrJZj/WOtcEyc1pixjrC+9jDxJrUHuYVS+zrXdp1JzJP2Jxnms34YRvIulTGkiI0bgEgWx0edkiOaq0US5koD+NAP0DE7rLHBwKULKY3b+b8n9zzBuPw3b9ze/yP/OntPCHCeBDvsA7vSXmqj93nlOs7qW01+qZB6AvqeEIT28Bch5b0JvfeEM+t+9rcv+v4vU4v9DPUeVT4TsSX0Gzl0JeXN0mipWQuc7/rqCZsbLZIXOG3o4ZdR4hWIrF6XmxXk9vj/lkNx6yLyqvVuIpLjknLdeWsBoJpy4ptuHZdO1bCMuUeX5u/d9l07QCjNZlBf+XSbFOYcqbdyBsYvlKYJ4IoXmTa9L73vS9nj8XTo9Wg16JHCdEXcP0rlPQ05kAvMvGyWfPi539+u/iZn94us+/n9JO/ksl7mv2ymc6Jk75pGEidLqxVFIU6yjAKFHc6nU5HYvQ0LI5PZs1NF94GeROqMZZWFr4xq0g4ABesPL04zwTCU+Ri3WhitOI+EAXSd0EYUKrEZ6BRlgDNkoxSYDOZl5k+mzJnijo9hwcJ/qlDhbaowFMW3i6z7/C9Cwf90+yeRUyiUdZzDWG9wJW5sAofcbsycV3mBpF1wgIxXROpJp5O0p5QErVWtjVRW9VouaNr22qUv92bhYUTSyspSQWvNeHXz0rAysNWC/Qspof7aUvvUxoLGtZTXPYeKV3PQeCuKCHq0ZtfK01GWe4gTWUliUz0IBzc7l3PBhdX9hPpodgHrccZoeyN37TBMJ0OKdM7V8ShslY1kO0wDOT+HJAL/cUT4P2QJDxRa08howBtZDjXAfCCO1bl+s7+n71DO3mLjAXcsE/Ae/mHJ03vCJ4eZAfRb1kQB3edCeVLqJpj0B67fT/FjOMQActAYAG/TQ6QEYwEekUgEymXbG3jWaCOelzaSwQAIHTD1N9Y+NsDZAV7ThkOWf3lZ/oRj1GHpwhusX4ib4zHJJvYDRDoBTzGqdf00wB4+p5QrfLbt7JOScom/ZyfJmhgPNM228r4NhCXrKCTZmwYn0N/mIhjVidDMJGTwwKz32vbkOuDEADJnH564TAQiMBKp2mYQVHyHN8NEW3iqk4bnVDz6ArRB2RPWCbzAmPThKIJ+ken0XfoUMaG/uvxG1HVoKCSrno00CjjD393n6rGum48u6ObASw8v+wF5J6DsmxSwrU2QKADp41mFmx5dn5Qfo/16sEcbyhtmb1xjKvkl+dqoOqwU+YA/dBzGYLovsQiuOceA4CnoUgtQMBDNSGamU+TsvpGDiCG7J7ljJ4Hr76eNNYP5ViQnrv3sgH9icdNO11kcYA24c6kdy7PAWOhLDR58f0mgXkzmJLz44lVjujPLgOaAGFm2NX1jE2uEVrNM8gKBkm+Q4d2imfFcnnPWOOx7lM/+0vwA4EpPWqUAN6+JhQDBkdkak3paI4pu9cS7pnAiT30CtlNuYahIasQzV7bJ1TNekgAC0sYSoZGECOU/tizyBmxUfLClIQs0CcQMMjHRdb3/awe1W+RYvbneLiokQLtjep1bz8fzz2dGTu9SdHRyE179vX+Zb7cTeg9+8AuL+9qGb9IWG8tMePFwbOHFxzymDabQCYhc6qGWgNNzKBqN51PHTIao5VrKamK8v0btPMf/13b3T/0p7bzd7zLcVQu6OvWScd/2ye1YNacqF7M/embTvgwGsquUFYWT/QMMvKmYNVzlSSpvI/e32FvxyRozV646/yWsb3o5ZfCDbWhfv2oapDLFqYxCq/4Y/arrBjlCtkQox08LeuzV96FR68xzHr9mNyMR+U6YmI/97vmvvXno4jLipvWuj6qr+b6tLMMBzXG64dxOtNwwhhmBgyJ4/c2Hs5+rjmbisNJHzdz6nVv/+KvfcWSnsPs6MalFy/JCpNN/xe/+JHtwQf+9nbxCx/cbv29T2eCEgNe8fAqyShbJ21/PGk4n4k/JJSJBWG8DR52NhbMK31ZQPmKpUk/OdfHmtuLcbv2y7o57+a9XcbxGPVi6oZITHirxaokthYRlUUpH5SGi4gSRfaVOmDP8yTHgtiubRcGtBqKrpXDjVirDm7nqqMprHk9zUJRM+Fi6ZIgcI1mYg3Ek6N1ChlsQK4lrK2GEhoWhOoXLHwzaXDrk13uPGPk4WQz+bWldRrtLFwy/v7O9+DRSt2NzW5v1W7tsIadchGrHZl0ArzmUDQVK+1ZFM0oDbu3v3d4CLPAQ4Sy51DFReFUfdqLFKVrGQ4AdVVNL0oSstF7QzrMp7xRWMgb9M0mdTqXw/+0Hnf59l/P8CbOpN2W/LHACMQWLwLKGRmo1ar63nvyLoE7e8s6HIwx43BMN48vgNbOmL9L1oottwybUasWtn3fD2A64WF6ZZCJ2U+yWsdd2EkmkfLnfCPaRn3c8wP4b7Iy3iiqzvvN5FXAwI+gnHsJw0hfdVZHMg7dmLOeTFzRqta9KSXDtbGXv3mnkll7iqwHf2MswVtUBzraxilzDB6URTeOJ8AzTFoOhvRYUWQbwkedS87rQFMIEuaESs5SgL7b1gdE+owZ2PCMZO4QpiZRY3J2QoIhApKT0itKrfWmzAJPpTson/b3eGpIoU7ICSCEzigDSXlaG5SMDMXLNACgFEHX19WfNjTJGYNRkxND55wWeUbXRJ6jXRPuO/pQg9KsZtMfkC3qT9gXstr7gdq4IqGtiXu1jRL5apukkJsYW+/jHdSX3/PrLte5YU1uoChAdrinn9X7h2e+CT+E2/eg85tQr2Te8V/WhWmjoY25rm5Gy/T4iJDxMJG0BUt/rV8VLpZ7MPgYMs0ox8CX7wlx41DKixgT7r/88vYg4eAPTu5uz37NO6O7bnpAKdb9m2QlRGvoxUGvt+zbtAANupxN8hp7IGKRJW0VJVd61Xs+lfe1dVMTktHt7BXloE/P34kOJpFCeWmYAxVqKYAD5NMeDVylb8gqyTkwWOzH8wIYKs3OGo2FuDLIMXduZl+VMQPE/isC0L9ak/AnsTJ17yvTprzWklcelqrz4fBKPTXjVWJfkF72SkSAt0QwRv0B5/YVeqj04oBf3lni6LZ7PSRDrpgiJnfIdxCJu+wTw9PSRGEHthpS2/BIm1JZxtmsm63HCEm7MKQ+L4/OgD8whkMEzm88SJ1DeEkzvR8WTR8X8SqyW8cG1HSuUD4xfCpqyBtEE/KDyhGgMk4RCoxX+T6nNoX0/DPbjR/4oe3iqad30kO/3ASrSH5qPA5zmxfMenmVTBSWWff6HGSuCuHJq2RXuekSJ2x9l9MxSnNPr/t6pweb8FzasYZ0WV4bc44Bf31Xa/6E5+8Gp3y3EuS9vrMGHb1rJRCPIhzzPo0E15CeecfcN3I25R23a63/lDntWXHWlDthtPb7zP2j9qzXVzx1PF5T/7nHmA0MIvYl7WP95e/Cdni3K5glRpzM72efe2574YUX1GlfSi+PfdL7YWb1ycuXVq69/JXyO+SHKiYU6PxTn97Ofu7ntouf+0DSXv/Sdvm5z2w3Ev5CnLauT8IEEPixUKcNbITX8CCJKPU6glyKgcFhIerJS7vHwusCbyHVG7Pgj3W8pMXFVq+KoCKXAORoK11OBZQLdTew1DLfv+sP5yH+X1aHWgj4tEcFZcEtTYrsD/erJAK5cd+cUWTYAQtpK2bbbpx6lTmCXgtItb+KgIRkw2UrRp67Ev+pgsEN3xnednBcBFKiUM0wbtzTp7EouYggeL35svurerRDDhgTJj51aqJVk4dwCWKjGRs7sBYyxpt4a57ne4iLJKMy2DnBIQ603bW7nqu6xWrq4lwU6kBk6OOkiuVgQEoGsFCfhKC4IKT8MkgXuBjLkGWzMY/sQkOmWBS6vw1bqZ5vANQtoXyVb8ndlX1KjLP9lDSlAlTAYG1aBfi7V43xEFjlebI/GQ7W3qMxwwH2DbFs0goQz2GWNwDebLZHjjuU7pJD9giVHMCze3IKvPVqWWVlb8FlLNAmHXHfCc0DMEC0Oj00mcoAAJA05w2AnAnoyu2c8zs9DiV/5RGgMxrK6FUqIFJzp981gA4gSijKhKa5XwIg3caHNiwAngEfjgnvFsjyntw/XrZl8b4MablhRq186EMJQP6ZjAFyybwBxEOwqCJ1Ixwmsuk5MwMEeIz28d4CXDXY1T5lefrWJA4Ia09o65m/CRn0HTw/CR9K53Qh1bfcT//NAZv1bdVTQw5Ajl/RHfzN/ZSZPl33rbQX0PK4Z9WLLatFAgCM1S37T19YBGnXYLtxp29c6y3Qr3ZIXube2R81f3fo107ujhbm0uPUZchG940WeeS/+3DeTfncQvkQrSGy9AcHaAIG8XQSbqhMI1OQSXRIGUyufPgeOXk9B92OJ90DNsd7g8Gt9B/61c8+7/C61LktAOVJqYyBy30+hC5FRk9ff307efm1vOK17Y2TW9szzz8Vq+jtbPFjXmUTfMb9kj1JAv/WeSLlFgMAqoYeQnoIgeN8nd6H2mJSxh61ZOlMiJmhrw38lXn6YlI9l7cIbwRpZ01r7dg0kZn+7pAw9qEatdCyZ5SBOJsEAinL+0teNWalTzgH52Hm4r4uIeM7mKrDVVdP/b7Z2rbWOLk3qefqnvp4XUu5J++ekOzy5tdz7H3RiKUOC81pw6IW7JRxJ4Yexs/kELlfbw/n47H+9FpWWSHGY1ZrsP2E3BCGpiGxdKQhchgGNV4t/Zh2zn6eWZclMhlXs5wp8iVbnu1DuJ91qL8J6bvBXCAkPhfNbBdD2eAFSa+pxdvDlPJOWZN/xz+73f43frjC28BSrLuKiBMob8QTQym8uNeyGfeZJONdXkOgWtVVNHEL6dVZdfhreV6soXw27ujnPZKjhX13Mh2FXJnsoTGEYfSW1fMDfGAjFozWvw+BEUMc6Z7jKkvsuv3XkYTr7j/2SNqVvGvx8k9Z1xGo6wjLvGfmxnFd1rbw+9x3TL6ue+64DSOPs6/uUMfBfJzvVe/gX53Rg96rffrorOeeeyZ7et4NQXmUFHzR178ySc8snm+jWYBcQty2pL6++NhHt9P/JwTowz+33Xzx024yZeEkvAAvkARHq2kv+E7SIihjIRrgX9oRxcNCkRHZiQ0Tua3nDdhLuczk6ErPYA0x0gpYyq4WTGYn/zreuGcmg36GonP2VRz1uOdL+GsSVfrRUjSV7rUUjCFa7SHxAkowZdZZOkUAKjCtQNech1ATuRa4faEi3CJlo/y5xkLj9lrYud6yxr481dpiSIXhCF4DvJYC3y18KIJWlCja6WtqNRtrnThUEeXlvpgmei64NRGGvNDmOy4obDytpcqscem7siZVv+wYbekf69tpWQVZhp2A/Zo4aZWAVPUG3Xw/SQpclJsoX1WAh8UJ8sKyQT1UqXnhafrmjvLRcrPLUctOl1nAnkNjOfuoAdBFW+ZrtAtUqSjyFuquFQ+Ug0Q3qOfvOceFG9zwzeshMB1yoweiwSLXTdfdY6P1u4G6QtiyrteAPmChox/7fdatPSm2gffHcj+LmRb2AsMF0Lv83QjAIzzTHpV1EVy9DmMokJGnfAF8p9zmPkleL6DUc8Kv7DoAG/H6ZO9DRlsDzHkp4+2RPOB9yfNtlb+yDmrAoL+7jeftDah4iFILQ6SGnDlu3Qer7pj+k7xNvVsH2SUTjkq/i8Kq7yXr42GiLr1QKGPjTeM6AHHAU8saAyeJpJ28q0Csn1GKc8+QoppQJb8ShtZrQ7aQvSHqztMOd+Q+5WyIMUkmWgbsk67T/FiNTVzT21jythucxiPYRKfkkPoj2y3Pg/RLOZUcOjbdxyNn3p/rhBQ5rxR27ytCmnrrOUsfkrxCsN0eX/u857Ptz9/u7Snvznjh0E5uAE95A8gFBQGYZ7n/NvtvNN60zvK9gAX4F+eMRVpjeDl99Y3tYcLbXs/P109Dep55bLuXg0xvPhGNGZJ+O//QoQzPSSz/elOw4scqRji1dcf7AtFgdQDAC5bZUcF8Zl2qc9U47+WWGcBKts44uwX9nL/Z8zO6z70/1D1lu45OpEJ+Us4kMGhnyQ4YDQtW12PoaiHoOS8xtP9mDyeqhX0vRB70OtBL64DblfTsBi5AFlWi/Yk6oH70PyTJaAgORSfMzXHJcPQcwvtRglnkttZGCsI6zXW8aBW+Z88RbjUkhjVPtcM+hRjP8DrgZWMseH97ViQh+d8p2CT9pA0FGemw9H2OQCZ4JoTFxAgeXF2Av6JRJuS6ozsg5YyR689M5lq3aZc2lHyLEfQqiG68AyEiwoOU1WnTCdP3e37Xduv3/wnD2+bMvQH2O7hvQlcEiPWXuh3ho6Op7kwzBJMurUiAg75762fX4q7zYuxzc7+RNpcXbj6S2hVsLYUekwu+uu7aWo9HkZyVlOzRM2K6qyTquIt2Ak9fLfV+1DvHuzPfvxVBu44sXffM6sU5/n7Fp45pt2kn/H1t+m6MC2NUn7KfiJEU0kOE0K8LT89q4Lwy8E5uFE5dvXKf63AmB6fd5wyc01/48LZ98IPb9pEPb2dJiHDzjRz+Ge+QuIO014aNYLmb+F7WQtT/TLByWxegUefVZ0jMLPbr4nll0atyrGMF7vJwFwEALi+Qe0O0cNULDPVHHXNqbS8crvFTLV3hFTvtQsBdWSDm63pLKULiivfQN5VOESRI0LBwPScodF/fdZZYVX32zGe0wDWvY6x7khafuYpWUHCkOUXg7xBjHGVunGb6zHhiPD9ROKP4u8bVV5Zf1kkP1x6rUfeNitQJf1CE9I1UjjpRz07dCdhw8xwLs2Pbi7LgkYWTLixlM6TNbDJYvtwvkd/xULmI1djgdaO5ezhhi8V43brTdkLmgoC1uNOEVshe2RxvGkZWxEI52MkEgGss8izIsdgG1LvEMqC9IF8ShojV0XZ3CIMkhhC9HMLJ2LhQ9gIyG+yPD4nsLFu+kwMW4/VRKY1lrDungB+hYZFPQnGoOGupIWQNfrUeIpvx8FAeoRb0f1u0BTiOX0Y/Wd0IWeWzLyATeiZgbEIm0elFe0jPGkZEARPGRj0Mb2PhpK+oS4W+LWHlPWpHPxq40q+TspznBB9zHs0OvBsgG7o0wJ8Ot9NLZ/CvAcUePqtFn7FtUso7BdUUw+wt48Uu3wL/vndIwN7XY7ZvEuWYLXPRumJp5vymni/TJ7MPYcAIsU238KIxKagM4Vuphv3NnMDzR7/yHaC+67iHAEIcB9zzIMSi+2DYk3LEfZQr8lqMSYw339EfrWyZ2FfKKD1XGaG6ndYHQIyXYYCdE6rGXoTZY6Ueb6LW3gZMKaWDYRWlk8uFW6GCJfM9JBgeIJFa4+mnXDdjH/0/Roa+WaWkojAzWwG48v1Ld2txacMM+roBgt7NaocAAIOPKJg+r9AljVAp8+EbD7On5/72ekjA0zmn5/EnQl6SXOFxDihF76Cl6JveT3OLTf6Ae1aclLt7vnsN1MJuv7VxTDVLPcsiOwee1nkpKZ/QbPQiJZqRLN6p9IX1Zs6g76kD5VOKaBuyUl5q97lo1KqhZxyq4Zl/DlvJQS117N2oMT8QmaqnHn5vLWEBzNY9tV/nJntm6QfGE1IBuXEZrZBop6t6tXOYOo3Hsj5GvzFAMgfSFyQfoDrxkuP9ZyayTlhvSGoICeuw9QrL0w6leaUSUniQOHWx9hXC5f6UKqj6QSMCRtrKxCco72xte9QFRJj1kjFgLCYEFP2aENNziDT1oa4In+HbRdwdQ0g74ZCMqUYN+qlf32vj7WQIZR05AR19z+/cbv7+P76d3nuXGGHALOmlR4cbpYFRFCNkZKRwQxEaro8BczxB9bZ5Z81wpGpC5SRMacC+RkgsXUHESrybBE57GU0IaPNki+W7q2S45+vy7ip/0b+LZ2it48jgeGRGZR4TkdVL8igPy1ru9WSt7hhiOfevpGG+P67j2h/H5MT50DpnsMxKulYSfB3Buo6gcU3vTS8hirCkpwy2ax8cEyefy3ow55E9EQMOe3rwQL7JGPaohr7N61+Znh46C0XUa9/basu+OPJwPUGM9PnLn91ufOzj29lHf37bkgzh9OMf0yt0h6xUEWptjm58rgUGYLy6V0vNduFalkuB71YNFjPJCS8sl+j+Hff1wE8bitB03HmUWllBags8UbOeZJ5r5VFpgSfGHwW1LOojiGWYKDIzoTNrHRCmu+3tOQhvg4s8SQjC1JeNZnyc9q5Cqu3qARaktoxyvwpMVlLWLBSUCi6LnySiLYFrxo55z1gs9Mm0YjFVYU+WfcIBRARBHSq3AywAEsqbxsfq6KniVfeDYkx/UZfUu7dm1qTrTtWVLVmsxcRntfjViA+ZYwGtEIUiRyy8FQYHGaLLSyErIQJYfhlLW13fFzWeIaSDfqSPAMTUm3C1APNpN9exyNep5gfl5MJnM0Uj5ZXqULrZoGqYI/Ugk5njXlbW7pwaXS3d/Mr7Z5NyLcRjcS0UVkDBhU2LLm0mPIhxA+y1J2YAqPuBarzKXJnnID1MMkE0fX7Yp+F+Bd5vzEUWd8YHGRdQ9k9aS3pp2mUnN7A15AlEuWRm2gF/vtNaX4v4/hkr8oBmw5Qqtri8Sk007dvFAzZeMIBwwpwEsCTW0Oqf8hkoUU2P/15Wv3m8egjVntygvyu0W+1ycGesum7IAs8bp097QGvdJsBlvhMcuIaL1qrvGGDGwI3xaqF+4RCJQzk173h3e4WUD8Z3SYQgICqx2z1e/t0IacjMdLbYENmB8DZo0bMo8jmMybEFeOmCAn2im1bB9MmBTK0Lc1UMvdbzY33HkCi/GqVauqsuFShWFrmXEEJ+4hVTNri3363clYxfZv+K1W+Po2FwrgU9dsorzw7RHy99/V1AHCVSdYE0EOJK8YSS0SR1BaCOEF51R6WBPk2mupP7J9sbCXN77eHt7emnH9+eeMfNEJ4c5qdjEvNdtbUs/UV+bibz4U4A8IsbSkcfFADmbt5hBk0375fxYBLQeNSB8oeuqGxXZl5CN3FZA0DpP8+4gVRAiGgvKdpJuuIYHAZ61ooiQWjXPmtmjDV4v1rOJtxvDuWc/ZbWiegHwDHEjuGbNRTAvchZtR/Cuax9vQ6uAA+vUFxBJausJfYF+1cIhy6DI/qVj/taJAwzHw56fwxSvNfs8fTZEByflXrva9fsSyUBAvuu9kiHJdpE4so+J0gTfS7Bg2hSXhvCYlBT5fVcKJlT8e/G8woKqDXDMdPIWHtF9bKRATOhj+zbglacfuc/uW3/+g9u50lZbfSsyVLoE16D3BzItnOr+92oCObbeOe6HjVb8SWSWGGMOM6iXWMdk5oakMNn9YAclNRhXvuOnve1RhdZms8x2dgxRD83z3IuYa37jYlGbwjsR78e6jVz/Li+JS/V32vdHlXG3HNMfLh/DBHH363PrO2cd691OiZEQ2iuIz5T7+O6XkeCrm33kTdt5uiOCaOP0EmkW/+6r/u6LGVDQq8r7Yu79pVJeo48Om+raWXWfuStxAhvObn68pXPbZcfyTlAH/rgdv6xj2yXn/5UvEAJj0u62JshQjUncecHdGqtrI12egQS030Im2Lu1CZLNKzrmxO1PEQrKWEzpa5/ZXydIGVxqg+ToBQmi9Uw4Zr+xOKKHNNErHEsMK2kVJbFpndBp0qAId6Wut3lHIC0YXGSldejraoVjl8hFJXS+dCPVG+doPw+5OhOgy4W7SydFS1Ff7FowpFQyfRPk6V1Eq3kZE7gdSF0n1C1DW/L+c0o8mjban/1jxOMJS2gbPZlqFwhkaNM8pAHzmUBxOu09/LuBarvi7m0a9m9LtKMkgEtZBVm4B4xwcjaH2VrMtMQoQtYGGNFExMJ/OmPAqClAKseVccCO2KavsaDWEqH6GAV9SyFRT4MSfFCe7ZqVevya7HbAYVEHq9FW7X8rknP3iEMflt4m0gVaKPMXM+enBuEUcwq1AusG9XdhN+yMiFcvMM+JUsaC0uTgSHNfH/Fc9EkpomY84e+cX8RKVbHgtdggroBDufMk2mH4DjfAVipV/4JNvRu9fgfh8uNnM+C5aIMaKtYdy3Y9LVEoknQ1H8PAVPQ91dIBCUxTMIGyzJoCEXvpaJNs/9HgeadHTK7S2r/Yn14B4IypIH64MGsvhdXKEQgHsaTPp5+r/4d59OOJLg4XpUeWzycEqhl/hdJoSzGtMdKvEB/90K/p6VeKr97pa42aDyPVXEmCu1a3gmBYKpLeLiev5t0lo6FPLNXZRI90K98w0MHa+9Obmw88pR3BXA7prWxoSY0AFiQzafnAv3hwZvUbVlTzPTW9bYL8l7Kdd9Pja2Zn3ysjGP8oWmF+RD9cpZx5thJ9xGS4AVLvbqi+hbPhyG66Au80Y9WxAAAIABJREFU8L2WTCQn3hMTGpwkmXDWrAev3t9eDSB/6p33tntJYXzv3uOCT+SL9NVnkGXCzQgvQ7wlIMzKesfh6AAY1iGT0tUEMBhGSi+fdxZNh2+MXq3bTGigqwMNVt7lMaLoYx/jgaqvdJZxDiFDls2Bp70gotfrWIFe2/BwcD/vwNhD2coKerdk1O8NBZx1grWsvV0Q8Na7RZDKyDBrtQYxs5SlD0J2bkNKeuh3UpxxBvpzrg59rJP3Tt6ds/HQ7WYZjbFlwuQ8zHW8U+mr85P2cihzrdXzHrMcRqnXcVoVdaHBIGFs5xqZMlbRXWtyJv42TJmQMNby1pt6bdIHd5OY5fU3XlaX8q45zqEIZhl3JiT+QBRYz5hPHcpI6C9p1LN/h0yCJxDu7/wntu17/+j28J3PaKxiL5geH0PZyrujbLSq0KDY63JN+f6i13Lf3eFsoymqv4noWIxQ/eV1YPuqhmEm156ida2ehAkrEbGsHTfU+1bsM7+vuGXHZYzhNUTHKb+QmZWMrOXN9SskeSFmxyTCenebdnlc3n9dvadfBhOte7/mu+s8UGudpp7HP9c+P67rEJkx6Mx8OCZ53IfBpJbYMZQgy+fbU089dSA9b4Htr47/W//1lUl63rreX/wd9nAmE50dK9nFpz+ZvUC/sl380ke3y0/mX7LBba+8uN148EZtvHeBrFTYYpsoV/GEQLOVg5M0IqnLmu/actiYYLABi0LlqOz13ImDgsNqhrKD1FC9xVqU627mlzhVLC5pKbnngvfztvxeTvIqg48Wtn1fwID6xZpENQJ6RmH6kPsb8GqUACqki3eFcDlc8gKeVJy/qSk/x1u1W6xy7U5AK+EYPAFR4ifvm71Ix0qFRbn2VBXZpH61AGTRjvI1TIxuxupJixcr/nhmUORYGPlcCUEbMuTG+sqIxn1DMObAPqag3q8AkzmUlPMTjIPHQ8dCFgAQ2CGAOA+puAUxEOBCxmpRmX1WkzmGpcdY+Xb/4uUglXjJy0z63NP4lnaymXkCF13aIFf0eVsoB0DWJlfw+kqqygNZ2HzZfxVZ0ZOkoJEyeUgH7WuQh1cHUgHxIDQMDySGZy2JeMZiRQZXe1BnfuksWJcT9mPnl8xWJi4AacsNlyZUoRBHAbxZBAXt5W09JH3oOUtPkQlt0nnz7mWuXK8UipFYX08wr3ES7fiutvgNIaTDJsGC+3pyz1jy8WRK+kS+1aSdOO0IqcumP7vZzhmeA6Tl5wHBHvqlRvDQBNo2ZJWrQ7aGqCj7mnW7HvRRkweR5hDZGv8iTDzD3OX7/BtisofQHfcg5BcwT3913ei71mtFegysKbCr/HMr90N6+btAXMkD+kQBqPKGONrWnvd7HyBwhGN1QgPb06RO4wiFrmxz6t66c8aVCYbxan2HacpS/hrmOQBCr1Q3kPnQez6q39q44HknnfAg4BJP5B6VsMovawbAegB5ZObccEcMNvRc/97zWZ3Q3k+IjeFMdF3+czJ1SvmVkvhmjsh6Y3vj1QfbawHpkp4QnrukIo6uVBcAwknEEpB+JkEr0sNKIagWjFaoEO2bzGKjl8+5J0qZcOg7ZJQDTDJ0iA511sOT8cn7XCsoOwSGsN2ienkf5IL3ko3QOVdyxBlAldkt0gOwHqGaMG/PuUmq7oTbnmcddkRaL9BzkEV1p2FTGHd4W61vWvF370YRn0OimTYCoF+MUihZkiwpA2XIoj62iUN9k5BkPo4l2IGxTZ+goyEJtNPkBawzGFswTHpYcK1ZGIBWwO07du/uzN0ma133SZxwAQ4hc2Xkgb25Q5hMM47nTsME+4Ey7nj4JrzPaIEY7DDctXEMkjLrh3Wd8Wg5K6jRY2QUQNqXg5OJmjmJrJz8tu/eLv7lH9gePvt8IphJFJN3skfKc+Xay8MakbLNyNcdN0kD6p11cULohxgpF8yLfmgF8o4LKkai2gXso1Lr53zeRGyW+4YArAB8yPJy21v+umIXyfQj6rIWtNcR2VmIUYl2lbD+HPJwIDnV7vFugoP2PtTgUkaX0ov079V+WvcsPaoPd6PxXhcEwpq0AaKw7bxrMPCUt5K869ol7up/1L+SGNQcdL9he+CefMc7thdeeEGjb1mPvnSfX3+k57q+YzIlBegl+35efnW7+JVf3S7jBbr4pV/aLj/1ye3y1c8lnOW+St6DxZrs1IZZZGzx3rBQzBRoEKzQDDHy9rYCIliKaA86igL9NYtgC+1KdA8TlHeO1aaqUQLL4ny1kbWTBVDMhChwUve3skfYFsEq61BdmKwoZS0CmHR4l9i0hd8iqwzOM+B9/FeADP7hu3bnS5Cm39pwXTGf9RT2dcIHygpTxIP+NTKIqZeFnAPZIGfjlZq+1TG/Y88CWFrbYhVFMZkNCaWqTi92Me12UXBs+z25qQ74ywIKp2g3/ZwVUaEihwVmBz2U3AuL4QZ0Ne1w7lamEgEJlvoGvxPKwtiwiI7HjyfKpQ5WSFpRFvQ9/Wgt5pPj3vGdSiCnNKTT3TqOtMMMd4wkoWIs3J7IUEqtF0WptXi4QzBNpEB55WmY0JdDOIwNVlYk4hBUBsHzcHIRcEhc7mSO80Zqy5k6gEdkqJGUY1Ly6R6pBiO7pW3C0hrs6r3QE5T3m7Kb/gkQaIC4n2nT5Ko8WDXjKo00oKaJzdxjS2YCLSTEcbSTnQN1Pk4rZL15eWYSNCD9LM5YVYdTjZue94w3Q9SGLHSI6G4F7fe0d1cAxrvlCk1srGd/9rAxrLRNCIac6HYQ7RZpmHosIKFi42hfgy7neI3JeJBnUVOTLB5VQaZzqvcvtEarAks/kTnKzfh6spdYfffbMM4HXaN4sNeh66e8WTeEckdLHc7HOLQO3tvT7QdIe+aTwrx0Ft/zXA+M4XIYwWaARz/2fTtJLD2kAcA9YoTk9D6KBvSlh8qzsJ97o94sXTW6Zg9X6vFWL+gdz7xsLwbx7RKRnYTVmSymuc9+HiIXTrJH9Y2XHurpeUf29Dz5xDty9m7KYK71p/RPeZT5qX5jbtuu8nCV0aRBzRByyR4aFzJU/aexhPGhnTwYz9l4udXffUjlZLj0ZohNngt9ya+1V6dkuddMvW2RCUNNc821r4bVbJD9PnUmQ0IsnkY+frRFHxnj/vZKTsIEQ7/4ztC7PnNGa37NV6vRAGzfaA2gq7dKWFy/EsZ4nroJbSFB6qalbi6r5X1yLriG1T5SS6LKqb5Rkui2/APMHcLvDmRn3bvkewydZv3qsGU8SehTvCwhQ6S2ti3MQ81qbeAkPT4iO+t2j0XVpzx/jAskeNffeddtD5otA+9O8tnTExk/yXtPfuu3bw9/7/duJ+/8GjN/QqyRW0gxoZm3BamNC1rXWLfoTQ4y1ZC1Gyup9wGkF3kowkQtxEl4wvR+VuTHeGPq4PJWivZyfd4E9I+A/3rfjMUA/euIwNx/IB4HXbI+d933yMJ1Yfsj01Pf8jIi/oeyp25XyVCtjx4srISW/L750wZGX4DQ1TpmHdHFS+SNZJ/wxJbnSc50jEHpf+V2ZscRSRsP2C6zzIVl/k5bV1I0xGmMts6fno93Yux4z3veY5jb/096rhniL/UlMsJpxSJ71Ysvbucf/5Xt5sd/Of8+sZ1+4le2yxdfliDdYBN2FiDjhZmcCamZiaAlTZcvklm5//EglCWjvQHj7m+wV/HBb7ZkjMteoc2zbsBHKaB/URBtfQJcuDL0Iu/ajnC6eRpQxp6QCYsq67pKhp8766EOKR0LHgrfFQhQzKqJBZHmVNw07xnPCgRhYvhL2CuTjECUtL2EZXV9tYgVSt/uZMJhx5sFYrK2CXhzE+wfS9INQgjaA1Wlu0w3SCjQXgscwD4WrvMCgLsFAspzI1ZZkXi1t4ga2XcKdM5ZEaYfnYWkvUEeOSIeqomvtbQVtGstYXTs/emFD5m0LgAHyFeHadnPdyp70Fl7Smpc6aoG/AJWsviU985PL8YeUCeIIdlApeXEkruDvyYE9QgVqz00LEg5P/tgcUdmGA8ZziGLzRp+YL2GaDj+0/Nq0MO0swOq/wUu9CVnTKhsAZ4OdhEmFkXkoxcjwwcjl7e4Nx7M7f5rErubCc8hg5REeO+CGrPyADHnUhahbJSlB6XDmwyNYjE/9F11QvWrC0F7p/ZnrA/1Rd471OyxpNkmvKRBX40D5fSt0wN2S+qESX5IjQKQaxqxKZO/+b7CnOog2LKUWq8B9AMIKBOFz78H2dNkiAuez17AkO1xE2JlbcJS4zIk5jBEvn+8tOvlQng1zvRq/z23OK97wRMqM7aVAUQ9NIlOap7VXDYEmHmv/DDWJZ/7XJRoRE46zf7sQ1M+evFFV543iKXFAyoMv3H+Mpa14O/gAyLfOq/CYbm15YB+2wF9rs3vkkIfqnuVYerX46wXoTyc8r32KDCGYyAo3YV+6lcqLwfvatUPI0fpwdG71e+E2OJ5bqt6e7cNN+4UrruBhD5Hx0Qn4aU+yfEMr72Yc3ryunvveoenl5Oy+mZAapHQgx4b70SdWVcg64x5lt+K+KSd1q3+rn0P7LOrgzF3QxXjyHcZmwn5JrVxZTCjGzrEr9cP3iV1gmilTpNFtPYPFsB1vuV7gZZgttYVvF3cDyHSqt1EqVRHGfhsYa9p9KGZ8dA5hKd2shzDpx0hQuHKQzQec6dFC3sZ2kp2XRuUx9xLooL2bNFHZvM0nBcjT/Rv9v2cJZtfhffVeuxa2xELho1a9zIKMdVukXqcvnQOFwHfAa7u/oOhzy9bXu2vMVyMDGPT6DZYjkRp2euILGIAo770Z9fT97GGzxqozhyCXiWium/dezIRGyfbw7PIwu/5l7btX/xXt1POfEPGkFMJT2GPY1B7yNpWobOlA3qeUn4TfzyipjhnxBtz2Jb8I9KF/t8zqFqzAvY7gUXftBxcF8ZlW3pcDRlf16+l73Yd9QiyNLdOWVOurWod96iyl9e86f3rM1cwRC9ho/92ktOEeMpcn582zLW1rnv9u75rnY7btpazJ85Y+v66Zx0z5s5b/ctYMaYrMdqX1ow3ZOe9732vUU37mnu0Nj3q/W91/de3p2fVeG/VU0xUTpd/5dWEv728XXzupe3iVz+6XX78Y9vZJz+xbZ/73La99qrgln9am5uV30JRJiRBC+kIg8HalZd8V7IzEV2AWtoLrZQiVaBKaTHp3XPEb61M3Ei4xDTzHRNxYpkPSQUqhI2QAxRy1cHpyxvyuzDjsGfJ91YHVS6b2m46RKmjqnYCNVl2jL9uRYOuL0thLXJjhaqwgukLrKQHcOT7WvkUAA+ZiaXNOONqXPVnLwIDLHZPSpMJyY+hJKx21RDGyDQWHaKD50PrGwtp798w3CNl0M+0uKyUE8pTC6veLEJE2ltGthEdCLESegJ6CA4Lmwe/sabyn8XyUpWp+mklIUSy1v0CX/Q96yLPzp6UvubZNgK/AgBY2wCFx2CgiFcr+l7UBaHIVq5LMuyWhdQ0ENR9bdw44UZUAityXbM/PFunD29seazBaaBqvATeFMBdJ07gS6+jHNO47EVwmJG7nGZf5Lk8MZXowKUvf1cYjfWecKnVij9eDQoz+1vKA0DYgfk36ZonvMtKjick3+9lNaGaxZeFeQcYAJJpIe2gDMgk3ddfjHxyG2PmwHeWKBFPAei9u53iFLBAl/FE3MvGdMrFAGN9mkh2aI7zq/dZFVhgTGk749Rt4hE9CIgY3xtkWjLRoYZ0kT4VQWtmd7wFN+4+WeA5ZzDhGbsBmM7p76eQVEKa0raLxyB7jF/KxYoI2ATw8i/hPTT0Uo+Ak8K2mIEqf1+E9N8h2QzgPgd/3nh434MnzQzIXhSSUWQfxK3sKTMajmYgczzLJm7avljTJxUy3a44YVxBWpxf9HnVw35yb2T31wwn/Szx6ZTuqsPxAiH283zuUX9EhzapKgt/97chaOVBqvGpYmoTfush5wf1y74eQV3aivd3gCghpNSn2+pex8jRQ8SVwzlTPqHDr7z06nY/h06/6+knt3tPPpZxiSym3+9GD1EWRqM9dFTgXaATQK6RQhJTOnHIwJ3M1bN4aHn/eebPHavRerM972OtL+dygVn62ZyOrDm9KKxHLkggen2aVaS6vvWO9ShALOhv4iaBhoDk2jl7X+g7RMmwMrxqRY7Y+G+GtCZHReBTNjKCDLTszHDvPzUaNkkgPNr6t2EFHdU3mg105lGva7W+8Y65i+YPGa+QZDP1sZaohnJ/jzN9ui/zysWqWGqu7kRo738Kgbz8f+y9a6xtWXbftc45932rblXdrupq03asJDYiUhAkUoKCCBBCQozyICSIJA4OCSRARHhGSkSEEoUAIjgI20ECIcgHPvGNr3wEIUWJnYCd2O1u2/1ud73f93WejP9/jLHW3Puec+65t291113126pb55y9115rzd+ca87xn2PMMWsPH9djlruPbc+rhxqH+snLOKazbm9X9dE19uTYm3tqyabICbf46/L14BOJM+LX5//8fz3d+NE/5bF+21Dv564jWcRb58jqzJ+uEY/LKU71e4vULEfZLPquHse6h9E4Vhtu7+TsYQgOPldx8s82WtRe/Lwt9kjX/WgvtWCb+4g4qO2PPr6PcdcwNKSMJFk8IdvCazlnTnhvn9eninrNDXWza5rbhpiUoNNhYxnz9z7nGMbZtJfj83ZTLI7lcS8pr2+td94WSeO9ZjmW6wwI/OtpjJdjlhA5vdfeo97AOOsyn/VL0e/84A/+YCZqmD2D21d7sr8/3aLnLGY2Qs4BWp2njUkN0OHxOY7dsac3vh0C6PXp5JvfmHbeejfee2s6DiF0ov2CQjBpEO8H2wOPDFAtjvQDmikkNbuflb85++NnohtbzSC1K1GGhDLj6JXZxVL8pNqWmzhnttzkNRDKWHecQ3bEKqwNHd9Ti6A8XrN6R9HhaWarY5O9U7gGoTKkuxPPfEHqLNMG7MEqH6Ic8NRV2L3qGbMc7BJ3zZbmKJpGomfIko/u32totCBUHbhEhc7X4UYykP3U6eoZVucZQ88yy0zuheI1O1Tx+pnBLf1dvqfe16XuX+fqcBSJuO6IUnxm2JxPVR28ZsZnERt89dBmx53hDa6jMo7tstd1W9g5JCFmFfWWxFTFg7dnyfXpOosDQkzFbnE20MRapVZdq57yHtPz0uz8Xb+7dEyZIlmnqFlmQ5OFo/PqPw1Cupl4W8ZULDTOrGYyNqOrLOGRoiwNtBZ0LSbzAtmW5/VDvkYa3c6w1wvySwh5tHP9ZZ1UA8677+eyjMONcK0WLe3Z1HVkvHgkdbPIn7rXPkbfkTDSS9d3cga1q3zLZbK1ojfiXwuLvr8SCj5e3ikNCh1e1At09Z2eGTAHecHKyJpD2nJ2N/cDk1DS7HcPqymIk6HqJg1pvyQ0apZV9+hn1M9OHFOCZooF0YfKQtVhZjGLtns9drfXz4id3r12bTp66da0F7usRwqw2FIpZqFDbO3EP29eG6L0RO1aaXq94Uu0MYHUc20m5Wn083Z2x6kSaBLBz4cFRD+r1U4jZMtZtbThawig47t3nHxmRz/v34n92GKzz/C8H9+9Nx3Fxp87sabl5H70rWH8K/W59mpVuOKeN+Wsa8k7rMkgr+2R+EmOfi7Ut7hJiZXeL8NY77XI1dNbz53Wkfi7Pkcc68RmnY1QVaSLxsRJtOddCbZ6OcxFi9892VPPnM8jc0PhQdo/J9fQtbejN2/2XWtGtLwXbaAo7PUgUsvffTfW9cS93rqtzUmvRFXHHj3xc762JrbsZdGJNo3C9Pro1Z7vNMY0o+5NnuthszlXxlift43FnIzRPeYnc7sbLLYWPqMRt2lYxrXsSpfgTc/+LLKqrhwqmjF6vk4a5Vr3l5Mnomlj0TeivtlfdN3PkxkKQ3RTzTHWkQIlXsZxQM/TcdRrG4E+T7Vbj2n1XGZSoxB6mtyqcbM9XnvOHCrjNUVle3vaE+71va79vJ9+5TpV33xeU12h0JiveuTM8OpwwB4LBmO5xWRnJJ0n2LYmpFwOCSd3b1EOPSeDm1feu24vev4P47nSCGrR80f+VFRAeZN1WzkbWA1grqK5TOf+shT91MNGNr7UXF8DM3GKz+Q56Lpt0dOiqL0K4+cdSrX9nkmPdVK/d9+WtdO1tNx2v+/2We2kw8ds8wyhZvmtRYB0aN84UPX1fC6FOErY1uV68sJM+r0WP76/jOBpb7v76bpmh5Od11efV2dt1/Uxc2Y+TdpafA8JZeog11v1d2O500b1YJrjgexTZZQMe6NFz7m2+MVa2cZRn07RMz6kp0Hrz7eP65a+/Z1uidXqve7ioxiQP/xgOnnvnenondg49c3IGhei6PjNb03HER43xcC9GwO2ZlB2NRjWXjIeIPS3FnipQbeR4IbRA3Z6ezQLLpGjzdvceGoGyR1Z9UPpUSmPUD+IGkTV0VUHMnYmeq8FU8441ADh3/MRk3BSilLNhR1IcDm0KWbbNLvYnbYYlHF2Kc6hwToHDhlmmTChJ1qdAc+vvKcdlatmKtvr5FnWuKZnr3qQ04PiUTdHBnde1QM40824RkLX7r5ZZbSxpkQEmRwgZ1t1ngrl8HqNPG8bSr1ocFfl1SAhw8nCLO/f4XUql8RCGX+dfciGTxkG7clx5zEkXdDfGlrmELMKcUhDVpzH88qDJAFry2tml6N6GZF1b2pJ9lQFe82K+l7Da7LXhrRQdXdqkeEjUnD41wzd8i7p7Rm0gScDXMeV4ZHqenk67IEYjPUcmRZPx7Z9bNtlaLg6l67RYaBOM1jiVcf5HkqgzEZqncPrsYYHod1lurvxPvX+mGLag3nJ9pyajr9bFFU8ep+rPUgqR4dTuYEq3mRzNM/U0vq+2lQZDL6/hOBnY45Tr/PpedZAIgwOa43v1V5L86BsD1Lcn1LLRjjeUaTUnpRZ6fnr0+7NW/F7bCL4Qvx94/np5Lkb8X4IGYueG/7Ozo2rmcVR4Y9Vtx2LPk85LjWa96pHx6p4uwK3DrzAn30KN8XRahh+nw3kfjZlyEdY8RRG/xSZN5V0ZvooRFH0t9N778WWBG/HXm0Rlhz/YiObWFb2YLqk9Rnqa0vcdCidq8n9Uq583O1QT+dvyEW2qVdlBC7hyz1YWwjZg9QCQu1LhnaGjvWERxqw7XVP77QnTjRxpn6k+ubOquY1IW4ftfDXHtxlTxZFDB9EWvq7b3043Q3Pzwsv354uX4usXREOorj9tkklImz4q35rLPB5dS8yisQ9OiavPVDT3DDwUgx1X5ZtVPXUz3S24057b8NKfaCahsPdlBQmG0Fnz8pz5XltoFd34A1UY+2MtZ1vKseKNC/r+bBoU3eUqZ891ijcr8c3C/30IFjwK7xNfaC8cgVkJ8SM67Q2801PSPZbDj/Uvda40WFxXqelUbTXiFW7tkCMGzosw81HycOpMTxubRaGMYFxoomMEimeZqtHfzE8s8H3mNxjSo9nnpRUO1MUiSYd/Kx2kobFW9dZIFvUJPtsm+kdyvY5bxqqrHDq8nNG0+18TmvdbSFEj1KNK5HB83/xr083/vC/sSl6isd5P8bu9wKHP/oQt8O5eWy12/zMyxTOmITp53f2FBnLssh+/F17DPaCe7+vqA4Z57Nxv6xDmpNj6HxlH/QkZ64ryyyCaZvkc7SIlix2mlmVibUnv2vyNSevo/6cJbanJcQhswxn/eXEt89RwsfPlN/XuXPcboQNu8X8cr/L5MPYL8whdkMt9fKCZVKn+sOyyzxB74c3Fbzbue1G2a25FEQvsdZ71yNU94d/+IdJZPDoJ+ETeEQZ6V7TESEqRzGDuXMnxE4MzAdvvO49g44jPO7ovcgY934kTIjZywhmzhln7xuRG+F5Abyaac+oVUfrAdMz8vp/frhs6hmzUF4/Uw/XMNPXpGazxQIoHgqtn1FnoeeoGqkzlMnMGUIWNKOlBrqjRZXD45OdTBt8Olc9pDaGc+bKHXJd2Ath63CLGl3DG6VlaIAf4DJ89Z2Ml5ZkqgemDP6+h3yeBV0zKx1OFxetmay5ExyEUnY0YqQRIWc1OxTOaUwdyqcZyAoHEh+df5jsmj09nRI2ZsrUz3hRv1lqENZanJzR1CA7D4qq37BiOmyvjRLfl+qsNtdTJzGvJ9Kg2twUUmmRluFj2a/Ja5j7SJhht8PqRB9au2PxIsAtVNQpRdtRtjt5ISVuSySn4VPhH1m4bE6qC2VI6wQQ9oLYkiphJItG91nHtwAaH9t53YWVRPyzhHQ/nSFEdX8tetyuVL9xP12F9YwkCF2rjDcv+K8TJaS6cpxTGkmep2qv/sz7pkhsuuXm7GoL6cUeW94rEdTp4o1EnX2cs8N95mtK/Pvq1eY7tCl+akrA61x0T9H+vHZGIYRRF7vaJ+jmjenk+Rcsak5eeWXafen2tHPr1rR7+3a8/3zE4N9wnL0Tl4QB7PDPGkRnwZI3N5JPVqOg2/x0/qszTZ7x8cNvj6Pr9kjbRz9qIqrr8jShVef0PIf6TiWniP5TG0Tu3Lk7HcXm1NO70d9q4klbFMRElLYukCfpUvRhl2UUq32re5XocWYzaYF8vz0FDup1k1bfrD5CG0cuQshe6WrynmGtfqLD+fpZdnvoLtKPTxm7es6jsmejvfpJe1SjPErg4mcivqwwX6Wj/ijCqu/GZzdfvDVdv3ndM6SXwkhNXNFv2aOWUxp72ifHBtuQ0azGhO5nZcilAbKEovTC6Z0Io4sZNj8jSzKGbEPH6tMCjhh2eM7iScr+yIZi9K+XFUasomitaxx8yRNLJWiKm1p+ptN2Q81WEp/1vmFqBj3z3ZNhHh/EzEJ1iVhwfxocJHgVAt685/5T/XtPrDgUTOxqFr6NQxuQcb+DIZ1i1aSznXR/Uv2hQuH0mdZgaSyTOMrwxnzyU/ioX1UoY2d+s9/RHk+NsbqGJ8vq9ww5W3hESUFiAAAgAElEQVSqb/Ni/xpQZ4Fa43mX0WFmHkvFWfDUD+aDoyz/ncjQ9RQfaezw+K7ohquRsjrskP04/FaInut/6I9nn7fVfVykPxjFz3cshC7SZ1zkpraPGQRVi6Osr5wAli2m0FI9f/p5L9ZcmpXrpaJL6pzOyFg2TGezG7F1xkDbK1FZdgg5oqcFcIUvDuJtXMeUbSHF1CzW/V3d63LPaicdPjaLLdlE1vwpknKZwTJ500JnWSKxJBpoZLkv1tIm82lIw8htqWyn5ug+1hVfAlP32qyqj9DZlMTg+77v+zZD284aOx6zjj+dnp7HhPSow12HZ818blfU1mDnxi2BEwPwyfvvTUcfaKYywuLee386ej0yx4UQmj58dzqMtUQtiBTj3vHlkjx7YVi6z+2ZUBnH7tx73Y1av0KnZATnehoPXKW408VdMcFaQCpD2bOXmskqF2nNEszxuvG3Z/TKI+KHV4OAf8hiyNnxfFZT1beZ16mmez2KTUoZgSXknKJ7ePXD128ppMGmbsdUxO89u5ihBGWk6srlhVlON8wgetRJcaXXLKo2HkK9n7Oi3XktqV0zttVRXhrYlKVN6ynslYo7dKSUPFvladEDrwFN62C05sJOhQq3s2E+NI6+YQ1+cVxF42Wn6DIuAigH3whB2osPY2ZXscVOZuY6zBml2RiQ8V4xxZqVdEddXhsvTla70Iy3p8p0P8GnO7X27rRiVRmt9uoGrQ5sMeSgait0qEuvo7D5lUz9bNTg60uVWnFq6RqY5zh3GXJa1yLYdY32wGjDU6dM1e5Tw2xlJyvwnitxAY3ungHTotu6L11nHoXaOyRRqsxyKZbTkk0W88v2jL5Yez2pXG5PKayyJnPNl7yWNkocVqfQswyBsohVm9DxERJ3rNSwMVO/Z69MhJ3JG/PiS/6380J4bV4KgfNcrLOJz45v3kyRLOOuwkwzOWMZe6PHbX5wdLGxvAPK8YE77/dzBp5RDD1k0JxnoFzUo759Xxcxero/0nfVB6p5xKST+tkTrcN8W5NOvxo/IznNu29EX/tBhCTfiXC4aFPVv3jdjowBWerydqppyjiu9mFPgNd0aC+09O30JIEzyFnIZxY694NqZlrXpKavNTc1CTDP3EoExDUVNmU7RI7WeCbkFVafJ/NK59p/cDh9EGHUd2Nt1PO3b8V2KjdieVy0xxA+u56+T4GTIkrZHxXWHIZ7CCZhsEDUvVe4cePMibRcX2lDT8KuwvL8DHi/qWjHLr/EgMIJ1d9psXmOG0oPb5GjNO9xH50xzmKkPB5p2MkrEueRJ07353uuMCUJ9+CaE1I9o5HPoEN0yjvpNTOa5FHWzChtb+Ka+9Bof5z9Sv8vcbD0s+7pdA82OLUWM4VHz/733IyvV4ZhhwyruOKpMesovCCj4edjpQlKwLbgy/LqVpd+JCf2cgzysNmL7ENkOAy9+qYWqp4ArTFNvcw87vnAHEs85++xNCcws/9ekgiM/ZjHNHsd1TdX3yHucZ6jaOu650uRCv0w2p7a3fN/6cena3/gj5a3fjTfL9qBbB73VEXQWbfQfdYpw+v2V9o4b4HTf7fnR5V0qGdd3rw26AOdRI9Cfz0da+P9jHU7p93j4PmYu+pqhyLct90b2o4Tt+pPHCSrDXNl31WfdaotoXOVjTH+nMWNBJ3sA4eRVpvwz3wG7dSuKtfz16G4sxenzj+ya5Hofqu8OLZh3EZr2k/Dazx/zz9/M5K8XrPN9P3f//3TzRjjnkRYP6olInoeRei7/XnZJVqIvRu7bh8rQ1x02icffTAdvR1hG/Hv+J23p+m116bDCN84+PC9mM28E5upxjHVqNR57zpvfzx84UFQhjQNNLl6psSCZyvTOO3OPbNDZcP2WhS1yZO4vh7w6Ng3M3ika3V0H7cIGWfZ/GC0QPLMnXr2pdPvGbLMpiORlue04aDBt2bserM83X9+rl2glxh1ve9ZsRo0lodahUhPQUdl+Ni+l6rfLoeMcQkY37NC3iRIY6pNi/X7nJ7p1aAQd3FFiQCcySln9HOyP8NVfJ14z6a4EyDUe2ntbIiJFo8epCxAF5EoDSiDJ5MmVB05DqQNd4XuxLU9U5zentzPoAY7M9XGeUo6II9IzubkbGl1cmojnjHsLjbFmsNAFHqperQXTEZCXTcra3hC0jDJ/YP0ds2W+oieOdX53Aj1v3w/3WQplvrvnLatNS4lKNRuLKbiGlpXJqPNBkutYfD9yOzRom+darg3G57xZre98d4tVOqe7E5avpfGgIy7Sp6hdiOWZbhk6Iu+s8zO2QiL6xyGKMlZ2hA0IWqUolvhZEfKBnX9+rRzM5IUvPjidDX2vFBI2hReG4Wj7dyIz2KdjZMH6Hsh1tReN6cCBuz8+lgEZkPLzS76jJitlQd+716szYw1mNqyYHr9m9PhN74ZYuiN6SDCkfe0cab2HPNzoEkMhcZGSJaMy9qLLEPc5E3ojIN6LsvIdl+bY3g+Q3pGNNMqgV1hYuWZ8YbA6s+lI/Rg+L/0zqgfVr8uu+soIgc+evP96aMQPy+98kJspxIhjeGN3ItEBgo/vizhFILEEyIVRtvbFnRiFfcDgyFko1pCTckqqitIm7EmJNoYqtCZ2biSkVeTMT3L3H9nCGF5y+ucLapk+PiR86NbYWkywh3loD518DB7XY/K3/1LGWGa7PDkkrqWTLCivvJAjOPSekLd52mSQd4u/R4A/bNeme66wg2rT5d4WGbcc+a9DT2t+dE1HM4stlHP9gJ6vqbCgnRDWgKpNqAyuiOvvkzXFUOtUbWbRf1LegsU7t2blOaYUZMoYhXlH8e4jjDQmL8Xa+5Urzl2573nsZmaPMVyRk54PW5Ou8/9nYSOjXx1vfK0iZGEVIhoGfoaw2791Z+crv/IH/Z35ufoIpMPj/WEqr242I/36qFr+Fa3z1HMmo18jsIedWMbROWWgPDa6oftitHOcdVpHN4Y+5Z6n22JqgN72cqjOp67703PmycItCSg7t3CQc/lcC8uQ4vvoYzZ7rPNddsbf/b99rM+CqJR5M3ip87n71VVdOa88RrjeZaJglyXqCUanW59DhUMG8XPXJVpFo015t64fjXWJWqvsSvT94WnB9HzeM1/XUf34GPFnSEOXnwema4eRAz73ofhFXrrjQzj+DBS/r4ZYXPhITq+G5nmYm2Rwz3kftXspQfaHEgcPqcOzs9WXqQbdccoeHZS13V4XZqpMiznrDxhgC7JF9q1mx2uUnlr7qP3Huh9ZHow9IOuifdyCWccaj686XVJd3zHu9cNOtzHm6i6o8/Ztrmz6Ae1OoDthpCiQZu2pQnZWdMypt2Wd3Z6GsAk9jQmaD3LEMuWjo/sGD1rNyzc0/k90+gBRjOcaSzkuCDu8jIIZKUx9ziombWYnVVHUZ2pOw3tu5CTqeXVSgPBZrYM/5ohUq2cxIh7ohlYXdXeoNyfQt6fvcgu5mxSuitvftiGRM1GOWQjs4vlAFkhIi06PG2ptUMyOrJzd/vQqOGF9xo8s+7mv9szovfaY9KVIWbqwJ1AIWcaE1IJi2qLm+uDNDBZyczCJ8VS3cMsANUSNMwsa7GMW+3R11CqZa8os5HTM1cd7jEbLJ4VX8INvGDaA32I3xJFniSIszp5sQxNT/+mUJlC0Jw897wTA+y8+rnpJP5dipC0KRIGnMRnSgMr0XMU6xi8eaDaux/GJwsb2W7n/P14BCriIr9koRszmeGFOQrv+87rb0wn3/iaE9Qcx+bVJ2+FBz4SKewp65zan/ohe6uViCH+jokSZ5mr9jlPKrkNVn8gj6+OlSdXx3ptiQR8C6BOaCNjs5/XaH8lotSvKOW9RM/98O4+95lb09XnroWTJ/dE6j4zzeUKcas+MQ22msGVwaUyVxIFbzBqL/IyJhiJ+3N5Ger+5wmcNuIzSYOeBm0xNBph895kxdZjTXnDdW2dN4PHFOqWZewoUm9MGsdrj7JFYJUHy/1E3I9CcGXca32KuqXuc2utofv2NgzlvfBEn/rBjJjIZ37JfOoepNKFWzC523DnGFfTRIs2BE2vmzwqWafLBI826lyiLHJ80+dOTCNPmH4f3Eg5WZjrbY4UHq3JpuCQyQ7EMqhW2NG2Ee91YjGJYv+iftd4qLYo4TfUkcuhyRO1gRrvfazGt9owWaNo938egz3Zo25Z03YKs92dnvvL//109Uf+4FPPqHWhp3Wwg9zD19+zwV3t1PXiZyvDq6x3KwJA9dIiZH5GitMy8ZnDm159ndHA1/tzlEmFL/tz2Q3DPXSZWli0jTJuTDqPN1sA+l62hVW2xfYmLaGq6oO21+Q0l1HYuA0P9+q/h4iZh8o52lYlVrbvbRZLw7EpJLOPGT1BbnueOCnAQz+j8167fsWTN6/EBOAtRTd8DC88PR8D1I/tlGonZ8x+aNGeH4jo1I+0r0cs9D0JD9BODM4auHdj7dBRzFgeRTjH4bshjiJc7vhOLPSVByg2ueu1IpmmWQZ6xQC3K3d4MBQj4sHJHqSMJVVWGUdmaxCI72uHFRlz6TnIcK+xk8pBIgeE3FQthMggdPTQZCiExoMsW6fIVhdce3TP53UcuuJE62EaRZORWeTVAKZY1uGhm71PCidQ5zEwdodR127R1okXNKPvjGkug3YJ90gzizxdtjOvdJtY9ipIgWGj24NVDpR6qXztIfNg2R6tOMahhwoj6V1Yh04jvUGV1ln3VY2lvVqagZ4HW9WzPDvqmHSfSic+z3CmcLDIaM/Q7CYTZ5U7798dsFP8xrHaJ6oNEZekDQEJo/BaWiuluNrxSmQZEimAMuYnB+6EoM9UZ1JwdUxPCc+iSJ1nhuvlK0PL/OoZVbUJV3+Fb9pTtAzuDj+LGdI5tMfHVWa6ODaWMHgRtGbOdZwDf6Kcx1p0fSXC0G6HZ+aFyHqmtTUvfHY6eSnW1NyOcDSFpkUYmtK9yrtz4ixrKni3hNN/juEe5x/Jp09E4Jw+1OfrsXispzIStSbz5MMPp93I1Km923a+/a3pIDawPowNrI/eC2/7yd0UMNovRrO8cXwnTugNczvkzKFUbcTVtXoPNXsN5Knvvqiej0x6kgJGhu1+ZG+89+03prvxjNx86YXpSngIL0e2PfUN9izYm1Ez/52uvSYW3L/a2NOaQXlNO+Y/b6o9CE49XuXPPjONcQsnT5bkBsrpzck04vlML2Fk3e8vHpC8RvphUjSOxl0eXzPwNUM+e50cNiyPkFLZZ+Ice6+UXdSzQzlRlkGGNfmmEFS/IzGaiQ9alFgcuIfICSxFS5iFrqOw5Pio19F0ezM73708vhIGcazX7SgleTzn8b7qz/22+1kVUWNg7pXjcEWVvcdsTQCFUrRYUd+qc/ZElIWqvBASZ3kHDlGXl0lZ3Lz+NT8Y+472RHgcEcMQNuq3NEGXIZWqP1WVGkpWg6Xu4JlyLehjTfZE6NthfP+Fv/KT06Xf/fujuz7H73zaM7bYuGc+tqNx3ob4LCaCgzx3XmGrJE9lVI/1PJ5423g3nxo3egNOTxDOY8f4e4qaUZDkROjwLFSkSN+zzn+eUDmt0PMEc3Ou56zr7ixQPQyedc5+f+P85XXqz+xVqomE9vqmwEtPTTaonDzsdT5j/Zwr7sYJkeKia8mec2KR+l2XWLIMZxvuNXsvv/xyhLvFpOEjxsszG9M5HyB6noTa9/o7Y6dy3iA+DFYe3jQrqcEiPERHSgMbyRNOwkt0/Fp4id6LePZ3wzMUouhkPzLPRXa54wcxiGtvopi57Bki95QxKnkRac2I9l4ZXqjfbDRTaiM3hY1nD8dNHjVoxAEpMMrzVN+dOyfZwCV+/ByWKz49R3nOHHhzdjQf0vpV4qtCktJE0PNTg3Z1aBqcbfgPs4h2YGjGqwbC2YfkwWd5Ar0cx7ckX5YEgudG88GNwySEOvwsh/YK3eiyDmEF8wxTuR3sO2jjYR6RcpB1MRXqolms8d5rxlJl9sywvcg58+esU2EU9KzkXI50Y+WsoOMyemCQxyi9Lt7PSUbMfL8aHVOgZJtQe6i1MiVkyx1k4v2yOLZXqJIDWACIlzrVDOnzyGuN09bgMFNU7H0vMqjKMzVfQMJR12sDwIWpED+Jlb1rYZwpvE+d7jKbnoUMlprtDLe6wvkcihiem5MrsT9FiJedayFeQsjsKWHAi7en3c++Oh2/9OK0+/yt8NbcjNC18NIpyYE28pTXrtek2VrUfWygmG+ZXz4ZBNpYvLDg9IifIU0SQsexNkghcUe/8sXp+BvhDVKCmo/en8Phcj2lnskQB96raNkM2MZttUlNP7jvq3h5JRLJtT/Zq6Y4T4Efzp1p/97hdC+8UPfjuBsvf2a6cj08PZHEINtfZpnSy17fFjhtOFfKf28O3I9i73fTj22tZbPHW3MdHk90H5mh7CC8IZc6rFPlqLVBfqRq8iMnVZRLXM+5DHVNHih0rQRPNYH2xOg4heF2LHIv4m/PuCeNLGY8IMRx8ZyGJ8Jldt+giYlMBz/36xIj0T8r/MziZ57A08RQFCzK7c1He8ZfR1VigfRYqTwV6uYTq1+SiEnvcU4UynOfHiuVLM6YY60nhdQNtDdI59L7mehmFj49hHlCpv3U+btDMNU1ygskb5D7tepnvL+QRF+u+XImUoW39V5YEjfB5ZImaTRy1IbYCmVLj4H63hRVu70GUvWtECWJIkc3R3hkFGc/OL/4X/zkdPl3/r7F07MlZkYR4PHBV8324N/jZ2ZJ3Qzfmr0PNeOYI3a/sv3b+6SxdR5XclxysphhfN4WPKcJILe+efLLM6uLAEo1OF+9zPH05A+vh87ryIHlXk+7jzb6NyZdB/tj4wJV5vG93rZk4br5HDWnbv/992i7jB7APm7bozT+3Wy3xZb+7knuPs9Y/33tUSy1YO331KaXas51UtfD0/Pqq6/6J6Jnu0V8av4+w2rqUaiNzeJx5uDdp6l2tkyc52B7HBsEXtLmkPciqcIHWtAboXJKAftOeIbej5Sw77wRf8e6olgIfHwvBFIM+B6UtGO37E3vhaFXzt6dyPKOgVeLatUXeMmdwrBqo0sblxZONetQg2+753Wm9pRkylM74GvQS7Ej0TO7uj04pyHtNT8asGJQ8GxCGe/zYFyDUXqH5J1Rx5kdoa9rW7yMhvhbMc1zfLQGEs3O9SxaDabtTZA3Q8s+U/BJ2GVIXe+LkPFnGnByoaqvY0GQIWS6g0VM1Oc6xywpS8gMImwUbhmKVh4fDYI149nrUroT05qCuXOsTt7reGSo2Bu2zGx59smhE2l0ZYYn3dHDOfldHomPmgn2NUog5aBQYWzxm9ed+T4qHfnWbFqfK/VRxqTnbHNpJpUu6txiSJ+Yd47WzloWYuZkN9Iyu341Axun0T4gsdGmUjzvRMe6d+t2eGUi7Ezu9Fhjs+vEAZHqWYImQtLktdmJNM/Tde35U+GJQ99jW8sju2/t4ddjiB57WHWGrQH2lLPy1sdI4DwBNH+mSndEbLVhtXF50MOTfhweoJOvhRfoK1+aTiIhTWQd8GTFZYl+Peexj8+O8k5rEqT6pvY2qj/0mo4KsZpDpWQoV/uytyd2Kn3v61/3DPhzr34mvDwRNnklvaLtKHW/HsawFt1LA2nDZL1sSLulxbrFtu/ayzq2bT9xaVSOGdvUw7r/y152CBPLxq61KvNk2Dzzm+tqOgSr1/mIQc5zLOVrL1JO/uTMfvdx2RUsaxjk8eny9Ji2hD9poq9ClqMvyA1rczLOabV1XiVCkQfI6kZZE5WJLn51iLBEURLLkEB5PbReVt9bDGVNNnmWWiiqP5i9bL5Ges7Vr8rm7y0VFGxl/EpDrfFH/VSFImtix+tza6NUawWPJZqEVOKGbAwtBlTHszFtMZAV6bWnmvTyNhLZtYxeif5OzsRnOeZEGupzw1utLGX7V69Nt2NNz+V/7l+2QMiQzBjV5aWqtTB9P3No01nPaAkYT7gN45jniErYa1MMtS3V9+wFc9k14amxP+vSAYZD1tI2qEePSU+enmf897h4mljJcUUwH/YAbYy9VR9tH6j4/XmfI0tVk6PDgNH3e5pIm7nmL7OQbLy+d43ZY5jKFvvO+tb3pJ/9vHg8jTIugjI/6zW+o5gZQ/76Xptd36ffr9C/ZJ4TMd1W0zaK8Tj6ON9DtNfDWtukY1566aXpdmQjRfSc9QDx/qMJeKSoHs+tfvj9tG+7A86HXDNhNpAjocKxQjxCDE0SRREud/DW69NxpN8+DI+Rss/txb4YBxFetxcCSskVFLIhY16hbg63qHkwPQQ24uVFivvaiwejZwEy7CNjpSUU9FnPiGUmoXx4HNrUbvZaIOcOpsrjrsGDRD5Uc39gAVEdWBnTy2xGGf3uWDV7mQJn6byGdK8eJLU7fSxUV3x4bTDbD/6Ykjo78pzO0+kUs73swK0ZogzPSxGUVSUG3cG4Q6wvL6EpNeDFwKRkFUqwICHZwi47mpSA+d6SLtUzmMOC/Y6p324KXfZ2vthAcsKJ7CA9SI9JGhzumLxcVx1WJk+Y1j5psFLnOgzQGtByprbDzvLnnPzB4ZMS0Xo/OkpXaO07IkFtoDEbKbYOc4lzXY7wMiUN0EabN2PjxghB238u0jzfujldeun7Qtw8H+FoL047CkFzxqsQNApBc5ifenslD2hh9ejHy7VVQuxUg3m2Nh7x3F3sUhz1hAQe6c15VL94ynUfTuGtPi+eOW1IHXux7YQXaP9LPz8d/vwX7AXaibWWmf0twt8kEKLv0D5CCltSljYnL1B7qkkJz2QrA6ASLki0lOf1MCao3g3RI2/NzVduT5diIbA8jtovzeFZevb1ULivzLUcTlIwhoDKW179axrJKRIWQy6fb3mc5P3YDY9pr2E6ikmuXU14+Wa1abSM+TSe5gmfU9cL5CTTWMZOl5tLBBcPgbMb1n3lfnAVmmXRkzP083nk7Yh+xhNGdf5eF5oGZWbE83qrOE+Hui1CUmuHhED9WnrjlM3SVGq9ZxqBOcLkvj2Z7MX3ZaMu12V5XaeEqfo8hy8vgmR7gsqpwJX+3N1OTNDIy2JBUWXVvVZyAt9LhdNlVtD2si/GdTZRZWHNLJ42KmPslZBWUhRFXLTI7CxjHRXhPtbCTOO+1Jk6wb0YpnemB9G+bv65/2y68nv+iA3UBF8h2vq91prk+K3+MEd7y+ISYF1X7qv9hzyNKSAr3i7H9q6/+lwclZDD7bPK17/n3ngd4pyfphiqyTk9P9VORmau6mpPddI5eqTvs8+ln2rf3a7dNsrW6PO0ELdlo2NLmKeJsayH62tt/9wWT+M9jMcuoe/ZjheBv33GFBrbr/H7c7m7r5HNU0xcD9UXdMhbi6OelBi/P4q1UQzNdd7XqHtuYa3nMTeW1SRE7okkL88P/MAPnB9GeRbIR7xPeNsTgvtufO3MAfoJBubsCTYNrnONM3UaZcRtlLUVhT6vRuyOL2Ytj7WWKDYLPPwgQjsiocKJ0nBLICmMLvYfOrwT3qEPtbN6DPqa+VTonPYtUrx5zdooXtudZnRUl+MGnLbVg3QMLoq31v4lMt6963o+oC2IbC5U7zoPjvPAWDNzcV51Epc9gKqAaaTPD7VmQBWE3R1iF15rn6rzzjSrijPIe+tFu0t8sAbJjJmfO3fPWOUAlQt+a9Bf+noVugb1ZL8Xs8LHMauYaa+rw/V9qUMPAykMfW10Zy1bdbHMKmUIhr7r+7OYypAC77iuTjt+epFxCRMnsvXammWE8nCh76ojt0dOi6Rn5CnjJBTkcTM2HROzlhK4WltQXh3VqVNk10DQ4qfxOu2D9nyywK7ZZ4fX5MzwQYSQndzQWpnYHTxOdklrZWTk3Yp1NUoWEKE9O9qEMzw2zooWe9VMkQLzJPYu2VUazMgKsyNho3armhxnF0dx86TP1mkdQmribM9bz9Mjje/vRgfzabzG06jfrXo9F2P3l+ojP/hoOvxWZIb70hem/V/6xekokiNMyr4pkWDvd/yMPk79mJPP6JmQ4RHP1+UQ78f37sWMu7weMcGib3z0YHr/m1936OaNV1+O5WNXIpHBEmrqNt4z44Pw6cd76SOX9mkDrYYJ9ylqwOVp0QfZV2oeS8kb1ElluNGcrEAGTRwgI11PfzuPUhRUiHD1mzacup+tfqG9Su4ny4heQmvzuu6idJ/6juLuJDbUL6lLLmO811+qZD1b7T4oErt4c+kygt0c3Gd1qHROpmmMkCdhL/ofZVdrwzrLoZO6Q831MhVu1qmnnTQmxOecscsTddIEEo+52a3EWU5y5aSc1n9ZzGjdjQGLlYz/EnXqF10xKbAygrbGIIXz9eSfw5rjer5+Cr0Wdb5WrSvK2Dr13SUAJb6Dd3rJKwLDfZbCdq9O+9EeDxQ++Sf//Wn39/2Y71njyDjJOE8OVjuZn4sWNN331wctTHq08fik8VSsNk2Vebwax69ev7uR6KjOrTL3uOxZxJ6I87iag66+38fls5IPa5930Gl+P9cc1zE6j02PDPVv0dXPVDaRjmLY7CFGcbAxDpXYGBMLjN/Mc1d7b9tri2Vf97RzbIuSvvb4fntMTzt2e52TrrVRloGd+y3db7pUNwD0d8y+GLrua92RnmFlbvvc5z73sSTMQPRstsdP1V9nGV5nGmSLBb/ZiNUZaBgap3P8RKTx7/0t9NObBsqNGTukh+A5ikF8UihdpIpVNqQj/Xv3XX92olTd2mX9buxdFMdpZnTXWeh0jhBXlcXIi39jUDqJcIod7TPQe73ErKgWtzq9dA2gveO2O4Ye0B1OkOm8M1ijytGWqjq7ElfZSdRgoZlaeysq3KuER+4SXmtditIY8pAhDGVYDKFcDXQWI5ILEgnqr4VOkknfjTu8Ggb8/n6EGKrD9QzmMgM6dzBDnPMcIV4dfxsKnZ3MVSWjQWUfs0fpHXVMZVBotq3yngexS8EAACAASURBVNXCft1jeEfMPeOZe6fv3ofHWe96zZWknkVMeGvUlmodzM7lmD2O9TTH12MPGmU1C8/ZrjKfxZ4004svTMc3Imwnws2mEDi7EjgSL0qpe+larKeJ88TsqC6zK4OhxYyq6qGRU+99qh5xCvsoAmf0aY/62hN9Xtey1yT6tpNvfXM6+MI/mPZ/7uemndciMUJ40ndr3aUT4ntCZ1mvIONaRn8bCAcf3JnuREIFeTVvfD4SacSkwWVNNNTkQobfZniUZ4PVZ2nSqNZ7tNGy0X8Mhos+d9/liY8UCr35sUKaJCzSkM+wrmX/tQytUrizw7l87exdN176vr27NU7U9TJsSgZTbuyYs+qLUTSvWaquOL0o2Q+qbJ6R92RDT15VlsgyWLtbaE9+L9Qe7y2v22F15aFXtsrLUQqlb1a4c3mlvIbRoqHC5aqPUWh1znoo66Ym66JYSm+uLrH7YnuJol9129Akl5Mpe01oZlktz7P6aAumS14vpMiFDW9cTWLZ0OyMmu0tUSIHj0sxrkpYa8NijcntbauoC08mWiBkmzNn3VNMGmmC8sHNa9PVf/s/ng7+pX89EnXk555A062Pk0j2fpWY6zovgec2N3TD+n1DSFYlnNZNj9fQYT3+9c8+dwuP2fDWvdQ92ttZnrpu/9vP8rwlQ/Npb9+2N6nFXJVJ52khd17/sO2ZmScf6jzbE5hnnWtbVG0LlfF7/dl5wucskdZiZ5wcPo3dyP288m/f10boaoklJTFQiFsIlIue6sLHIXoujIoDnyqBnDDZmClwR6uBqQY4ZcRR+Jsy0h3v349/IX6UhCHScOu9k/uRjjsEk+LjLYziM3mUPIjFuiPFZEskKXGD4rB3IqOdMyCFcaGQudxgq7L1SCTFSwOaO0sNLDWQ71pU5aDR641y8aoG93wo0yXsnrhiSjTgquOv9VJDiINjp2sCZJmRKcGlUxRo3YfvU/clb0/FhmfnvyRK7fCyOZQsv1GDYq65ycmunM1z5zaIIutCGUPxvmbH9pXavDqb4wgpUErTXXla9hWepmNrfZUWMcdx9rpE1iLZa1N4X060webVG5GOOYywGDCPY3M7DZzaVPOSNuAM0aaNOOWNufRc/Lx2YzqJePHd+I7SqnrTzTYK2jskYV3lfqrtkJNB4HtFQH2AkhqEB+joi1+aDr/w89P+l395mr79tbA7H5RoSCPb/YSM55pE0o+DmCD6KITTFOGbz3/2MxHWFk9vzbLns54eGKewrsXp2RnoPXk9ozerGf/2zujjXP+QHoVeKzFml1RnsmGY1V5DmnzyBsAOf61jnNxAyUuUslkhY5r0SIHk/l79km7JvaX6XYW+pcfGRrc7FXVPWRZnP1Nqanuey1NSPabKK2/8fhxzKcSfkZUXxuVSiJS8E+qj3U+XgPFkzxLGrDpxQK3TrslK1j0kE8+FxbHe86z65U7j3excnkq0kIkMjpzbVFk/5QHrCTszUt/qeTONHwqJy3HIws33qMmo9N4oiuFSeek7dM3jQHmGtOFxSqscVy3aRKSuq7HKWecsrjR+eReevIaSbdhjIQWaE3lqS5pYOtE+Pff3p/sRLnzt3/3z0+Hv+td8HZdFx6kd6zQpLbyeK28iEwW5PPL+pXtqFoLmVRN34+/tacmD9cowrXmvvvLKzIJp8Kh0cqPR+9Nmc4utMWX0eP6+2mkCweU0t9PXsPbztoiKvOfTvClGYHthMei3BV1eb9PgP0/k9Dn75yhAzhIzY3lP8ziNHLbvZRRP2wzbpunrjueZ+wUxUJyKPZPDhIb6rWgnEj2f+cxnPpZJSkTP8mTx27NIQOOX+gbNgqkTV2feWeo0K+oBQeIn/mlwrkw7XmQb4kf7F9l7FAa9Zgm1GayyLGntkmZePSMWYXtaXCrvk8IQ9N6edkePmTynN9UAqHh7LWTVgK/r6vxKIa3vK8REg7XCDTSIxlyd00f7iVd6Ws1ESU7lQOfQCnV4FQbSm6Vmh67wAyuYmo3rdUI1s1brazTY9WDh7FAa0DQwKcOYB/n4XJ4RmRoxqO2F6JC3xV4ULfyPLFCexY33LimLihb6h0Fz5XIs7r8WKZslTiIZwEmsh9HPXa1r0kJhGVPa10EiSdeN62lmUelkVT4ngxjDydxL+zbyNf7+LLZH7hkCT0JA7T76FgmZk29/ezr8ZWWC+8p0GJtQTxEifBJhwF7rYWM1s7cdhmV8IC/53Xen568pvCv7kV6MbEOs7mVeu2AjXhsjV7qw8vrMqWO9QLxCU+zdSW9FZ41ySJaSysioVn/nhe9l3PWEj9aoVI7p9K4ve8fk7aRRPK4LmI2qsqDtH3KUlzLf7XohvvryNJIljirBQnkS5NxwkoH4fN5LqK6TWx/UPbYXQyG40f/mAvlMLuB7UNlljEkoeN4q+q847kCTVjGxo1TkXhsjo1XhvmKjflJctaZyEFlZyPCGa/hR1xZ9s9f6OONahsZJ6BzEMaoz6QNvxVAefmVgy3rRdUQkvq/kBT1hFR16rtHKcGkldNZJcl1Vhukl61zfo/JJNO3HmHc5+mFl3nuga6gpxOSir1XhdL2eSP34bqRBP7h7f7oXGeBu/jt/frofoueKrlHhbb6mPfoZRq0qdB2dMknvWlM91XqfrvcxpOy0IWBbCM1Cudb8jI9ce2r6GmP0wzzE1Pg53uKSne3hdTCnPdLbwkXHdCKIPr6FUguA08RNH3va+S7SlZwnrEaRoXPZy6Q24SQcKUjzudlcR+intEMgfUwfayvFx2+LmfFe+7p5TCeayJ8dxuZnNdrvvJZb7TPa5dVIGvTZyN72YiQVGiMznlZIOKLnIq2KY54NAmfF63cvms/tmT7oefZSnYIXzvQX3AWkupLDx++n8ZEzY9mRuNOyuMn4dT/43tRVP2M4U/qkmrmUd8ovZ3LKgSmUVg7ONfBm1qFIC6s9ErxvR95Pe6N0Ow5XqVldzwhqZlH7ylyOv2pQ8t49SkeqmWDN9sXgfRLiRrOM/X0NWNp7wd9v79W4F4MGCYewaUBbMsNtNAzdTw16Z64HO2UgfKhxjfX0bLQ87hICT4WAnxt1BzWporDf6e0I8dW6yPBsn8jDHYbBbnh3diJN9c79g+mtn/obsWfQl8Pkldnba/k0waA9Y7RprsKacmezeYZWfZX6HXktdM10U4dBnptNdx+XWbL6gVQftyycd7hVpO/0+hiLoHq4KyzIQCSA4rxH4bly2FX8rY0928vjLlB9irvbDqkKA79S2WpNjY0kexIkFJYOpNdMan3nbqxvnA1jiQSvUwxxUQuxe/3MXP7qhztts8LVvEm2jfky8LK3zXrdMgrnxC/ldfAxmt9SCFRt9CoRcfhA97blDWmvkvp5TXxJaJTQyWDALKN+z2WW6ZE6CG/Xnte8KkxRKarzuPRwZdIfbZh8HJN1nclr7st9jE6aiTJ6zJCYamFlwadJM7UvRTUoKUQYoHrvKDw9B+Hpufwn/ux08Hv+aEYF6Dh7isRN30tUnaZ7FiYV1tAbq3e4pMdUfSnuwVtxu23pBOlZc1bVrSQFs/hWUUrIeW1IjJFaV+Nwu61wtN4bTyKo17O2CPFkQIcg1vke9mJUE6jxd9uDkZ9uHrO8kx6f047ZFjlnXbe/O6/r7SiILW/RxkXOuJ/xGptC5uH7v4io2RRAKWpOHFZa9o/6hVkgZXhsC6LMDRK1Vuvw0sO8O12LSJDb4eWRp4fwttNqlffWReC7MdP/qGucJZ62SG8b+BY7Wy7p7MTdB/jVHZd+d6eXWQI2PR3dYWU4+KmfzbcynPuhmaLhs4eOn0ek5d58T9temP5i3+MF2TzVRvmo+nqqF+NkEPjeEajpj7JAzrkP27vH037ssfbmj/+1afcrX4zlJso+luFbue5FgqYX2+dEjV4WC/JGD/Hy8looAbA3GlYmRHsyNvdFycX9KQ56o+gM4QmBYQ+6+o+aMKrwtdMXZWeWynD/+p7myRx/X+tyZHB7G0p7QOaAotpwucXOSGfbYJSnQd4wpYaevSXq37yBs/byqQ1Re21oTer0FgiXa/8hpdR1WJu9ZrWBa5ynF/EfRRl2FRlQ6aM7rbdFUqS3Ty+SZtbl9c/kBV5/eBxiVOdW3gINEIfykvdsewrQeRJOs/KWBfIGZT1K+HZK8NGloirtrFhHkYq7Q/KcHTU+U5ZP3U97ftxKMmbPONvwtGGqCTB79Pem/TsRQn7zxrT3R//N6eD3/slcz+O1nkpAoyKpbLnlQm5nsPmaRVgIIAklac4MsVZYoYT6VthYJVQYzzKOnX2/c3Ihi6Qlo5q+t90mOvTN5ZRQUnvLJ8JMT7vv7XJkPEa/HvYIjdd8VFjZQ5C23pg9qPX+9t+nlnFLuJ0mcpxq3evMlsmGs+5l/P5piQzG743eHdtBql8nGjHxWez0cS1gx++1x1nZ25TI4NxNcB8F8IzP8fQ8ITi+BoGPi8A82/sIr8jTcvde+Dxb4uPC3/u4QHFeCHwKCJz3nB298/b02l9P0XNVhvlhZrXc074vZaDZqHBorAxBZUfcC8+xDGJlYlySoPSMqw38sIicySte7RVo42TO+lj2nwWSjPIw3E9qnzTb0V5TIqEkb1Mkn5FxaaGVoWYO+S0jrffu6aQyXuE4zGTnNRaDsz1DNq7sQZLY0iWU0a02Qy0PuAVH3JBDh+fONRuORFCG3KrMJVB0mg4rkyei1/+0gNHnIaa08sfe/k6bXx4Di46414rwS8+WvfYSjPkd3YZmwOdMmgoCcKhdhRpZ/8gzIYGwzJr32qpRnCgO0H4c7YsnbhXKJ8+HjxtihORt6791P6pzraH0WivNzgunki7ETR5qKl5p/CWYwmN1eOP6dOlf+SPT/fD0aE2muCk9uhRstxEZ0hLeY7uxl21LCG0KAoVPyuMiA1ltNcWTPZDxv94aQaJEad3Pez3KS+M6d1tyw946Vd7HtnDp74ztcfT2dNn7ZOeFsD2quxo9W9tzlhbqpwjK0865XYbTQtW271eZcsdMsF3ursuz2I7X35jksOgpr2V5ycbQtozUz3WD/b1dhddH+7116xaenkc1Fj6HwKeewAU8IhcSKmd4cy703dPu4QL39amvOwB8ughYFcgCe8TMxhaV7WfwKJIgvPE3/8Y0/dzPTFfDuN4J94bS3MtPYm+PQ5byJGlEDpnQhnNbKIWx20aJMzv2zHmFrmWSBFnsGd56Elk4e3+X0UDK3zvmf0gPr4Qw+p5jttr1vawfGoua4kAJVcLoljjSOZ3hQAZ0bYyqECuZ6raxUxIpPYOTN9g/pETgO1OkYsk1JCXwjuUBOQlvTxlieyUWxgXYOuNhGNiXgkmXLY3bZTG7Nze1p6IX9FdiBV2nsu+lZywTB8zr+HVde4Li7uPN9CaVyCsIY6ieyqGgNK1xctnaWB/q1huE616cQCGZe08nrTvS3mW1tjXD0fKfU+SE90nhjBKDuaYnvVLO1CdxoAyosa7z6F4kEorZ94Mf+QMR3vbHYvuAyKKp9ZqOok7h4yQRgwBSe+r9dpphHqPQwyrHliAaw/E2DHdXca5RG6SvWvVD/cZ5HpZRuCxfrHVT5Z3ICq+wxjpouZfx/dOvPbaXnGnYFPDbz0oWbVMcPFQolbQ8M+P3t8uq+5zX51X77nOdJlqaxyjU+rizOI7vb4f6bV7j4dC+7bL3eqLx2VMbvxFJjsjedlor4D0IPAsEnlWjfzvs7vHss2ehZrhHCDzTBI7CU/Hu3/qfpv3/6/+croSQ0Po/JVaRl8GbFcf+aU5kEkbVcRjGSi9vw6OMUxsdIQ20WbKP8V5cuT+aXp0UYVy4bIPac87RIcior7j9NmgeCpuRUawsmV4zJAuvPUhykyyZJG38OdJKmxfLUFe2SIV+5YJ+qTftBdbZ7BwZ7GvL0MuF9EqNvR/rJ69U4hQZ8PaOyPZUAhmFXymlcpzP6b/LUeTCzut8Fu9XGmOLB8BGnrK+xf1p2ZG7yBI5EhRpBKa3Rvel+zh08gnF2i3hRE5w4z15tHInPTQtSmfP2pApzCIhRKP3PnPoYYXAVRihM+Z5g+rFEDcbVZG55tqK9OLoPh8OUTT/Sp5wqJg1CakIBVTyhKPIfKp9eg7++R+J7G1/eNq/9UIsEY1kN7UZrjNrKwxQHkYJGzGI72eYpQSsGuQygMyip9dMmWPJma3QNnk/UrTmPkLz/juiVmJRMk0eptNFzaao2PagLOGSpxvp2x3EKAq6zZtdiaY59bffTNFz3us8kTamtx7D8/q6c1up5+C062x7ns7z2DzOsX2tPl8/i+P7fT49nhnmeZaYzM/7XKqTl19+OcLb9Fyfi++xPyS87bGR8YVnlcD2LOmFPBfuXdR5PYVSjx6UR53zUZ8/hdt5slNsrDq4+Cm+k/J8J9+9+B1yJAQ+kQQe6qeG50HrCO/8P//39Pb/+j9MN3rJiMPbpDMkcqQMKtxLXZmMzwht25MHRSFE9knkvi/ef0aRYs7QpqQsi5fIaydq3YQzVoaxOadHroXIhqeQFiVs0ZnlCdG6/iFkyIaRRE1l2mzgMqwPtfm0jaK4vtbIlP3eoVw+vdVLGv4K/XJ5lNI7rKqQNvH3YvRbfKWeyIx1s+Eto3xYM+Ooqs7IJhWUHrHeFFvlWbLbpeDxHm1ZYEdJ+R4V/ibx6NOlt8R7GUkciefgSciMnEoas6wDzf1jlMimB5vap6fqT1npetNVSUintK5rjeuvbFxaQMjTI29UioPMwK2bybTgztjlTVIzrbjW6MxrmJwaIYWyBKW2K9i/eXW6+9t+x7T/23//dPzibWfs3L0aZYh90hTqthfJc1r0WINKnsweoFzz0+95DZC9iSnA+jV6enoNyehNSGG+Kez6u7MAbq9Jt3fV0izyN8PXVO+ZgeFhr81pncF4/dMEQntaeg3TWK5uA9s/x/ufk3Oovbh5jUJx4ZT1vrSdvq/TvDDbx/bf2/d22t/bAmm895HPKATn+rHgy9T45722z6nvK2zSa3qcBUSF9aP2VF6InqeCkZNAAAIQgAAEPl4Cpwmgg7cimcFP/cR06VuRwc0ZtWItR8VSaYPQ3OkrXr2GpoxwuT9689H26MjezgxM6cHpPVtkiHiGXUJGhr6MEKej1ivXiXjNgb4i47zO0fua6UIOv6oFzWnA5zqaiMkLh0wbv8tMsDwgSrFsh0ft+aK1NG20pdBIi0gmoo1QiaF4Z99pnpf1Jf0d+0fK6yTx0tmj2jh3KJI8L8pMZ4YpjjwLrUx2vkamqU4PT6ScVjjhztX4OxeH26tlLRbMKmxM1/f9OlmZ7rY2AtWxZZDPoYWDoTt/FsLreKcyfkp+KitBhTLtRla3wwNLlNqou41jbd8Q96iMbsXHUYUtlrpd1DYHvdYn5W0y3b2aa3r2796d9m88P93/3b9/+ug3/tbYd017qsVWBVeCe3h8pLKdna+SPjizm8PfMuGBwuTagPd7EknVRnVL3u+t02XH313ufpr675FVh8ppzZST4BXHx3kCt70T26JqPNfo0WjBsy0K7EEcRNn2vfTxY6japqdn8TZti6pU71sCojMllgfFuqB+79DCUZCM99tio69/nsepxdw2ry7fKFy2r6FjmuvIcPzuzEVp6ePf5UiVLtGjn349JcHjU2WnsZwyZo425eTjtCCOhQAEIAABCEDgu0ZA6fDv/r2fnT78P/73ae/d18Pivx9GZuytVRtdOjxIhntkVvMaE4WwbYVyOTxIiqpTRGtxfO+gbJOgsrS1R8QOgkxxnK8wxrw/mULl9Hesp9HamQ7DsoiSpSE1kOtGvCKnwl7sqdAaHoWfheHcmeLas2Fbrrw1WngvL5YFm7YEKJGQSZtzvyJdo1NxtxfEG6FKqFhFZXpdpzquhfNKBe3PNfOvEDgJuDhVZ3Rr4y038ZSikrdsWVzeXqzccLU8SQ5fqwQGsenziTK6KYW4tgcoQ72v1WuWpGdklS37GFXCB3lGDvRhbvKqfXIkfNKgTAHaCSg6BEyf2YMUZZJ3Tb/bgG0rr/YVsmj0cZvhRxI9onoUoufghZemnT/x56Y7v+bXOYnDocL8Srj4nlVvSo4hsaSfIXqqZXiT7VwAlBvItsi0iK81Ud7DyIcN68BUphIzoxeoH672li1/y4s1przI74+v88TReKwTXHR7b+9R8X5YkCxXGD0wbreDR6b/3u4crJUH03sUJP5MQrzWBp3mMeq2uZHgoq49iqVTPTI+LtvVGJrXdbst7MYybPM5rbxj3ShstjcWnicTalJBbfmwvMadvS0TZWzT+s7+RvR8Z/z4NgQgAAEIQOB7SyA2l7z/1W9MD77wC9P0+je8ybI3iJTBFRsn29ANkXIYhvfuA22qHOtbvElmCJD92vRU2c3ie1NkgNPnCnXShqA2/msPDa+RKYN5mbUtr0gZiAKh9UTtNdHc9CUJpHFDw16vUp4bG/jDdKvERC6o9w+H6805HyqbmjO9VZjaaFjaU1HeLIXA9WvOTOU9d7T+I9c+eSPnUeRI1EQSg9R8i4DKLGLxnvb+8RKi9PzI4N/V7LrvVx6MzgKXQtFZ8Xrhvq1ChddVoeLP3Acp0ze3cHLY25zxrTasLg+NjMP2Juib8phkWF0KnxY1Tsvc92ybVkKwMqXVueYy2mpWgdOLpzBHlW0vkhdoXdjBvbvT3j/yg9MLP/6/TDuf/wFfp9M3t2g5zbh3eXTqvq+Ug95Att+zd7DL7jTWS7Y6X2dY69Gfdejb6HkYjfPThI6LeI436DQDfrxOf7/b01mekm1xNt5Lh0lun2v2tohTXWD83rYXZvzbv1cK9nmvrLnVn/JLZVWz9zaE3baH8WGRU+sAa6+qDItVW5fgV0KQjiHttXrLmrjl6i1kl4yN452NnPW7RA+JDM6rRD6DAAQgAAEIfFoItCU5llfG40F4SyQoymDWeprRSLOhZiMzUypnprMwVkI0aVNLbYJ8KYzcE50n1tj4/ThGf58cRNrp2Ax1un/HM/8ndyOj14O706TMXh99NB199N60E4LqJN7b3Y+9diLk6vgkRJT38AmhZU9LeAjkCfDaHK05sjrxOhldW7P0KZjiqHltiyzfTjoQewiFKFvC0iQOcj+hzExnU7rSPIdJNqwnGkOS2rBziJ2OiXVOnu2WeNHmzk7prbTfSq0t0RjhVyGAolQ5Gy6DT6Fq3odkydp2rH17HBqWoi8VYm7K6LLKw6M6mH/PdVc2xi3AamPVjDvMNTgOaepNRSuJgV0itWmpiYqtUxY8VN9taGeSisye1q8UtJkoQk4eh6HpitEGvE7q+tVoBwexT8+9aefX/KPT7Z/4W9Pe93/e9/NUXoPQ1flG4XSeh2Fs0/09G851jtGLMP4usTWKqlE0bTxKW94ZfbYtpLbvb1uc9X1t36va+1ax08Oo97XerepwDIHbZj3ey2mcxvvdFqPbYmr73H38uedVu5zXQp2dpe008TmKy77GLOJL8F6JjIGvvPIK+/Q8lYeMk0AAAhCAAASeUQIXTsAyJk55yLLZesMejGVh9ManqSP82jaInNRAoiAE00l4iXbuhzD68M50cieE0YcfTEfvvTGdvPnWdPjuO9Pxu29M0wcRJvX+O7EcKASOBFYspD9ub0yJAWfoCvHga2mPG4WsRXrs9KzE+w/uW1R4c06l0S6vTnpM8rXMnGcoV+uncR+STj7g7G5TnN+z1plNrhMd5EaO8uKEaJOQdNru8O4ouUFlY+tz24Cz6JJU6kQJ8qKF1lEWKq2pqv2AfKy1Rxxb+/D0fkP9WaZ2LoFUZVJ4kO5vz4mwdK/xM5IMWOpIOMUPh7qJVd2DDU/vX6TQL3mJMoSsvUB5X8nJoXKlmxwqd/O6z39wN+r01/3w9Nmf+N+mvc9+Lu3d2fX2PX6QthXEBW7nNOEziqMWML13lZJs6NXvj98fLzeG4p0WAjc8SllXg3d0+5z6u7O3Zdtasp+1WDg9zK5ScM+P7cOi5LRQwTxnfjfL2iVLUZ9/16amWivmdlKemyrL+Ozp923BNbI6TVzpOmqb8vS8+uqrSyKDC9TpRQ8hvO2ipDgOAhCAAAQg8L0kcJqHZ7ifCwuiM8rwnX5/Pm0boiFulKnMnqMQRvIITW+9Oe1/+1vT4Te/Pp3Ez+NIxPAgvETT/fQKyTB3+uPy+hzHOpjMCqdwvAiVk9epwt9sWDnmTMkHwmNR6zk8S17rV+ybkWdLZmaHW9XMusVRJRNog8+Gq4w5eWAUSmbTblg7VEkdZpPQHpYUabOh12mW443OBJc/JS5ysbs8TBmCliFwbTDPWdwkeuIA76NTaa3lIdPv9shYLNl0Lm7ayDQN1OSiLVJTgNm7U+VywoFOHSweEnOXck1W3kOtxVF5Ik31Tnj7Hty9Nx3+Y79h+tyP/8/Tlc+Gp2dxKH33n4ZHPAOn3dC57XqOJxM0VVj9rBON9dr1q/pqkaTf9e8gwkhVr/33tudnDK3r9TKniaTxuEXUPCxc+vzpJVlC0EbxkmJY7SiTkzgMUikNh9TRowAavaHz3lHDmqjFM7aII1/Pz1W267x+hsxui8QZbXnSGrfW8jgJS/y7du2aNyd98cUXlXTgqbcvRM9TR8oJIQABCEAAAh8TAdkYCkWSxfAEBuB5d7VhHF7w3GcZlIsp1tZj/vQMr9afyNi+d286fu/d6eDbvzqdfOub09HXvjodvvXt6ei1N6bjD95z2Jm9IQq/kv0mQ1/hWHMIXIXr2X0Rn9lwXxbr61qymzoETtfXmhInbdD57AZqI21Y8zFnOMtNRH1seZTsCdJ5ap1Te2PaOJaxeKBwvDlEKklkcoElRXMKFmVvqw1P7dmKJA1l5/VeNu3xyfOlp6nFzih6xll1ZxGTUNQ+TYOQcZORAPQ6oEyL7FwEuodaRG5PVpctsmfJo7YfoufkN/6m6dX/TMUoRQAAIABJREFU9n+cLr/86lKPg0F8XjjWRZ6Ex/7+nGninLNfsA1f5P42jjnHuzSKIXmIWgTpd/0TZ/9ewmn20rWnbmgjiyDpkMTOKpjeOr1OS/zg9lrrl7Quz5vNWgR3yOT2Wqllb6lljVZ6fDbO1WJFz1Vdvz1Q9pjWur1uiy0O/dwNa7PmdUT+oNas+dcTZ2y7ffu2/yF6Hrtl8gUIQAACEIDASgmcEsL2pN6aJ/1eWsCyss5mPJ/bxz18sD8PI/D4fnhx7nw07bz7rj1BD778penoK1+ZDl7/9nR898M5+5z2qJFR7yUzmsGOBA1ei6TzaBPSED821pSWW76OOk6Z3SyEFC0kkSRvjmVQJ2yumJ4w3pxpSnvyKNRO+cpiFlrHyli1ANvI6BUnLBvRokFAKkX4vHjdmydFkgglSvBGmp0UIo1X75ckDeaNOJUquveUyRA4Y9Y6nlC84VdI2FovFVnStJdQhyX5/cvaEFSiJ8pT95niKe9dF1II4VHdh7Jk2Xkmr5XD9rRnT5Ti2tXpKOpEiQx2f/NvnT7zV35imm7HppFl8FqAVbXn+qjkq+QOlysboL0DW02jM+45bKo8ZBd5QhdhJyG86bG4yPe3jzk9PCyPOi8061HXOu28D4XPhQg4CPEjD5H+Hel3JZuw52Zzwf8sbrcuvKzPynbbCQE2vUXLujMds+1JOivUbSzDGHrXa6ckobwusCYVZpG1VZ+nnb/vY2Si371XV7QJhbY999xzH4tHEU/Po1ovn0MAAhCAAAQg8N0jYJESRm2Il+NIjnD8+mvT4Zd/aTr48heno29+bTp47bXpKDxBlyoszOE1ZWxp/Y9Cxo7jpxIgWCDV587ILG+RkimUsTam5k0PTqV/dlrp3DBVe+44DXP8k2HmCLHhmjb4dB2F9Oi8gwBoaF5PJI9KJGnQaxY4lchgNxbq7HtfpfLGSGLVuZzmW3vhOERuSVE9hjU5A56+q1An3aAy8OmvWXGMqaC3jeowYCuTl9caSUSFALp0/bk0yiMN+lF4evb+zF+cDm7ddrKHnTj+stJMy/JVeezLSoE4rqPKQMMKbKrsbKHU4p3Fk2CDvTxPLaRaQ7s8On+JQB9XXpEO39MdZJ2kCBsj1LYFyObfGTZ2lviRONP1Zq9GVeZ4vH6fha29gOUZHLxgyzEVjuj7TW9bX8NGv8IXIwnIfoSCinvW7+kZz3Qrm8I7RWcLn/5uHzeGvY2hnPIEWaT2OrEx9Mxli4QetWfVKHbHzuAhfpUhrp+R07Lt9X31c6VJCK2Vu3r16vSZz3zmY1nP42uyT89YdfwOAQhAAAIQgMD3jMBZCRjkBYn1PDux/uf49bemg6/8ynT8K1+c9n/xF6ajWBekNT/2hCjMRkJCoXFhPO4p5MbZ2VIAeAY/9iySopiTH7SgkAdIUkGCRutmKi22/CNpaNfGrTJoM2VceVhCENkDk+ti2oC3sT4Yt7ovpw2vvWiWdL8L7eW7uRanM1ttzryHQaxlTEoQJzF2ojC0EHlRjqNID661EbkfUb90TGUuC8HSm7zO96fQtjLe9Z5n4FW82KfnaD+8XgcPpqPf/E9NV/69vzTtX39x2rvknNa5SWt5zSK/XTqV7KmqbGQ2zCs0S2FMwd17I8mrpVC+uMcWZh0y2J6pDIPMVzMZF/77A3uRen1Jpw3f/NsCzMIrBHQJY1+rzj97ouqz1oi+vjPwxdGdrrlF0NZPG9ODyBmfnTkhxVYmxdPEWIu1FgsZ+lZJKdyWkpneOezkgDPjOfPAnDBDwkrl2Y26kX7aDJk8CqGbm3+mtzOFa29qul2mszxC43Et9jfaqrjLe9WbpqptVahbHzeKqZs3b04vvPDCx+Ll8b0iesbmye8QgAAEIAABCHxPCJyXcW68IYkXGfXKGvd+ZIn7pV+cDv7hz077+vn2m9NOrBXKrGgVziWPjzJwacNW76kjEZQhdV5rE4btkVNey2av/Y1O8dY4i1utwek1DDZUSwB5s9Ta1HLck8WRXjIt9blD2Lowud5nDkuqdNj61IZi3UOH0y3GYicxSEM27yU9EtpfSZ4u8WmvSAqLMICdPS6YaOPQ0DlziKAN6vTayHHj5Abab+jSlekosuUdRZjc/m/5bdPOj/1H0+HN5ydvGhmCRxuQOjNdWr72WmhdUr68I495z6F1FWIn+DZ4y2PjFOoO+1sM921PRTLKvZE2QvkapSs0wbZg2gyrS4HmtOB9h+0BLJHW99leQx3X+zC1YBg/cym3zpEodJ9LOxq/MwuvM0TS9nM3CwmVyyfvEMyH04anl2zZMDfPtZkEIUMksw22F7BD+fo+59YpcaI2482bNu9MXqkxY+L86bAP0HaIXLLJCYR+9W96btSutD/PjRs3FtHTrrttME/4N6LnCcHxNQhAAAIQgAAEniKBC4iejQQJtmLLbDoMT8dbb08HX/ridPCFfzA9+IV/OB288asOb3P4k400hcxpNYLC3sIvE54jZXbTK0WP1UkeK89N/DmndlYCBfmBtNeNQ8nayyNrdHPdisz9vUjH3bPmNiZrhlvXuqSwsDI6x3TaurNevzGGdym0q0OXtKlqhoyF6JiN9Ty6Q/MyqVuHnSnJQ4qi7UXq7Tloz4yNUSk/fVc/L1+bDmNfpsNYa3L0W/6Z6e4f+remk+dfiNOF4RyC6LLD3ELkdMY9rQcqETkauO3B0HsWRsHXG6UKnfENQrPe2wjBGjw0bfhLmKXWTKPcAsUJGHJBfbo2glWsj2rBouuPhv0sRk4RIAuTWgtVAs3nGJr8KB5GoTv+Pj4hmbEvPWFnJW84jPI4Lbk3ndV+VxW+WYKiy5H3mCJQ5Vf7cdusdtHHuZxDymuFkkWVZttWuGV5YVpYtqjUM9Br3yxg45X6J9tz112v0ZpDTCWgK5NgC6qRgX7f03qyuOlLkbhAGdtatL/88svT9RvXtw9/an8jep4aSk4EAQhAAAIQgMBTJaAZcxtbsnBlbC2zxKddR/sNTQ8eRFa4t6fjX/jCtP93//Z0/yu/FGuA3rFBqF15lPhARtuevT9hMPpnGIJaI6TQtxAsEkMKEJNNr7CfTkxgI7CMcImD7dlsG4yjcVq3be+GvBlD+us29uf0wPW5pYP0XBikWk6RTp9KGmDxlFnf2rjN3Yxyll/3qmv0vdnLpH1VvMdQeWVivY+N4N3Y7NWbxNbn8XP3sgzW+Chm3o8uRyKDex9N+yEQD//p3zHd/31/fDq6cn3ajbA3zcqrPPL0nES4mzLsdTIDR3IpaYTqTZWkVN211sXrecTP60TKkPZ9yXhf0o7bwB6MdxvK8mQtG8i4+ls4zCJRfAax0GnMN70YEo3htYu9mZLl4iE67brZzs7ehHNsh+0t2m6b296nbdGzkbZ8TmGeoW3tHcpzRDKNJJ935b2bKiSxQ/RCjEq4j2GBrvsW6y5ueRlbUDolZHqRNtq0RKXavES2U6bXCq1+BuL4FjYbSSnam1efb/NoUaRsbVdiHY+uKQ+PRM+ly+0t3P7Wd/43ouc7Z8gZIAABCEAAAhD4uAk8RqiLxY9e9+5Mx1/9yrT/s39/evAP/t/p4BtfC1EU4W9hBHbq691YBxMp37zRqteoVMpphwJpTUKIBplhaXRqPj33Eeq1Hg6BqtTXcwpqW4+5dkhhV/MaEQkifaTzxT8lSZDHxEbwbICW0bdTm2JKGwwz9RJDvXaoRZQyzdmU1XnkaVI2PHkVYt3GkcVEhcDFvfhvr1NKw9mz7PH50bE2gS0BEMbotJei515kxrv6r/7odP2P/ZnpON739xz2lMImQ6ByjdQYKtVCY0xRbKEnkZWreco7letx5EXLdVe5rmp+jZ40ey06REr3n8fO3ob6UoohGfIStO396TN2AoNKF15vZ50se95si66zmvemN2PZw2bTszbsbVOb1G57ZNxkqq10exnX2MzeOnH2zeYasva49P0tIi5aa9S1wx1bEOk73nR3SZBwonVeegY60cRWQZ2coddqVXvxvbrxpFiaE1FUiOa2F21mpGtXnem79hrG6S/tXp5uxHoeZW7bU/jl9usxnv2z6sn3zJqe8/DwGQQgAAEIQAACnwgC24bPozw//bm+F+FvJ++8Nx3+ys9P+3/770z3vvCz0/T+nbCCIsTNa2DCCAwPiMTCdBLHem1/Gt7H2u8mbDvt7+MF8fGZPRw1m21DXmmkFSJXoWS2B+MkckzIu3TiJAPp2eiwNC9Id0jbEpLUn+kaUgAd1mYvSnlx5pn1CiFyaFcINl3b1/W1UwgYWWV/8wavl66qRLNI8P1ow1R/TwkSMg221+ZcuTTtf3R3ur+3M938k//B9MqP/ukIebuSTAaH25Ih7uG1Ij54KyzLb+kcdY8SRd5KNW/cvztjXfyuH97LxYkYkt+y/4sy7MV3jyOJxWzU954zvoIFmr05+p6FkE+RnM7wRuh91U17NWzQl1CYvzfev453woqGorqq9Ux1wRSp8XmHDppBCeDB09Thb3mHi3cphYz+To/Yw68UVbluS6F/mdJ9ER/FQYK1OFp02hOo4+QxEuP2ei1rnxpZfiKBk7/Z2yi/oh6OrKh8v9ialTxF9b389uIddZlKwMpzKC/PxqakT0nojKwQPac0Hd6CAAQgAAEIQOB7T+BJ9g8aI+Ba98ybuUqI3L8/nXzly9PB3/vp6cE//PvT4evfmnbu3rcRJyNaHiAJhqOD+2G1hRCI9MEpIppH/KKkBMqOVQvDPXvt9SUVDlT73jiBgTJuyeMSwsRG32B42xAMo/9SmNnOZTYY4gv9Tl28bG7aqY6dGEvJDOKkxxGW558yuJ00IMPe2ght71AvJk+Tu4VAhjvNSQIirm8n1vTs370zPQjBduvP/YXppT/4o7mG57TXaQbqo4xWhy7q/uRpkwG8ZPk69RrtHosPO+ubfs5rZCormFOHSxDquPrZm4H2Zxaq8opVuNy4kWZ/1j+7jtoL0yF1ozdj0IC+9Vko2JuWYmI+XmKkPDXb+xSNHq4xVC4FwpIS2/cUYlQemtFjtLl3T3rSRo9ePg/JRu3Na6IqS12Xdw5PHDYb7fro9tneJAufLs+cXrsF1lBmM8l2LH5a17bU9+50LUImX/nsZ5ckBo9qO0/YNSF6nhAcX4MABCAAAQhA4BklYO9PiJk335gOv/jz0/2f+en4+YvT0Yfve+b7WIvz5W7Rvj8OyYqMb1oK4wxwS5axJZQozG8tztempjYi0+w9svDIV4d29bogG+Z1Lq+jcSboXDg/Zz6rTVS9NifSPeu8LXS2hZbX88jwt2mZZq0MWkf0DEkPnKmtjP0M08uQsf7pxe0yZkOoHdy7P+3HJqUv/YX/cnr+d/1ehQc9oxU+KJGxPkr8LJ6iFEMtiEYBJGHUoumsn2K48d2s+Kz/um6LztNAjl6/7c+3P9teT9ZtTD9PC5077Xrbx6VAWtKFdKjhIsZTGPvaJfK7HcrH42ZUosr3UUkrxnvSdztte5fhypUr0+c+9znv01OuoY+lnSF6PhasnBQCEIAABCAAgWeCgITCvbvT8de/Pj346b8T63/+3nT05mvx3gMFAKWRZwNOoWIhCCKcKtf/KNQnUkSHGNkNVXK8k8JnTnBggZAGpALZvIZBYVIOh6v1GG0Qh4cps8X1HjvDviv2MsX6mhBeuRbHQUUlXJREINMUp4G+ZPxyCmttrOposU75nKmtLV1KULXYGWfxlUFsV6Lnzr3p8MbN6aX//L+Zbv72f/HZFj2P2xhHj9zgZRq9MS00+r1tYaS/taHt+FMbj86hjlEXCu1SuKT+zZt1lkjdzgLXHqlRWI3eq04Q0OuoxvtrgeNWWeLMzUDtqcRytoFMub2dvKEFsr1TIXjUttQS/aoMcA7DtG6q7HRbSSJm8aPnqULbVEbtzyPR89B6nqfs8UH0PO5DwPEQgAAEIAABCKyLQBu4hyFcwvtz8Mu/OB3+zN+d7v3yl6ajd94KL0tl+dKaidiwU6JHnqAdJRVw4gOtN5ExGHIkjELlNvNLWcw6ZM0LdVLYaCNTfzxs2jgv8Nb7EiwOP0rjU4kG5IHxzHvtmeLNQeOcc5au2tsnw/vKmxMGqMO/vOYi78fGbHxPRnanLJ4NYhutknqZUlj79Ey3Xppe+qs/OV39zb/1Y52Ff2Yb1Fa44lnlGD1IEhkSMKNIakEzeuHaK6IsZy2MLmufpCHhgdtXXNRJLCqcz+ukKgvceN4WSH3d/tkiKj9XM86NeFNEh2hrDV5eQYdkal2b2rPCPPV+tWWVX95MvVqzLJ6iTTr+PMpy/fr16fOf//ykcuLpeWafBG4cAhCAAAQgAIFnioA8I1orEt6f/XfenvZ/7uem/f/vZ6bjr33Z4W97zvYmt0+u/1F64EOvf4jfY1bfQkSCqGa5ZSDauxKW48Z6o9pnqNctzZuU1iy5jUedtxamn4RRedkxcLVmxXZlGqmRoCzXd9Sam/QkDAvTlRTBexFl6ux+qSjy+2ijUYm1E21uGh6eY4mjyKh1ePeD6fhzPzB95r/6qenqD/2Gj9UgfabayNO62RJM2+uI9LfqcD824NVPeYf0r8WJ2lYLIXmK9Ht7jEYPytwGVZ3DtSxI2st4yk99Jq/NQbRne4Ek0gZBlKm05SHSicKbNYT+WcwpuYQzp5cXqZR634+Ekp+hENgSc9qU9Pbt2wvVjymKEk/P02q4nAcCEIAABCAAgXUR0AS2DNC7d6eTb397OvjiF6Z78e/461+Zjt99Y9qNpAgyAOf1FTFDLkvQmdPkNZKxp5l4iSCLodzJXov3vYhfC35qMx7Phvt6tT6oRZHXUFR6aa2ZUIhdvPYsYEKgtFPJS3Nyw0nv5aJ9VXxOpTjOFNUSUcrslcnFlDEtJI8z0eW+ORJNCm06KSP6bmz4evTrf2h69a/91HT5B37tuur24y7NvIjnCS80u0ny+y2EjiWGSgQpdO6B9qUq0ZFhjLlmRkJoFkNXYj+cqNsWRvr8oddZ2RjGA7WUR032FO/W9looe5HqXnWfEnD6J/GmZ0KeKd2PNif9bCQx+Li9PCoGoucJ2yJfgwAEIAABCEDgGSVw1lqBitLZzrDWpTwOb83xvXvTyfvvTQdf++r04Bd/fjr66lenozdem3Y/eDe8OSkq7AFyeuEMPdoJD4rFTIueuMDRYWySWhuctsG4iKeMYesl5cvS8jKAlVo6ZskX15FC4CplsD1F6QHSq9eFeBNLpeWu0Kj5nEqz7T2BlCghXEax2aiy0u3F7/c//HCa/vF/YnrlL/930+XbrzyjlX3B237K60cueNWHDzvtPs5pr71+p8PlJCweRJIOiaEWGRLgDmysNURKHHAtQsr0s4WRhZA8Lx1f9gTeFnstFdQ2ujRLIHVI32GInrvxDN2NiQRdUx4eCZ/vRpIMRM8Tt0q+CAEIQAACEIDAM0XgcQxKFayOfyh1tt73GooI/7lzdzp8883p8Gtfj41QvzodvPa12BPorenkvXemnQcfTTsHipfLNUFa62AjVb97T6AQRfGZw4kq05UTJ4RI6pfW42SInLw9WmdRi8B7A1aJKqep1o5A2m+oNp7U8Vps7u9pT5aQOTHjrlA2JY3TuqMITPK6jc7Hrf2E5PmJBRuxnic8CPtx3//Cj0yv/Kd/edoLI5nXJ5zA4IEZ1+lI/LRXqMWQ3nO2uSiSQswshCJ19JWr1y2Ersbfe+GJkTfGr07m8ARiaGnM+ZvuTfejSYDLcZ1Q4g+lcv84SCN6Pg6qnBMCEIAABCAAgU8UgYvu+XPmcY/aDFVLfeTRuXtvmu7ExqdaD/T6r05H3/rWdPSr35r2335nOnn79WnSPkHh5VG4m8PgQozsdRIsZXkLMeP1FhIp+r1m6XMxeC0urzVDMhqdhU1reQ40m5/fsWGZq9szMYGSLUho1RoeJ0jozVcVklebqnoR/V4IsOvPR5K6SFe9d2W6/od+bHrpx/5MOIBOCYn6RNUwN/NIAhWu6UQHlVVO4ud+tMmN8DOt9Ir2IcGjNNL6d+XKtenG9asWQh0e1/tUPVbygWHi4aLP5CPLdcEDED0XBMVhEIAABCAAAQhA4JEE5rUcKUCOtbZHYW8hho4/eG86fu216eD1WB/02q9O01tvTpPe++DD6fjB3fAKRehcLNJRQoRcaB6emU5zXRuhOkF1uGpOYu2ORUplh3MGtrhWbkiZoXVOIay1P+FNijPGjH4YrTGrf3j/IycwkGcnRZbuVfsKKW9bfOfmDa3wmfafe3F6/k//h9NL/+zvJInBIyv+GTvglMQG7YFpAeRQufD4dRIFlbDX4SgkrcPjOrNcbqL6yeWA6Pnk1g13BgEIQAACEIDACgh4RnvZeieTD8S6C3l9jiI87ujD8AzFmqDj996bDsNDdPjGG9PJu+9EAoUPw0P09nTyID4P4bJ7qFTBIUoOtPdLhsB5UXnsF9TJDpSswJtEat1PbTrqEKb4n4RP78viL8eN7cYaHu87VPu1KOPWpfD0HEZY3MEP/fD08p/9T6Yb3/f5T7Qxu4Im8skpwlaSgl4r1MkIJIB6rVCvJ1I4nARQe4X0U0LIr0+QCEL0fHKaGXcCAQhAAAIQgMCnlYDC4+y5iZS/IWr2tIml0gR/dGc6/OCD6Sg8QgdvRbKEDyON9Luxhuj9951UYbr7UYTTxb9DZZK7YlFzeP+DSGEd55CukcdHqYcjVZyX7ygIzlm+wvPTs/1e85P7s+xduTqdPP/idPK5z0/Xfu8fmG79k78phFHsn8ILAkNSgvYKdTrtXiuk9zss7tatWxZDnxThg+ihCUMAAhCAAAQgAIFPIoGthel9i95E8mA/Eg0cTMfhLYpUWNNJ/DyWByhE0fT+nRBOIYjuRSKF2G9IoXVHcfzOgwh9U+KEyibnUDZNxseankuR1vjkuRvT7qufm3ZD8Fz5tb9+uvTqK/PeP59EPNzT947ASWUenO9Aojm8i/II9b/2/CB6vnf1xJUhAAEIQAACEIDAJ5vAOSmUNxaADxnmtAyo91DxBqXOBJcZ3XKjU69kj2MiZbbETmeAi7U9/p6SHlzTYvWYnderQ5MelcThk02Su3vaBM5pm32pWRQR3va06XM+CEAAAhCAAAQg8OwSOCuT1WNnuLqAQbrMzksEfYKs0me3+rjzZ4AA4W3PQCVxixCAAAQgAAEIfEoJPKbHZ5vSmaLpccTRpxT9p6rYj9seHvf4TwBMRM8noBK4BQhAAAIQgAAEIPBUCNT+O3hwngpNTrIiAoieFVUmRYEABCAAAQhAAAIQgAAEHiaA6KFV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BZBcWYAAAUsklEQVS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AACEIAABCCA6KENQAACEIAABCAAAQhAAAKrJoDoWXX1UjgIQAACEIAABCAAAQhAANFDG4AABCAAAQhAAAIQgAAEVk0A0bPq6qVwEIAABCAAAQhAAAIQgACihzYAAQhAAAIQgAAEIAABCKyaAKJn1dVL4SAAAQhAAAIQgAAEIAABRA9tAAIQgAAEIAABCEAAAhBYNQFEz6qrl8JBAAIQgAAEIAABCEAAAoge2gAEIAABCEAAAhCAAAQgsGoCiJ5VVy+FgwAEIAABCEAAAhCAAAQQPbQBCEAAAhCAAAQgAAEIQGDVBBA9q65eCgcBCEAAAhCAAAQgAAEIIHpoAxCAAAQgAAEIQAACEIDAqgkgelZdvRQOAhCAAAQgAAEIQAACEED00AYgAAEIQAACEIAABCAAgVUTQPSsunopHAQgAAEIQOD/b7+OaQAAYBiG8WfdqyQiQ5jXJwQIECBAQPTYAAECBAgQIECAAAECaQHRk36v4wgQIECAAAECBAgQED02QIAAAQIECBAgQIBAWkD0pN/rOAIECBAgQIAAAQIERI8NECBAgAABAgQIECCQFhA96fc6jgABAgQIECBAgAAB0WMDBAgQIECAAAECBAikBURP+r2OI0CAAAECBAgQIEBA9NgAAQIECBAgQIAAAQJpAdGTfq/jCBAgQIAAAQIECBAQPTZAgAABAgQIECBAgEBaQPSk3+s4AgQIECBAgAABAgREjw0QIECAAAECBAgQIJAWED3p9zqOAAECBAgQIECAAAHRYwMECBAgQIAAAQIECKQFRE/6vY4jQIAAAQIECBAgQED02AABAgQIECBAgAABAmkB0ZN+r+MIECBAgAABAgQIEBA9NkCAAAECBAgQIECAQFpA9KTf6zgCBAgQIECAAAECBESPDRAgQIAAAQIECBAgkBYQPen3Oo4AAQIECBAgQIAAAdFjAwQIECBAgAABAgQIpAVET/q9jiNAgAABAgQIECBAQPTYAAECBAgQIECAAAECaQHRk36v4wgQIECAAAECBAgQED02QIAAAQIECBAgQIBAWkD0pN/rOAIECBAgQIAAAQIERI8NECBAgAABAgQIECCQFhA96fc6jgABAgQIECBAgAAB0WMDBAgQIECAAAECBAikBURP+r2OI0CAAAECBAgQIEBA9NgAAQIECBAgQIAAAQJpAdGTfq/jCBAgQIAAAQIECBAQPTZAgAABAgQIECBAgEBaQPSk3+s4AgQIECBAgAABAgREjw0QIECAAAECBAgQIJAWED3p9zqOAAECBAgQIECAAAHRYwMECBAgQIAAAQIECKQFRE/6vY4jQIAAAQIECBAgQED02AABAgQIECBAgAABAmkB0ZN+r+MIECBAgAABAgQIEBA9NkCAAAECBAgQIECAQFpA9KTf6zgCBAgQIECAAAECBESPDRAgQIAAAQIECBAgkBYQPen3Oo4AAQIECBAgQIAAAdFjAwQIECBAgAABAgQIpAVET/q9jiNAgAABAgQIECBAQPTYAAECBAgQIECAAAECaQHRk36v4wgQIECAAAECBAgQED02QIAAAQIECBAgQIBAWkD0pN/rOAIECBAgQIAAAQIERI8NECBAgAABAgQIECCQFhA96fc6jgABAgQIECBAgAAB0WMDBAgQIECAAAECBAikBURP+r2OI0CAAAECBAgQIEBA9NgAAQIECBAgQIAAAQJpAdGTfq/jCBAgQIAAAQIECBAQPTZAgAABAgQIECBAgEBaQPSk3+s4AgQIECBAgAABAgREjw0QIECAAAECBAgQIJAWED3p9zqOAAECBAgQIECAAAHRYwMECBAgQIAAAQIECKQFRE/6vY4jQIAAAQIECBAgQODRM+AfrFZvAhyGAAAAAElFTkSuQmCC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155575" y="-301478"/>
            <a:ext cx="9496154" cy="1561947"/>
            <a:chOff x="155575" y="-70072"/>
            <a:chExt cx="9496154" cy="1561947"/>
          </a:xfrm>
        </p:grpSpPr>
        <p:sp>
          <p:nvSpPr>
            <p:cNvPr id="6" name="AutoShape 2" descr="Image result for fantastic beasts and where to find them"/>
            <p:cNvSpPr>
              <a:spLocks noChangeAspect="1" noChangeArrowheads="1"/>
            </p:cNvSpPr>
            <p:nvPr/>
          </p:nvSpPr>
          <p:spPr bwMode="auto">
            <a:xfrm>
              <a:off x="465547" y="-70072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55575" y="285453"/>
              <a:ext cx="8458274" cy="937499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1400" dirty="0" smtClean="0">
                  <a:solidFill>
                    <a:srgbClr val="7030A0"/>
                  </a:solidFill>
                  <a:latin typeface="Century Gothic" panose="020B0502020202020204" pitchFamily="34" charset="0"/>
                </a:rPr>
                <a:t>This is an example of how to complete the fact file. This is what it should look like.</a:t>
              </a:r>
            </a:p>
            <a:p>
              <a:pPr>
                <a:lnSpc>
                  <a:spcPct val="150000"/>
                </a:lnSpc>
              </a:pPr>
              <a:r>
                <a:rPr lang="en-GB" sz="1400" dirty="0" smtClean="0">
                  <a:solidFill>
                    <a:srgbClr val="7030A0"/>
                  </a:solidFill>
                  <a:latin typeface="Century Gothic" panose="020B0502020202020204" pitchFamily="34" charset="0"/>
                </a:rPr>
                <a:t>The first line tells you the </a:t>
              </a:r>
              <a:r>
                <a:rPr lang="en-GB" sz="1400" b="1" i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place to search</a:t>
              </a:r>
              <a:r>
                <a:rPr lang="en-GB" sz="1400" b="1" i="1" dirty="0" smtClean="0">
                  <a:solidFill>
                    <a:srgbClr val="7030A0"/>
                  </a:solidFill>
                  <a:latin typeface="Century Gothic" panose="020B0502020202020204" pitchFamily="34" charset="0"/>
                </a:rPr>
                <a:t>. </a:t>
              </a:r>
              <a:r>
                <a:rPr lang="en-GB" sz="1400" dirty="0" smtClean="0">
                  <a:solidFill>
                    <a:srgbClr val="7030A0"/>
                  </a:solidFill>
                  <a:latin typeface="Century Gothic" panose="020B0502020202020204" pitchFamily="34" charset="0"/>
                </a:rPr>
                <a:t>The part in purple are for you to fill in with the information you find.</a:t>
              </a:r>
            </a:p>
          </p:txBody>
        </p:sp>
        <p:pic>
          <p:nvPicPr>
            <p:cNvPr id="28" name="Picture 5" descr="MCj0397528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7376" y="174090"/>
              <a:ext cx="1314353" cy="1317785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AutoShape 2" descr="Image result for fantastic beasts and where to find them"/>
          <p:cNvSpPr>
            <a:spLocks noChangeAspect="1" noChangeArrowheads="1"/>
          </p:cNvSpPr>
          <p:nvPr/>
        </p:nvSpPr>
        <p:spPr bwMode="auto">
          <a:xfrm>
            <a:off x="465547" y="-700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2" descr="Image result for weath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40081" y="1368462"/>
            <a:ext cx="2784737" cy="461665"/>
          </a:xfrm>
          <a:prstGeom prst="rect">
            <a:avLst/>
          </a:prstGeom>
          <a:solidFill>
            <a:srgbClr val="FFFF99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entury Gothic" panose="020B0502020202020204" pitchFamily="34" charset="0"/>
              </a:rPr>
              <a:t>Place: </a:t>
            </a:r>
            <a:r>
              <a:rPr lang="en-GB" sz="2400" b="1" i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Las Vegas</a:t>
            </a:r>
            <a:r>
              <a:rPr lang="en-GB" dirty="0" smtClean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9081" y="2172084"/>
            <a:ext cx="3239990" cy="369332"/>
          </a:xfrm>
          <a:prstGeom prst="rect">
            <a:avLst/>
          </a:prstGeom>
          <a:solidFill>
            <a:srgbClr val="FFFF99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The biome here  is a </a:t>
            </a:r>
            <a:r>
              <a:rPr lang="en-GB" b="1" i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desert</a:t>
            </a:r>
            <a:r>
              <a:rPr lang="en-GB" dirty="0" smtClean="0">
                <a:latin typeface="Century Gothic" panose="020B0502020202020204" pitchFamily="34" charset="0"/>
              </a:rPr>
              <a:t>.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1" name="AutoShape 2" descr="454_3066959.jpg (640×411) | Bear silhouette, Animal silhouette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64136" y="2805780"/>
            <a:ext cx="3798767" cy="3823594"/>
            <a:chOff x="64136" y="2805780"/>
            <a:chExt cx="3798767" cy="3823594"/>
          </a:xfrm>
        </p:grpSpPr>
        <p:sp>
          <p:nvSpPr>
            <p:cNvPr id="25" name="TextBox 24"/>
            <p:cNvSpPr txBox="1"/>
            <p:nvPr/>
          </p:nvSpPr>
          <p:spPr>
            <a:xfrm>
              <a:off x="1575110" y="3086432"/>
              <a:ext cx="2018951" cy="646331"/>
            </a:xfrm>
            <a:prstGeom prst="rect">
              <a:avLst/>
            </a:prstGeom>
            <a:solidFill>
              <a:srgbClr val="FFFF99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entury Gothic" panose="020B0502020202020204" pitchFamily="34" charset="0"/>
                </a:rPr>
                <a:t>There are </a:t>
              </a:r>
              <a:r>
                <a:rPr lang="en-GB" b="1" i="1" dirty="0" smtClean="0">
                  <a:solidFill>
                    <a:srgbClr val="7030A0"/>
                  </a:solidFill>
                  <a:latin typeface="Century Gothic" panose="020B0502020202020204" pitchFamily="34" charset="0"/>
                </a:rPr>
                <a:t>38</a:t>
              </a:r>
              <a:r>
                <a:rPr lang="en-GB" dirty="0" smtClean="0">
                  <a:latin typeface="Century Gothic" panose="020B0502020202020204" pitchFamily="34" charset="0"/>
                </a:rPr>
                <a:t> reptile species.</a:t>
              </a: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5944451">
              <a:off x="286651" y="2663895"/>
              <a:ext cx="1135074" cy="141884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4880" t="54770" r="32719" b="7430"/>
            <a:stretch/>
          </p:blipFill>
          <p:spPr>
            <a:xfrm>
              <a:off x="157479" y="5627483"/>
              <a:ext cx="1226805" cy="100189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136" y="4370786"/>
              <a:ext cx="1276835" cy="783047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453577" y="4445848"/>
              <a:ext cx="2409326" cy="646331"/>
            </a:xfrm>
            <a:prstGeom prst="rect">
              <a:avLst/>
            </a:prstGeom>
            <a:solidFill>
              <a:srgbClr val="FFFF99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entury Gothic" panose="020B0502020202020204" pitchFamily="34" charset="0"/>
                </a:rPr>
                <a:t>There are </a:t>
              </a:r>
              <a:r>
                <a:rPr lang="en-GB" b="1" i="1" dirty="0" smtClean="0">
                  <a:solidFill>
                    <a:srgbClr val="7030A0"/>
                  </a:solidFill>
                  <a:latin typeface="Century Gothic" panose="020B0502020202020204" pitchFamily="34" charset="0"/>
                </a:rPr>
                <a:t>80 </a:t>
              </a:r>
              <a:r>
                <a:rPr lang="en-GB" dirty="0" smtClean="0">
                  <a:latin typeface="Century Gothic" panose="020B0502020202020204" pitchFamily="34" charset="0"/>
                </a:rPr>
                <a:t>mammal species.</a:t>
              </a:r>
              <a:endParaRPr lang="en-GB" b="1" i="1" dirty="0" smtClean="0">
                <a:solidFill>
                  <a:srgbClr val="7030A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53577" y="5805264"/>
              <a:ext cx="2409326" cy="646331"/>
            </a:xfrm>
            <a:prstGeom prst="rect">
              <a:avLst/>
            </a:prstGeom>
            <a:solidFill>
              <a:srgbClr val="FFFF99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entury Gothic" panose="020B0502020202020204" pitchFamily="34" charset="0"/>
                </a:rPr>
                <a:t>There are </a:t>
              </a:r>
              <a:r>
                <a:rPr lang="en-GB" b="1" i="1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9</a:t>
              </a:r>
              <a:r>
                <a:rPr lang="en-GB" b="1" i="1" dirty="0" smtClean="0">
                  <a:solidFill>
                    <a:srgbClr val="7030A0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dirty="0" smtClean="0">
                  <a:latin typeface="Century Gothic" panose="020B0502020202020204" pitchFamily="34" charset="0"/>
                </a:rPr>
                <a:t>amphibian species.</a:t>
              </a:r>
              <a:endParaRPr lang="en-GB" b="1" i="1" dirty="0" smtClean="0">
                <a:solidFill>
                  <a:srgbClr val="7030A0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6786" y="1617618"/>
            <a:ext cx="5564943" cy="293762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3689" y="1640270"/>
            <a:ext cx="650240" cy="65024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8392" y="4947917"/>
            <a:ext cx="2552700" cy="17907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307985" y="1332493"/>
            <a:ext cx="5122544" cy="307777"/>
          </a:xfrm>
          <a:prstGeom prst="rect">
            <a:avLst/>
          </a:prstGeom>
          <a:solidFill>
            <a:srgbClr val="FFFF99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Move this red pin to the right location it on the map.</a:t>
            </a:r>
            <a:endParaRPr lang="en-GB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64064" y="1027087"/>
            <a:ext cx="2810385" cy="369332"/>
          </a:xfrm>
          <a:prstGeom prst="rect">
            <a:avLst/>
          </a:prstGeom>
          <a:solidFill>
            <a:srgbClr val="FFFF99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Where is it in the world?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52270" y="4711619"/>
            <a:ext cx="5564943" cy="369332"/>
          </a:xfrm>
          <a:prstGeom prst="rect">
            <a:avLst/>
          </a:prstGeom>
          <a:solidFill>
            <a:srgbClr val="FFFF99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Find an image of this place and paste it here:</a:t>
            </a:r>
          </a:p>
        </p:txBody>
      </p:sp>
    </p:spTree>
    <p:extLst>
      <p:ext uri="{BB962C8B-B14F-4D97-AF65-F5344CB8AC3E}">
        <p14:creationId xmlns:p14="http://schemas.microsoft.com/office/powerpoint/2010/main" val="218769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8029</TotalTime>
  <Words>396</Words>
  <Application>Microsoft Office PowerPoint</Application>
  <PresentationFormat>A4 Paper (210x297 mm)</PresentationFormat>
  <Paragraphs>44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kieran.spillane</dc:creator>
  <cp:lastModifiedBy>itadmin</cp:lastModifiedBy>
  <cp:revision>225</cp:revision>
  <cp:lastPrinted>2020-03-16T14:53:27Z</cp:lastPrinted>
  <dcterms:created xsi:type="dcterms:W3CDTF">2015-10-14T12:14:01Z</dcterms:created>
  <dcterms:modified xsi:type="dcterms:W3CDTF">2020-04-22T14:37:23Z</dcterms:modified>
</cp:coreProperties>
</file>