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73" r:id="rId6"/>
    <p:sldId id="260" r:id="rId7"/>
    <p:sldId id="274" r:id="rId8"/>
    <p:sldId id="261" r:id="rId9"/>
    <p:sldId id="275" r:id="rId10"/>
    <p:sldId id="262" r:id="rId11"/>
    <p:sldId id="276" r:id="rId12"/>
    <p:sldId id="263" r:id="rId13"/>
    <p:sldId id="277" r:id="rId14"/>
    <p:sldId id="264" r:id="rId15"/>
    <p:sldId id="278" r:id="rId16"/>
    <p:sldId id="265" r:id="rId17"/>
    <p:sldId id="279" r:id="rId18"/>
    <p:sldId id="266" r:id="rId19"/>
    <p:sldId id="280" r:id="rId20"/>
    <p:sldId id="267" r:id="rId21"/>
    <p:sldId id="281" r:id="rId22"/>
    <p:sldId id="268" r:id="rId23"/>
    <p:sldId id="282" r:id="rId24"/>
    <p:sldId id="269" r:id="rId25"/>
    <p:sldId id="28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0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1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8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4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1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4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58B5-CB30-49BB-85A9-E29BA432C13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8D16-2BB4-4B3A-B767-6008B427D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1143000"/>
          </a:xfrm>
        </p:spPr>
        <p:txBody>
          <a:bodyPr anchor="ctr"/>
          <a:lstStyle/>
          <a:p>
            <a:r>
              <a:rPr lang="en-GB" altLang="en-US" sz="4400"/>
              <a:t>Listening task.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L.O. To listen to and give opinions on pieces of music.</a:t>
            </a:r>
          </a:p>
        </p:txBody>
      </p:sp>
    </p:spTree>
    <p:extLst>
      <p:ext uri="{BB962C8B-B14F-4D97-AF65-F5344CB8AC3E}">
        <p14:creationId xmlns:p14="http://schemas.microsoft.com/office/powerpoint/2010/main" val="687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62400" y="457200"/>
            <a:ext cx="3657600" cy="1143000"/>
          </a:xfrm>
        </p:spPr>
        <p:txBody>
          <a:bodyPr anchor="ctr"/>
          <a:lstStyle/>
          <a:p>
            <a:r>
              <a:rPr lang="en-GB" altLang="en-US" sz="4400"/>
              <a:t>Track 5.</a:t>
            </a:r>
          </a:p>
        </p:txBody>
      </p:sp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3124200" y="2057400"/>
            <a:ext cx="533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Wings.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Birdy.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Wings birdy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5006" y="99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569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533400"/>
            <a:ext cx="2971800" cy="1143000"/>
          </a:xfrm>
        </p:spPr>
        <p:txBody>
          <a:bodyPr anchor="ctr"/>
          <a:lstStyle/>
          <a:p>
            <a:r>
              <a:rPr lang="en-GB" altLang="en-US" sz="4400"/>
              <a:t>Track 6.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95600" y="24384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Flight of the bumble bee.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Rimsky Korsakov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Guitar by Meloana.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Flight of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7005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5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221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685800"/>
            <a:ext cx="7772400" cy="1143000"/>
          </a:xfrm>
          <a:noFill/>
          <a:ln/>
        </p:spPr>
        <p:txBody>
          <a:bodyPr anchor="ctr"/>
          <a:lstStyle/>
          <a:p>
            <a:r>
              <a:rPr lang="en-GB" altLang="en-US" sz="4400"/>
              <a:t>Track 7.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867400" y="3124200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86200" y="2133600"/>
            <a:ext cx="4191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altLang="en-US" sz="4400"/>
              <a:t>Hall of the Mountain King.</a:t>
            </a:r>
          </a:p>
          <a:p>
            <a:pPr algn="ctr">
              <a:spcBef>
                <a:spcPct val="20000"/>
              </a:spcBef>
            </a:pPr>
            <a:r>
              <a:rPr lang="en-GB" altLang="en-US" sz="4400"/>
              <a:t>By Grieg.</a:t>
            </a:r>
            <a:endParaRPr lang="en-GB" altLang="en-US" sz="4400">
              <a:hlinkClick r:id="rId4" action="ppaction://hlinksldjump"/>
            </a:endParaRPr>
          </a:p>
        </p:txBody>
      </p:sp>
      <p:pic>
        <p:nvPicPr>
          <p:cNvPr id="6" name="Picture 8" descr="C:\Users\Public\French\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Public\French\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9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Hall of the Mountain King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2388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583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457200"/>
            <a:ext cx="3657600" cy="1143000"/>
          </a:xfrm>
        </p:spPr>
        <p:txBody>
          <a:bodyPr anchor="ctr"/>
          <a:lstStyle/>
          <a:p>
            <a:r>
              <a:rPr lang="en-GB" altLang="en-US" sz="4400"/>
              <a:t>Track 8.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2057400"/>
            <a:ext cx="533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Romanza.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Anon.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Romanza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635" y="72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564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533400"/>
            <a:ext cx="3810000" cy="1295400"/>
          </a:xfrm>
        </p:spPr>
        <p:txBody>
          <a:bodyPr anchor="ctr">
            <a:normAutofit fontScale="90000"/>
          </a:bodyPr>
          <a:lstStyle/>
          <a:p>
            <a:r>
              <a:rPr lang="en-GB" altLang="en-US" sz="4400"/>
              <a:t>Track 9.</a:t>
            </a:r>
            <a:br>
              <a:rPr lang="en-GB" altLang="en-US" sz="4400"/>
            </a:br>
            <a:endParaRPr lang="en-GB" altLang="en-US" sz="4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124200" y="1981200"/>
            <a:ext cx="541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Solfeggietto.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C.P.E. Bach.</a:t>
            </a:r>
            <a:br>
              <a:rPr lang="en-GB" altLang="en-US" sz="4400">
                <a:solidFill>
                  <a:schemeClr val="tx2"/>
                </a:solidFill>
              </a:rPr>
            </a:br>
            <a:endParaRPr lang="en-GB" altLang="en-US" sz="4400">
              <a:solidFill>
                <a:schemeClr val="tx2"/>
              </a:solidFill>
            </a:endParaRP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Solfeggietto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80765" y="681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037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848600" cy="1371600"/>
          </a:xfrm>
        </p:spPr>
        <p:txBody>
          <a:bodyPr anchor="ctr"/>
          <a:lstStyle/>
          <a:p>
            <a:r>
              <a:rPr lang="en-GB" altLang="en-US" sz="4400"/>
              <a:t>Track 1.</a:t>
            </a:r>
          </a:p>
        </p:txBody>
      </p:sp>
      <p:sp>
        <p:nvSpPr>
          <p:cNvPr id="410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3124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/>
              <a:t>Chandelier.</a:t>
            </a:r>
          </a:p>
          <a:p>
            <a:pPr>
              <a:spcBef>
                <a:spcPct val="50000"/>
              </a:spcBef>
            </a:pPr>
            <a:r>
              <a:rPr lang="en-GB" altLang="en-US" sz="4400" dirty="0"/>
              <a:t>By </a:t>
            </a:r>
            <a:r>
              <a:rPr lang="en-GB" altLang="en-US" sz="4400" dirty="0" err="1"/>
              <a:t>Sia</a:t>
            </a:r>
            <a:r>
              <a:rPr lang="en-GB" altLang="en-US" sz="4400" dirty="0"/>
              <a:t>.</a:t>
            </a:r>
          </a:p>
        </p:txBody>
      </p:sp>
      <p:pic>
        <p:nvPicPr>
          <p:cNvPr id="5" name="Picture 8" descr="C:\Users\Public\French\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Chandelier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6263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457200"/>
            <a:ext cx="3657600" cy="1143000"/>
          </a:xfrm>
        </p:spPr>
        <p:txBody>
          <a:bodyPr anchor="ctr"/>
          <a:lstStyle/>
          <a:p>
            <a:r>
              <a:rPr lang="en-GB" altLang="en-US" sz="4400"/>
              <a:t>Track 10.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24200" y="2057400"/>
            <a:ext cx="533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Swan Lake.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Tchaikovsky.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Swan lake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1760" y="72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084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685800"/>
            <a:ext cx="3429000" cy="1143000"/>
          </a:xfrm>
        </p:spPr>
        <p:txBody>
          <a:bodyPr anchor="ctr"/>
          <a:lstStyle/>
          <a:p>
            <a:r>
              <a:rPr lang="en-GB" altLang="en-US" sz="4400"/>
              <a:t>Track 11.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581400" y="2667000"/>
            <a:ext cx="510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dirty="0">
                <a:solidFill>
                  <a:schemeClr val="tx2"/>
                </a:solidFill>
              </a:rPr>
              <a:t>The Godfather.</a:t>
            </a:r>
          </a:p>
          <a:p>
            <a:pPr algn="ctr"/>
            <a:r>
              <a:rPr lang="en-GB" altLang="en-US" sz="4400" dirty="0">
                <a:solidFill>
                  <a:schemeClr val="tx2"/>
                </a:solidFill>
              </a:rPr>
              <a:t>By Nino </a:t>
            </a:r>
            <a:r>
              <a:rPr lang="en-GB" altLang="en-US" sz="4400" dirty="0" err="1">
                <a:solidFill>
                  <a:schemeClr val="tx2"/>
                </a:solidFill>
              </a:rPr>
              <a:t>Rota</a:t>
            </a:r>
            <a:r>
              <a:rPr lang="en-GB" altLang="en-US" sz="4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3" name="Godfather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93383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779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685800"/>
            <a:ext cx="3962400" cy="1143000"/>
          </a:xfrm>
        </p:spPr>
        <p:txBody>
          <a:bodyPr anchor="ctr"/>
          <a:lstStyle/>
          <a:p>
            <a:r>
              <a:rPr lang="en-GB" altLang="en-US" sz="4400"/>
              <a:t>Track 12.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05200" y="2743200"/>
            <a:ext cx="457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1812 overture. 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Tchaikovsky.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tchaikovsky 1812 overture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7257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552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05000"/>
            <a:ext cx="7772400" cy="2133600"/>
          </a:xfrm>
        </p:spPr>
        <p:txBody>
          <a:bodyPr anchor="ctr"/>
          <a:lstStyle/>
          <a:p>
            <a:r>
              <a:rPr lang="en-GB" altLang="en-US" sz="4400"/>
              <a:t>Finished.</a:t>
            </a:r>
            <a:br>
              <a:rPr lang="en-GB" altLang="en-US" sz="4400"/>
            </a:br>
            <a:r>
              <a:rPr lang="en-GB" altLang="en-US" sz="4400"/>
              <a:t>Thank you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39663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440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685800"/>
            <a:ext cx="3733800" cy="1143000"/>
          </a:xfrm>
        </p:spPr>
        <p:txBody>
          <a:bodyPr anchor="ctr"/>
          <a:lstStyle/>
          <a:p>
            <a:r>
              <a:rPr lang="en-GB" altLang="en-US" sz="4400"/>
              <a:t>Track 2.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867400" y="3124200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10000" y="20574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altLang="en-US" sz="4000"/>
              <a:t>Fur Elise.</a:t>
            </a:r>
          </a:p>
          <a:p>
            <a:pPr algn="ctr">
              <a:spcBef>
                <a:spcPct val="20000"/>
              </a:spcBef>
            </a:pPr>
            <a:r>
              <a:rPr lang="en-GB" altLang="en-US" sz="4000"/>
              <a:t>By Beethoven</a:t>
            </a:r>
            <a:r>
              <a:rPr lang="en-GB" altLang="en-US" sz="3200"/>
              <a:t>.</a:t>
            </a:r>
            <a:endParaRPr lang="en-GB" altLang="en-US" sz="3200">
              <a:hlinkClick r:id="rId4" action="ppaction://hlinksldjump"/>
            </a:endParaRPr>
          </a:p>
        </p:txBody>
      </p:sp>
      <p:pic>
        <p:nvPicPr>
          <p:cNvPr id="6" name="Picture 8" descr="C:\Users\Public\French\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Public\French\butt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9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Fur Elise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72205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708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685800"/>
            <a:ext cx="3657600" cy="1143000"/>
          </a:xfrm>
        </p:spPr>
        <p:txBody>
          <a:bodyPr anchor="ctr"/>
          <a:lstStyle/>
          <a:p>
            <a:r>
              <a:rPr lang="en-GB" altLang="en-US" sz="4400"/>
              <a:t>Track 3.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33800" y="2514600"/>
            <a:ext cx="396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Let it go.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Kristen and Robert Lopez.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Let it go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174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685800"/>
            <a:ext cx="3429000" cy="1143000"/>
          </a:xfrm>
        </p:spPr>
        <p:txBody>
          <a:bodyPr anchor="ctr"/>
          <a:lstStyle/>
          <a:p>
            <a:r>
              <a:rPr lang="en-GB" altLang="en-US" sz="4400"/>
              <a:t>Track 4.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2057400"/>
            <a:ext cx="5486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</a:rPr>
              <a:t>Toccatta in D minor.</a:t>
            </a:r>
          </a:p>
          <a:p>
            <a:pPr algn="ctr"/>
            <a:r>
              <a:rPr lang="en-GB" altLang="en-US" sz="4400">
                <a:solidFill>
                  <a:schemeClr val="tx2"/>
                </a:solidFill>
              </a:rPr>
              <a:t>By J.S. Bach.</a:t>
            </a:r>
          </a:p>
        </p:txBody>
      </p:sp>
      <p:pic>
        <p:nvPicPr>
          <p:cNvPr id="5" name="Picture 8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Public\French\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02" y="4857567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85257" y="4100828"/>
            <a:ext cx="3124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like this.</a:t>
            </a:r>
            <a:endParaRPr lang="en-GB" altLang="en-US" sz="4400" dirty="0"/>
          </a:p>
        </p:txBody>
      </p:sp>
      <p:sp>
        <p:nvSpPr>
          <p:cNvPr id="8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4076878"/>
            <a:ext cx="38666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I don’t like this.</a:t>
            </a:r>
            <a:endParaRPr lang="en-GB" altLang="en-US" sz="4400" dirty="0"/>
          </a:p>
        </p:txBody>
      </p:sp>
      <p:pic>
        <p:nvPicPr>
          <p:cNvPr id="2" name="Toccata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2205" y="64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2269762"/>
            <a:ext cx="9285514" cy="2197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200" dirty="0" smtClean="0"/>
              <a:t>Thank you for your opinion.</a:t>
            </a:r>
            <a:endParaRPr lang="en-GB" sz="7200" dirty="0"/>
          </a:p>
        </p:txBody>
      </p:sp>
      <p:pic>
        <p:nvPicPr>
          <p:cNvPr id="4" name="Picture 8" descr="C:\Users\Public\French\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7" y="4857206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7934" y="4993185"/>
            <a:ext cx="15980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Next.</a:t>
            </a:r>
            <a:endParaRPr lang="en-GB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598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346</Words>
  <Application>Microsoft Office PowerPoint</Application>
  <PresentationFormat>Widescreen</PresentationFormat>
  <Paragraphs>88</Paragraphs>
  <Slides>26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Listening task.</vt:lpstr>
      <vt:lpstr>Track 1.</vt:lpstr>
      <vt:lpstr>PowerPoint Presentation</vt:lpstr>
      <vt:lpstr>Track 2.</vt:lpstr>
      <vt:lpstr>PowerPoint Presentation</vt:lpstr>
      <vt:lpstr>Track 3.</vt:lpstr>
      <vt:lpstr>PowerPoint Presentation</vt:lpstr>
      <vt:lpstr>Track 4.</vt:lpstr>
      <vt:lpstr>PowerPoint Presentation</vt:lpstr>
      <vt:lpstr>Track 5.</vt:lpstr>
      <vt:lpstr>PowerPoint Presentation</vt:lpstr>
      <vt:lpstr>Track 6.</vt:lpstr>
      <vt:lpstr>PowerPoint Presentation</vt:lpstr>
      <vt:lpstr>Track 7.</vt:lpstr>
      <vt:lpstr>PowerPoint Presentation</vt:lpstr>
      <vt:lpstr>Track 8.</vt:lpstr>
      <vt:lpstr>PowerPoint Presentation</vt:lpstr>
      <vt:lpstr>Track 9. </vt:lpstr>
      <vt:lpstr>PowerPoint Presentation</vt:lpstr>
      <vt:lpstr>Track 10.</vt:lpstr>
      <vt:lpstr>PowerPoint Presentation</vt:lpstr>
      <vt:lpstr>Track 11.</vt:lpstr>
      <vt:lpstr>PowerPoint Presentation</vt:lpstr>
      <vt:lpstr>Track 12.</vt:lpstr>
      <vt:lpstr>PowerPoint Presentation</vt:lpstr>
      <vt:lpstr>Finished. Thank you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profile</dc:creator>
  <cp:lastModifiedBy>profile</cp:lastModifiedBy>
  <cp:revision>10</cp:revision>
  <dcterms:created xsi:type="dcterms:W3CDTF">2020-05-06T10:21:27Z</dcterms:created>
  <dcterms:modified xsi:type="dcterms:W3CDTF">2020-05-06T11:36:22Z</dcterms:modified>
</cp:coreProperties>
</file>