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5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4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2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87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69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1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4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1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8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5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0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4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66E5-174B-4D21-A3E2-39A21D83F13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E182C3-4FC3-412D-B193-CF7A48CD7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9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sleycollege.ac.uk/school-leavers/student-successes/oliver/" TargetMode="External"/><Relationship Id="rId2" Type="http://schemas.openxmlformats.org/officeDocument/2006/relationships/hyperlink" Target="https://www.knowsleycollege.ac.uk/school-leavers/student-successes/dyla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nowsleycollege.ac.uk/school-leavers/student-successes/stephen/" TargetMode="External"/><Relationship Id="rId4" Type="http://schemas.openxmlformats.org/officeDocument/2006/relationships/hyperlink" Target="https://www.knowsleycollege.ac.uk/school-leavers/student-successes/jack-health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sQiDFTJgc" TargetMode="External"/><Relationship Id="rId2" Type="http://schemas.openxmlformats.org/officeDocument/2006/relationships/hyperlink" Target="https://www.youtube.com/watch?v=_04G7a9Osx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VMf0tEbO6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503" y="706362"/>
            <a:ext cx="9823268" cy="1646302"/>
          </a:xfrm>
        </p:spPr>
        <p:txBody>
          <a:bodyPr/>
          <a:lstStyle/>
          <a:p>
            <a:r>
              <a:rPr lang="en-GB" dirty="0" err="1" smtClean="0"/>
              <a:t>Knowsley</a:t>
            </a:r>
            <a:r>
              <a:rPr lang="en-GB" dirty="0" smtClean="0"/>
              <a:t> Community College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8078" y="5761101"/>
            <a:ext cx="6178106" cy="1096899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Support for student transition from school to college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61" t="40090" r="57998" b="40267"/>
          <a:stretch/>
        </p:blipFill>
        <p:spPr>
          <a:xfrm>
            <a:off x="3827415" y="2571016"/>
            <a:ext cx="2534196" cy="27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6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little bit about </a:t>
            </a:r>
            <a:r>
              <a:rPr lang="en-GB" dirty="0" err="1" smtClean="0"/>
              <a:t>Knowsley</a:t>
            </a:r>
            <a:r>
              <a:rPr lang="en-GB" dirty="0" smtClean="0"/>
              <a:t> Community College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402" y="2565538"/>
            <a:ext cx="8596668" cy="3880773"/>
          </a:xfrm>
        </p:spPr>
        <p:txBody>
          <a:bodyPr/>
          <a:lstStyle/>
          <a:p>
            <a:r>
              <a:rPr lang="en-GB" dirty="0" err="1"/>
              <a:t>Knowsley</a:t>
            </a:r>
            <a:r>
              <a:rPr lang="en-GB" dirty="0"/>
              <a:t> Community College is </a:t>
            </a:r>
            <a:r>
              <a:rPr lang="en-GB" dirty="0" smtClean="0"/>
              <a:t>located </a:t>
            </a:r>
            <a:r>
              <a:rPr lang="en-GB" dirty="0"/>
              <a:t>across three campus </a:t>
            </a:r>
            <a:r>
              <a:rPr lang="en-GB" dirty="0" smtClean="0"/>
              <a:t>sites.</a:t>
            </a:r>
            <a:endParaRPr lang="en-GB" dirty="0"/>
          </a:p>
          <a:p>
            <a:r>
              <a:rPr lang="en-GB" dirty="0"/>
              <a:t>Our Main Campus </a:t>
            </a:r>
            <a:r>
              <a:rPr lang="en-GB" dirty="0" smtClean="0"/>
              <a:t>is in </a:t>
            </a:r>
            <a:r>
              <a:rPr lang="en-GB" dirty="0" err="1" smtClean="0"/>
              <a:t>Huyton</a:t>
            </a:r>
            <a:r>
              <a:rPr lang="en-GB" dirty="0" smtClean="0"/>
              <a:t>. We have latest technology and lots of skill spaces. </a:t>
            </a:r>
            <a:r>
              <a:rPr lang="en-GB" dirty="0"/>
              <a:t>As well as relaxing and comfortable social </a:t>
            </a:r>
            <a:r>
              <a:rPr lang="en-GB" dirty="0" smtClean="0"/>
              <a:t>areas</a:t>
            </a:r>
            <a:r>
              <a:rPr lang="en-GB" dirty="0"/>
              <a:t>, there </a:t>
            </a:r>
            <a:r>
              <a:rPr lang="en-GB" dirty="0" smtClean="0"/>
              <a:t>are classrooms</a:t>
            </a:r>
            <a:r>
              <a:rPr lang="en-GB" dirty="0"/>
              <a:t>, workshops, studios and equipment that allow you to learn in a flexible and supported way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35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Student benefits!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a student at </a:t>
            </a:r>
            <a:r>
              <a:rPr lang="en-GB" dirty="0" err="1"/>
              <a:t>Knowsley</a:t>
            </a:r>
            <a:r>
              <a:rPr lang="en-GB" dirty="0"/>
              <a:t> Community College you will benefit from:</a:t>
            </a:r>
          </a:p>
          <a:p>
            <a:r>
              <a:rPr lang="en-GB" b="1" dirty="0"/>
              <a:t>Free Breakfast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All of our students can get a free breakfast! Enjoy free toast, cereal or porridge and a hot or cold drink from 8.15am – 8.50am every weekday.</a:t>
            </a:r>
          </a:p>
          <a:p>
            <a:r>
              <a:rPr lang="en-GB" b="1" dirty="0"/>
              <a:t>Free Microsoft Office 365 Package</a:t>
            </a:r>
            <a:br>
              <a:rPr lang="en-GB" b="1" dirty="0"/>
            </a:br>
            <a:r>
              <a:rPr lang="en-GB" dirty="0"/>
              <a:t>All of our students get 1TB of storage and full access to Office 365 including 5 licences for Microsoft Office which allows you to be able to install the software on your own computers or devices at </a:t>
            </a:r>
            <a:r>
              <a:rPr lang="en-GB" dirty="0" smtClean="0"/>
              <a:t>home!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97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Knowsley</a:t>
            </a:r>
            <a:r>
              <a:rPr lang="en-GB" dirty="0" smtClean="0"/>
              <a:t> College has lots of student success stories! Click on the links to read some of them…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63" y="2722292"/>
            <a:ext cx="8596668" cy="388077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https://www.knowsleycollege.ac.uk/school-leavers/student-successes/dylan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https://www.knowsleycollege.ac.uk/school-leavers/student-successes/oliver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https://www.knowsleycollege.ac.uk/school-leavers/student-successes/jack-health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https://www.knowsleycollege.ac.uk/school-leavers/student-successes/stephen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9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Knowsley</a:t>
            </a:r>
            <a:r>
              <a:rPr lang="en-GB" dirty="0" smtClean="0"/>
              <a:t> College has a friendly team to support you all the way!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46" t="30155" r="11765" b="5564"/>
          <a:stretch/>
        </p:blipFill>
        <p:spPr>
          <a:xfrm>
            <a:off x="1685109" y="2076994"/>
            <a:ext cx="6897188" cy="4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1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teams will support you with learning, provide care and help you make independent choices.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14" t="17029" r="9683" b="16334"/>
          <a:stretch/>
        </p:blipFill>
        <p:spPr>
          <a:xfrm>
            <a:off x="1293528" y="2229024"/>
            <a:ext cx="7364279" cy="46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0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They will also support and assist you with your lessons!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46" t="15683" r="9684" b="18690"/>
          <a:stretch/>
        </p:blipFill>
        <p:spPr>
          <a:xfrm>
            <a:off x="1410789" y="1930400"/>
            <a:ext cx="7654834" cy="46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Click on the links to watch some videos about </a:t>
            </a:r>
            <a:r>
              <a:rPr lang="en-GB" dirty="0" err="1" smtClean="0"/>
              <a:t>Knowsley</a:t>
            </a:r>
            <a:r>
              <a:rPr lang="en-GB" dirty="0" smtClean="0"/>
              <a:t> Community College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899" y="3009675"/>
            <a:ext cx="8596668" cy="2333034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https://www.youtube.com/watch?v=_04G7a9OsxA</a:t>
            </a:r>
            <a:endParaRPr lang="en-GB" dirty="0" smtClean="0">
              <a:hlinkClick r:id="rId3"/>
            </a:endParaRPr>
          </a:p>
          <a:p>
            <a:pPr algn="ctr"/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www.youtube.com/watch?v=qVsQiDFTJgc</a:t>
            </a:r>
            <a:endParaRPr lang="en-GB" dirty="0" smtClean="0"/>
          </a:p>
          <a:p>
            <a:pPr algn="ctr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www.youtube.com/watch?v=LVMf0tEbO6A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7910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191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Knowsley Community College </vt:lpstr>
      <vt:lpstr>A little bit about Knowsley Community College</vt:lpstr>
      <vt:lpstr>Student benefits! </vt:lpstr>
      <vt:lpstr>Knowsley College has lots of student success stories! Click on the links to read some of them…</vt:lpstr>
      <vt:lpstr>Knowsley College has a friendly team to support you all the way! </vt:lpstr>
      <vt:lpstr>The teams will support you with learning, provide care and help you make independent choices. </vt:lpstr>
      <vt:lpstr>They will also support and assist you with your lessons! </vt:lpstr>
      <vt:lpstr>Click on the links to watch some videos about Knowsley Community College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Knowsley Community College</dc:title>
  <dc:creator>itadmin</dc:creator>
  <cp:lastModifiedBy>itadmin</cp:lastModifiedBy>
  <cp:revision>5</cp:revision>
  <dcterms:created xsi:type="dcterms:W3CDTF">2020-04-22T21:37:25Z</dcterms:created>
  <dcterms:modified xsi:type="dcterms:W3CDTF">2020-04-22T22:17:45Z</dcterms:modified>
</cp:coreProperties>
</file>