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2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46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97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7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4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90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2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4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3D89-C55B-4819-B340-E29284B218B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676F8-600B-45DF-B0A7-3ADF545E5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04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6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17" Type="http://schemas.openxmlformats.org/officeDocument/2006/relationships/image" Target="../media/image64.png"/><Relationship Id="rId2" Type="http://schemas.openxmlformats.org/officeDocument/2006/relationships/image" Target="../media/image10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62.jp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70.png"/><Relationship Id="rId3" Type="http://schemas.openxmlformats.org/officeDocument/2006/relationships/image" Target="../media/image67.png"/><Relationship Id="rId21" Type="http://schemas.openxmlformats.org/officeDocument/2006/relationships/image" Target="../media/image73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69.png"/><Relationship Id="rId2" Type="http://schemas.openxmlformats.org/officeDocument/2006/relationships/image" Target="../media/image66.png"/><Relationship Id="rId16" Type="http://schemas.openxmlformats.org/officeDocument/2006/relationships/image" Target="../media/image21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7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76.jpg"/><Relationship Id="rId2" Type="http://schemas.openxmlformats.org/officeDocument/2006/relationships/image" Target="../media/image10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74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82.png"/><Relationship Id="rId3" Type="http://schemas.openxmlformats.org/officeDocument/2006/relationships/image" Target="../media/image10.png"/><Relationship Id="rId21" Type="http://schemas.openxmlformats.org/officeDocument/2006/relationships/image" Target="../media/image8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81.png"/><Relationship Id="rId2" Type="http://schemas.openxmlformats.org/officeDocument/2006/relationships/image" Target="../media/image78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79.png"/><Relationship Id="rId10" Type="http://schemas.openxmlformats.org/officeDocument/2006/relationships/image" Target="../media/image17.png"/><Relationship Id="rId19" Type="http://schemas.openxmlformats.org/officeDocument/2006/relationships/image" Target="../media/image8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18" Type="http://schemas.openxmlformats.org/officeDocument/2006/relationships/image" Target="../media/image8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88.jpg"/><Relationship Id="rId2" Type="http://schemas.openxmlformats.org/officeDocument/2006/relationships/image" Target="../media/image25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86.jp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94.png"/><Relationship Id="rId3" Type="http://schemas.openxmlformats.org/officeDocument/2006/relationships/image" Target="../media/image91.png"/><Relationship Id="rId21" Type="http://schemas.openxmlformats.org/officeDocument/2006/relationships/image" Target="../media/image97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93.png"/><Relationship Id="rId2" Type="http://schemas.openxmlformats.org/officeDocument/2006/relationships/image" Target="../media/image90.png"/><Relationship Id="rId16" Type="http://schemas.openxmlformats.org/officeDocument/2006/relationships/image" Target="../media/image21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95.png"/><Relationship Id="rId4" Type="http://schemas.openxmlformats.org/officeDocument/2006/relationships/image" Target="../media/image92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18" Type="http://schemas.openxmlformats.org/officeDocument/2006/relationships/image" Target="../media/image101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100.jpg"/><Relationship Id="rId2" Type="http://schemas.openxmlformats.org/officeDocument/2006/relationships/image" Target="../media/image2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98.jp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06.png"/><Relationship Id="rId3" Type="http://schemas.openxmlformats.org/officeDocument/2006/relationships/image" Target="../media/image10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105.png"/><Relationship Id="rId2" Type="http://schemas.openxmlformats.org/officeDocument/2006/relationships/image" Target="../media/image102.png"/><Relationship Id="rId16" Type="http://schemas.openxmlformats.org/officeDocument/2006/relationships/image" Target="../media/image21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19" Type="http://schemas.openxmlformats.org/officeDocument/2006/relationships/image" Target="../media/image107.png"/><Relationship Id="rId4" Type="http://schemas.openxmlformats.org/officeDocument/2006/relationships/image" Target="../media/image104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1.png"/><Relationship Id="rId3" Type="http://schemas.openxmlformats.org/officeDocument/2006/relationships/image" Target="../media/image28.png"/><Relationship Id="rId21" Type="http://schemas.openxmlformats.org/officeDocument/2006/relationships/image" Target="../media/image3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27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36.png"/><Relationship Id="rId10" Type="http://schemas.openxmlformats.org/officeDocument/2006/relationships/image" Target="../media/image16.png"/><Relationship Id="rId19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42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41.png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9.jp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4.png"/><Relationship Id="rId21" Type="http://schemas.openxmlformats.org/officeDocument/2006/relationships/image" Target="../media/image50.png"/><Relationship Id="rId7" Type="http://schemas.openxmlformats.org/officeDocument/2006/relationships/image" Target="../media/image4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54.png"/><Relationship Id="rId2" Type="http://schemas.openxmlformats.org/officeDocument/2006/relationships/image" Target="../media/image4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12.png"/><Relationship Id="rId24" Type="http://schemas.openxmlformats.org/officeDocument/2006/relationships/image" Target="../media/image53.png"/><Relationship Id="rId5" Type="http://schemas.openxmlformats.org/officeDocument/2006/relationships/image" Target="../media/image46.png"/><Relationship Id="rId15" Type="http://schemas.openxmlformats.org/officeDocument/2006/relationships/image" Target="../media/image16.png"/><Relationship Id="rId23" Type="http://schemas.openxmlformats.org/officeDocument/2006/relationships/image" Target="../media/image52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4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56.jpg"/><Relationship Id="rId2" Type="http://schemas.openxmlformats.org/officeDocument/2006/relationships/image" Target="../media/image3.png"/><Relationship Id="rId16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6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60.jpg"/><Relationship Id="rId2" Type="http://schemas.openxmlformats.org/officeDocument/2006/relationships/image" Target="../media/image57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58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3900" b="1" dirty="0" smtClean="0"/>
              <a:t>Scratch</a:t>
            </a:r>
            <a:endParaRPr lang="en-GB" sz="23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9600" dirty="0" smtClean="0"/>
              <a:t>How to guide</a:t>
            </a:r>
          </a:p>
          <a:p>
            <a:r>
              <a:rPr lang="en-GB" b="1" dirty="0" smtClean="0"/>
              <a:t>Lesson </a:t>
            </a:r>
            <a:r>
              <a:rPr lang="en-GB" b="1" dirty="0"/>
              <a:t>3</a:t>
            </a:r>
            <a:r>
              <a:rPr lang="en-GB" b="1" dirty="0" smtClean="0"/>
              <a:t>: chase game cards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0996">
            <a:off x="9175576" y="4900428"/>
            <a:ext cx="2640791" cy="1388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43" y="45231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715" y="0"/>
            <a:ext cx="4898571" cy="68580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4572000" y="0"/>
                </a:moveTo>
                <a:lnTo>
                  <a:pt x="0" y="0"/>
                </a:lnTo>
                <a:lnTo>
                  <a:pt x="0" y="6400800"/>
                </a:lnTo>
                <a:lnTo>
                  <a:pt x="4572000" y="6400800"/>
                </a:lnTo>
                <a:lnTo>
                  <a:pt x="4572000" y="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3" name="object 3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4" name="object 4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F972D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7" name="object 7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8" name="object 8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9" name="object 9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0" name="object 10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F972D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2" name="object 12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3" name="object 13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4" name="object 14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5" name="object 15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6" name="object 16"/>
          <p:cNvSpPr/>
          <p:nvPr/>
        </p:nvSpPr>
        <p:spPr>
          <a:xfrm>
            <a:off x="7765882" y="182717"/>
            <a:ext cx="527956" cy="749073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7" name="object 17"/>
          <p:cNvSpPr/>
          <p:nvPr/>
        </p:nvSpPr>
        <p:spPr>
          <a:xfrm>
            <a:off x="6832596" y="379422"/>
            <a:ext cx="120830" cy="122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8" name="object 18"/>
          <p:cNvSpPr/>
          <p:nvPr/>
        </p:nvSpPr>
        <p:spPr>
          <a:xfrm>
            <a:off x="6488706" y="27363"/>
            <a:ext cx="68955" cy="122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9" name="object 19"/>
          <p:cNvSpPr/>
          <p:nvPr/>
        </p:nvSpPr>
        <p:spPr>
          <a:xfrm>
            <a:off x="6846674" y="544327"/>
            <a:ext cx="66675" cy="118381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36314" y="30175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0" name="object 20"/>
          <p:cNvSpPr/>
          <p:nvPr/>
        </p:nvSpPr>
        <p:spPr>
          <a:xfrm>
            <a:off x="8301282" y="516350"/>
            <a:ext cx="96345" cy="99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1" name="object 21"/>
          <p:cNvSpPr/>
          <p:nvPr/>
        </p:nvSpPr>
        <p:spPr>
          <a:xfrm>
            <a:off x="6994657" y="375122"/>
            <a:ext cx="119063" cy="62592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2" name="object 22"/>
          <p:cNvSpPr/>
          <p:nvPr/>
        </p:nvSpPr>
        <p:spPr>
          <a:xfrm>
            <a:off x="6687707" y="297316"/>
            <a:ext cx="108524" cy="82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3" name="object 23"/>
          <p:cNvSpPr/>
          <p:nvPr/>
        </p:nvSpPr>
        <p:spPr>
          <a:xfrm>
            <a:off x="8402710" y="646789"/>
            <a:ext cx="63273" cy="120423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7698" y="38754"/>
                </a:lnTo>
                <a:lnTo>
                  <a:pt x="14539" y="59999"/>
                </a:lnTo>
                <a:lnTo>
                  <a:pt x="21788" y="81108"/>
                </a:lnTo>
                <a:lnTo>
                  <a:pt x="31241" y="10674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33281" y="27923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4" name="object 24"/>
          <p:cNvSpPr/>
          <p:nvPr/>
        </p:nvSpPr>
        <p:spPr>
          <a:xfrm>
            <a:off x="6954392" y="164755"/>
            <a:ext cx="122464" cy="4830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3682" y="20066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5" name="object 25"/>
          <p:cNvSpPr/>
          <p:nvPr/>
        </p:nvSpPr>
        <p:spPr>
          <a:xfrm>
            <a:off x="7214412" y="818945"/>
            <a:ext cx="125866" cy="44904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32065" y="10191"/>
                </a:lnTo>
                <a:lnTo>
                  <a:pt x="10236" y="13195"/>
                </a:lnTo>
                <a:lnTo>
                  <a:pt x="3124" y="2070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32842" y="39154"/>
                </a:lnTo>
                <a:lnTo>
                  <a:pt x="33299" y="4171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6" name="object 26"/>
          <p:cNvSpPr/>
          <p:nvPr/>
        </p:nvSpPr>
        <p:spPr>
          <a:xfrm>
            <a:off x="7099155" y="222276"/>
            <a:ext cx="51707" cy="120423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9095" y="38776"/>
                </a:lnTo>
                <a:lnTo>
                  <a:pt x="24488" y="84477"/>
                </a:lnTo>
                <a:lnTo>
                  <a:pt x="20462" y="85848"/>
                </a:lnTo>
                <a:lnTo>
                  <a:pt x="20526" y="88896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7" name="object 27"/>
          <p:cNvSpPr/>
          <p:nvPr/>
        </p:nvSpPr>
        <p:spPr>
          <a:xfrm>
            <a:off x="8465139" y="800780"/>
            <a:ext cx="80146" cy="93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8" name="object 28"/>
          <p:cNvSpPr/>
          <p:nvPr/>
        </p:nvSpPr>
        <p:spPr>
          <a:xfrm>
            <a:off x="6924688" y="693910"/>
            <a:ext cx="97726" cy="91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29" name="object 29"/>
          <p:cNvGrpSpPr/>
          <p:nvPr/>
        </p:nvGrpSpPr>
        <p:grpSpPr>
          <a:xfrm>
            <a:off x="7372594" y="581092"/>
            <a:ext cx="189139" cy="235404"/>
            <a:chOff x="3477488" y="542353"/>
            <a:chExt cx="176530" cy="219710"/>
          </a:xfrm>
        </p:grpSpPr>
        <p:sp>
          <p:nvSpPr>
            <p:cNvPr id="30" name="object 30"/>
            <p:cNvSpPr/>
            <p:nvPr/>
          </p:nvSpPr>
          <p:spPr>
            <a:xfrm>
              <a:off x="3578716" y="542353"/>
              <a:ext cx="75124" cy="1019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77488" y="671652"/>
              <a:ext cx="90728" cy="903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2" name="object 32"/>
          <p:cNvSpPr/>
          <p:nvPr/>
        </p:nvSpPr>
        <p:spPr>
          <a:xfrm>
            <a:off x="6569284" y="182826"/>
            <a:ext cx="92828" cy="97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3" name="object 33"/>
          <p:cNvSpPr/>
          <p:nvPr/>
        </p:nvSpPr>
        <p:spPr>
          <a:xfrm>
            <a:off x="6852434" y="227987"/>
            <a:ext cx="77710" cy="1110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4" name="object 34"/>
          <p:cNvSpPr/>
          <p:nvPr/>
        </p:nvSpPr>
        <p:spPr>
          <a:xfrm>
            <a:off x="7688757" y="377257"/>
            <a:ext cx="108857" cy="58511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2184" y="29946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74914" y="32808"/>
                </a:lnTo>
                <a:lnTo>
                  <a:pt x="98590" y="24269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5" name="object 35"/>
          <p:cNvSpPr/>
          <p:nvPr/>
        </p:nvSpPr>
        <p:spPr>
          <a:xfrm>
            <a:off x="7055398" y="793283"/>
            <a:ext cx="119063" cy="63273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6" name="object 36"/>
          <p:cNvSpPr/>
          <p:nvPr/>
        </p:nvSpPr>
        <p:spPr>
          <a:xfrm>
            <a:off x="7565394" y="445089"/>
            <a:ext cx="92596" cy="1047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7" name="object 37"/>
          <p:cNvSpPr/>
          <p:nvPr/>
        </p:nvSpPr>
        <p:spPr>
          <a:xfrm>
            <a:off x="7940026" y="286640"/>
            <a:ext cx="179233" cy="932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8" name="object 38"/>
          <p:cNvSpPr/>
          <p:nvPr/>
        </p:nvSpPr>
        <p:spPr>
          <a:xfrm>
            <a:off x="5932715" y="6286500"/>
            <a:ext cx="326571" cy="3265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9" name="object 39"/>
          <p:cNvSpPr txBox="1"/>
          <p:nvPr/>
        </p:nvSpPr>
        <p:spPr>
          <a:xfrm>
            <a:off x="4395108" y="6351135"/>
            <a:ext cx="746352" cy="17852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071" b="1" spc="-37" dirty="0">
                <a:solidFill>
                  <a:srgbClr val="FFFFFF"/>
                </a:solidFill>
                <a:latin typeface="Trebuchet MS"/>
                <a:cs typeface="Trebuchet MS"/>
              </a:rPr>
              <a:t>Chase</a:t>
            </a:r>
            <a:r>
              <a:rPr sz="1071" b="1" spc="-1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43" dirty="0">
                <a:solidFill>
                  <a:srgbClr val="FFFFFF"/>
                </a:solidFill>
                <a:latin typeface="Trebuchet MS"/>
                <a:cs typeface="Trebuchet MS"/>
              </a:rPr>
              <a:t>Game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38577" y="6310805"/>
            <a:ext cx="744558" cy="2779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41" name="object 41"/>
          <p:cNvSpPr txBox="1"/>
          <p:nvPr/>
        </p:nvSpPr>
        <p:spPr>
          <a:xfrm>
            <a:off x="6041979" y="6334261"/>
            <a:ext cx="108177" cy="195200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179" b="1" spc="-59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179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02222" y="276010"/>
            <a:ext cx="3008736" cy="690848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107"/>
              </a:spcBef>
            </a:pPr>
            <a:r>
              <a:rPr spc="48" dirty="0"/>
              <a:t>play </a:t>
            </a:r>
            <a:r>
              <a:rPr spc="107" dirty="0"/>
              <a:t>a</a:t>
            </a:r>
            <a:r>
              <a:rPr spc="-245" dirty="0"/>
              <a:t> </a:t>
            </a:r>
            <a:r>
              <a:rPr spc="155" dirty="0"/>
              <a:t>sound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902177" y="1182461"/>
            <a:ext cx="2388054" cy="508491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615707" marR="5443" indent="-602780">
              <a:lnSpc>
                <a:spcPct val="125000"/>
              </a:lnSpc>
              <a:spcBef>
                <a:spcPts val="107"/>
              </a:spcBef>
            </a:pPr>
            <a:r>
              <a:rPr sz="1286" b="1" spc="-32" dirty="0">
                <a:solidFill>
                  <a:srgbClr val="FFFFFF"/>
                </a:solidFill>
                <a:latin typeface="Trebuchet MS"/>
                <a:cs typeface="Trebuchet MS"/>
              </a:rPr>
              <a:t>Play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2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27" dirty="0">
                <a:solidFill>
                  <a:srgbClr val="FFFFFF"/>
                </a:solidFill>
                <a:latin typeface="Trebuchet MS"/>
                <a:cs typeface="Trebuchet MS"/>
              </a:rPr>
              <a:t>sound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9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4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286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64" dirty="0">
                <a:solidFill>
                  <a:srgbClr val="FFFFFF"/>
                </a:solidFill>
                <a:latin typeface="Trebuchet MS"/>
                <a:cs typeface="Trebuchet MS"/>
              </a:rPr>
              <a:t>character  </a:t>
            </a:r>
            <a:r>
              <a:rPr sz="1286" b="1" spc="-48" dirty="0">
                <a:solidFill>
                  <a:srgbClr val="FFFFFF"/>
                </a:solidFill>
                <a:latin typeface="Trebuchet MS"/>
                <a:cs typeface="Trebuchet MS"/>
              </a:rPr>
              <a:t>touches </a:t>
            </a:r>
            <a:r>
              <a:rPr sz="1286" b="1" spc="-6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86" b="1" spc="-2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86" dirty="0">
                <a:solidFill>
                  <a:srgbClr val="FFFFFF"/>
                </a:solidFill>
                <a:latin typeface="Trebuchet MS"/>
                <a:cs typeface="Trebuchet MS"/>
              </a:rPr>
              <a:t>star.</a:t>
            </a:r>
            <a:endParaRPr sz="1286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871357" y="1972464"/>
            <a:ext cx="2449286" cy="1850571"/>
            <a:chOff x="1143000" y="1840966"/>
            <a:chExt cx="2286000" cy="1727200"/>
          </a:xfrm>
        </p:grpSpPr>
        <p:sp>
          <p:nvSpPr>
            <p:cNvPr id="45" name="object 45"/>
            <p:cNvSpPr/>
            <p:nvPr/>
          </p:nvSpPr>
          <p:spPr>
            <a:xfrm>
              <a:off x="1149350" y="1847316"/>
              <a:ext cx="2273287" cy="17145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1149350" y="1847316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520987" y="4822086"/>
            <a:ext cx="186418" cy="151720"/>
            <a:chOff x="815988" y="4500613"/>
            <a:chExt cx="173990" cy="141605"/>
          </a:xfrm>
        </p:grpSpPr>
        <p:sp>
          <p:nvSpPr>
            <p:cNvPr id="48" name="object 48"/>
            <p:cNvSpPr/>
            <p:nvPr/>
          </p:nvSpPr>
          <p:spPr>
            <a:xfrm>
              <a:off x="815988" y="4500613"/>
              <a:ext cx="88392" cy="14095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9" name="object 49"/>
            <p:cNvSpPr/>
            <p:nvPr/>
          </p:nvSpPr>
          <p:spPr>
            <a:xfrm>
              <a:off x="924426" y="4500613"/>
              <a:ext cx="65129" cy="1411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4871357" y="3995302"/>
            <a:ext cx="2449286" cy="1850571"/>
            <a:chOff x="1143000" y="3728948"/>
            <a:chExt cx="2286000" cy="1727200"/>
          </a:xfrm>
        </p:grpSpPr>
        <p:sp>
          <p:nvSpPr>
            <p:cNvPr id="51" name="object 51"/>
            <p:cNvSpPr/>
            <p:nvPr/>
          </p:nvSpPr>
          <p:spPr>
            <a:xfrm>
              <a:off x="1149350" y="3735293"/>
              <a:ext cx="2273287" cy="17144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2" name="object 52"/>
            <p:cNvSpPr/>
            <p:nvPr/>
          </p:nvSpPr>
          <p:spPr>
            <a:xfrm>
              <a:off x="1149350" y="3735298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</p:spTree>
    <p:extLst>
      <p:ext uri="{BB962C8B-B14F-4D97-AF65-F5344CB8AC3E}">
        <p14:creationId xmlns:p14="http://schemas.microsoft.com/office/powerpoint/2010/main" val="84443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6715" y="0"/>
            <a:ext cx="4898571" cy="5769429"/>
            <a:chOff x="0" y="0"/>
            <a:chExt cx="4572000" cy="53848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929640"/>
            </a:xfrm>
            <a:custGeom>
              <a:avLst/>
              <a:gdLst/>
              <a:ahLst/>
              <a:cxnLst/>
              <a:rect l="l" t="t" r="r" b="b"/>
              <a:pathLst>
                <a:path w="4572000" h="929640">
                  <a:moveTo>
                    <a:pt x="0" y="929131"/>
                  </a:moveTo>
                  <a:lnTo>
                    <a:pt x="4572000" y="929131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929131"/>
                  </a:lnTo>
                  <a:close/>
                </a:path>
              </a:pathLst>
            </a:custGeom>
            <a:solidFill>
              <a:srgbClr val="D373A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29132"/>
              <a:ext cx="4572000" cy="1910080"/>
            </a:xfrm>
            <a:custGeom>
              <a:avLst/>
              <a:gdLst/>
              <a:ahLst/>
              <a:cxnLst/>
              <a:rect l="l" t="t" r="r" b="b"/>
              <a:pathLst>
                <a:path w="4572000" h="1910080">
                  <a:moveTo>
                    <a:pt x="0" y="1909686"/>
                  </a:moveTo>
                  <a:lnTo>
                    <a:pt x="4572000" y="1909686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909686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6432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838818"/>
              <a:ext cx="4572000" cy="2546350"/>
            </a:xfrm>
            <a:custGeom>
              <a:avLst/>
              <a:gdLst/>
              <a:ahLst/>
              <a:cxnLst/>
              <a:rect l="l" t="t" r="r" b="b"/>
              <a:pathLst>
                <a:path w="4572000" h="2546350">
                  <a:moveTo>
                    <a:pt x="0" y="2545981"/>
                  </a:moveTo>
                  <a:lnTo>
                    <a:pt x="4572000" y="2545981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5981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826118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8" name="object 8"/>
          <p:cNvSpPr/>
          <p:nvPr/>
        </p:nvSpPr>
        <p:spPr>
          <a:xfrm>
            <a:off x="3646715" y="5769429"/>
            <a:ext cx="4898571" cy="1088571"/>
          </a:xfrm>
          <a:custGeom>
            <a:avLst/>
            <a:gdLst/>
            <a:ahLst/>
            <a:cxnLst/>
            <a:rect l="l" t="t" r="r" b="b"/>
            <a:pathLst>
              <a:path w="4572000" h="1016000">
                <a:moveTo>
                  <a:pt x="4572000" y="0"/>
                </a:moveTo>
                <a:lnTo>
                  <a:pt x="0" y="0"/>
                </a:lnTo>
                <a:lnTo>
                  <a:pt x="0" y="1016000"/>
                </a:lnTo>
                <a:lnTo>
                  <a:pt x="4572000" y="1016000"/>
                </a:lnTo>
                <a:lnTo>
                  <a:pt x="4572000" y="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9" name="object 9"/>
          <p:cNvSpPr/>
          <p:nvPr/>
        </p:nvSpPr>
        <p:spPr>
          <a:xfrm>
            <a:off x="3646715" y="5755822"/>
            <a:ext cx="4898571" cy="27214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0" name="object 10"/>
          <p:cNvSpPr txBox="1"/>
          <p:nvPr/>
        </p:nvSpPr>
        <p:spPr>
          <a:xfrm>
            <a:off x="6563719" y="2455178"/>
            <a:ext cx="1485220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 indent="76878">
              <a:lnSpc>
                <a:spcPct val="111100"/>
              </a:lnSpc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sound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from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  </a:t>
            </a:r>
            <a:r>
              <a:rPr sz="964" b="1" spc="-11" dirty="0">
                <a:solidFill>
                  <a:srgbClr val="636466"/>
                </a:solidFill>
                <a:latin typeface="Trebuchet MS"/>
                <a:cs typeface="Trebuchet MS"/>
              </a:rPr>
              <a:t>Sounds</a:t>
            </a:r>
            <a:r>
              <a:rPr sz="964" b="1" spc="-241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4" dirty="0">
                <a:solidFill>
                  <a:srgbClr val="636466"/>
                </a:solidFill>
                <a:latin typeface="Trebuchet MS"/>
                <a:cs typeface="Trebuchet MS"/>
              </a:rPr>
              <a:t>Library,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like Collect.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4311" y="1749782"/>
            <a:ext cx="1144361" cy="16211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Click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5" dirty="0">
                <a:solidFill>
                  <a:srgbClr val="636466"/>
                </a:solidFill>
                <a:latin typeface="Trebuchet MS"/>
                <a:cs typeface="Trebuchet MS"/>
              </a:rPr>
              <a:t>Sounds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tab.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38105" y="1501248"/>
            <a:ext cx="736827" cy="220436"/>
            <a:chOff x="3071964" y="1401165"/>
            <a:chExt cx="687705" cy="205740"/>
          </a:xfrm>
        </p:grpSpPr>
        <p:sp>
          <p:nvSpPr>
            <p:cNvPr id="13" name="object 13"/>
            <p:cNvSpPr/>
            <p:nvPr/>
          </p:nvSpPr>
          <p:spPr>
            <a:xfrm>
              <a:off x="3078314" y="1407515"/>
              <a:ext cx="674458" cy="1925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4" name="object 14"/>
            <p:cNvSpPr/>
            <p:nvPr/>
          </p:nvSpPr>
          <p:spPr>
            <a:xfrm>
              <a:off x="3078314" y="1407515"/>
              <a:ext cx="675005" cy="193040"/>
            </a:xfrm>
            <a:custGeom>
              <a:avLst/>
              <a:gdLst/>
              <a:ahLst/>
              <a:cxnLst/>
              <a:rect l="l" t="t" r="r" b="b"/>
              <a:pathLst>
                <a:path w="675004" h="193040">
                  <a:moveTo>
                    <a:pt x="674458" y="192519"/>
                  </a:moveTo>
                  <a:lnTo>
                    <a:pt x="674458" y="86791"/>
                  </a:lnTo>
                  <a:lnTo>
                    <a:pt x="667839" y="53220"/>
                  </a:lnTo>
                  <a:lnTo>
                    <a:pt x="649774" y="25746"/>
                  </a:lnTo>
                  <a:lnTo>
                    <a:pt x="622954" y="7096"/>
                  </a:lnTo>
                  <a:lnTo>
                    <a:pt x="590067" y="0"/>
                  </a:lnTo>
                  <a:lnTo>
                    <a:pt x="71983" y="88"/>
                  </a:lnTo>
                  <a:lnTo>
                    <a:pt x="43537" y="10150"/>
                  </a:lnTo>
                  <a:lnTo>
                    <a:pt x="20704" y="29143"/>
                  </a:lnTo>
                  <a:lnTo>
                    <a:pt x="5514" y="55027"/>
                  </a:lnTo>
                  <a:lnTo>
                    <a:pt x="0" y="85763"/>
                  </a:lnTo>
                  <a:lnTo>
                    <a:pt x="0" y="86118"/>
                  </a:lnTo>
                  <a:lnTo>
                    <a:pt x="50" y="86448"/>
                  </a:lnTo>
                  <a:lnTo>
                    <a:pt x="50" y="86791"/>
                  </a:lnTo>
                  <a:lnTo>
                    <a:pt x="0" y="192519"/>
                  </a:lnTo>
                  <a:lnTo>
                    <a:pt x="674458" y="19251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075101" y="1997718"/>
            <a:ext cx="462643" cy="462643"/>
            <a:chOff x="3199828" y="1864537"/>
            <a:chExt cx="431800" cy="431800"/>
          </a:xfrm>
        </p:grpSpPr>
        <p:sp>
          <p:nvSpPr>
            <p:cNvPr id="16" name="object 16"/>
            <p:cNvSpPr/>
            <p:nvPr/>
          </p:nvSpPr>
          <p:spPr>
            <a:xfrm>
              <a:off x="3209353" y="1874062"/>
              <a:ext cx="412394" cy="4123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9353" y="1874062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206197" y="412394"/>
                  </a:moveTo>
                  <a:lnTo>
                    <a:pt x="253476" y="406948"/>
                  </a:lnTo>
                  <a:lnTo>
                    <a:pt x="296878" y="391436"/>
                  </a:lnTo>
                  <a:lnTo>
                    <a:pt x="335163" y="367095"/>
                  </a:lnTo>
                  <a:lnTo>
                    <a:pt x="367095" y="335163"/>
                  </a:lnTo>
                  <a:lnTo>
                    <a:pt x="391436" y="296878"/>
                  </a:lnTo>
                  <a:lnTo>
                    <a:pt x="406948" y="253476"/>
                  </a:lnTo>
                  <a:lnTo>
                    <a:pt x="412394" y="206197"/>
                  </a:lnTo>
                  <a:lnTo>
                    <a:pt x="406948" y="158917"/>
                  </a:lnTo>
                  <a:lnTo>
                    <a:pt x="391436" y="115516"/>
                  </a:lnTo>
                  <a:lnTo>
                    <a:pt x="367095" y="77230"/>
                  </a:lnTo>
                  <a:lnTo>
                    <a:pt x="335163" y="45298"/>
                  </a:lnTo>
                  <a:lnTo>
                    <a:pt x="296878" y="20957"/>
                  </a:lnTo>
                  <a:lnTo>
                    <a:pt x="253476" y="5445"/>
                  </a:lnTo>
                  <a:lnTo>
                    <a:pt x="206197" y="0"/>
                  </a:lnTo>
                  <a:lnTo>
                    <a:pt x="158917" y="5445"/>
                  </a:lnTo>
                  <a:lnTo>
                    <a:pt x="115516" y="20957"/>
                  </a:lnTo>
                  <a:lnTo>
                    <a:pt x="77230" y="45298"/>
                  </a:lnTo>
                  <a:lnTo>
                    <a:pt x="45298" y="77230"/>
                  </a:lnTo>
                  <a:lnTo>
                    <a:pt x="20957" y="115516"/>
                  </a:lnTo>
                  <a:lnTo>
                    <a:pt x="5445" y="158917"/>
                  </a:lnTo>
                  <a:lnTo>
                    <a:pt x="0" y="206197"/>
                  </a:lnTo>
                  <a:lnTo>
                    <a:pt x="5445" y="253476"/>
                  </a:lnTo>
                  <a:lnTo>
                    <a:pt x="20957" y="296878"/>
                  </a:lnTo>
                  <a:lnTo>
                    <a:pt x="45298" y="335163"/>
                  </a:lnTo>
                  <a:lnTo>
                    <a:pt x="77230" y="367095"/>
                  </a:lnTo>
                  <a:lnTo>
                    <a:pt x="115516" y="391436"/>
                  </a:lnTo>
                  <a:lnTo>
                    <a:pt x="158917" y="406948"/>
                  </a:lnTo>
                  <a:lnTo>
                    <a:pt x="206197" y="412394"/>
                  </a:lnTo>
                  <a:close/>
                </a:path>
              </a:pathLst>
            </a:custGeom>
            <a:ln w="190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8" name="object 18"/>
          <p:cNvSpPr/>
          <p:nvPr/>
        </p:nvSpPr>
        <p:spPr>
          <a:xfrm>
            <a:off x="6115729" y="1509236"/>
            <a:ext cx="0" cy="1349148"/>
          </a:xfrm>
          <a:custGeom>
            <a:avLst/>
            <a:gdLst/>
            <a:ahLst/>
            <a:cxnLst/>
            <a:rect l="l" t="t" r="r" b="b"/>
            <a:pathLst>
              <a:path h="1259205">
                <a:moveTo>
                  <a:pt x="0" y="0"/>
                </a:moveTo>
                <a:lnTo>
                  <a:pt x="0" y="1258747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9" name="object 19"/>
          <p:cNvSpPr txBox="1"/>
          <p:nvPr/>
        </p:nvSpPr>
        <p:spPr>
          <a:xfrm>
            <a:off x="4963666" y="6300107"/>
            <a:ext cx="1468891" cy="16211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964" b="1" spc="-112" dirty="0">
                <a:solidFill>
                  <a:srgbClr val="636466"/>
                </a:solidFill>
                <a:latin typeface="Verdana"/>
                <a:cs typeface="Verdana"/>
              </a:rPr>
              <a:t>Click </a:t>
            </a:r>
            <a:r>
              <a:rPr sz="964" b="1" spc="-134" dirty="0">
                <a:solidFill>
                  <a:srgbClr val="636466"/>
                </a:solidFill>
                <a:latin typeface="Verdana"/>
                <a:cs typeface="Verdana"/>
              </a:rPr>
              <a:t>the </a:t>
            </a:r>
            <a:r>
              <a:rPr sz="964" b="1" spc="-155" dirty="0">
                <a:solidFill>
                  <a:srgbClr val="636466"/>
                </a:solidFill>
                <a:latin typeface="Verdana"/>
                <a:cs typeface="Verdana"/>
              </a:rPr>
              <a:t>green </a:t>
            </a:r>
            <a:r>
              <a:rPr sz="964" b="1" spc="-122" dirty="0">
                <a:solidFill>
                  <a:srgbClr val="636466"/>
                </a:solidFill>
                <a:latin typeface="Verdana"/>
                <a:cs typeface="Verdana"/>
              </a:rPr>
              <a:t>flag to</a:t>
            </a:r>
            <a:r>
              <a:rPr sz="964" b="1" spc="-219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964" b="1" spc="-122" dirty="0">
                <a:solidFill>
                  <a:srgbClr val="636466"/>
                </a:solidFill>
                <a:latin typeface="Verdana"/>
                <a:cs typeface="Verdana"/>
              </a:rPr>
              <a:t>start.</a:t>
            </a:r>
            <a:endParaRPr sz="964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68904" y="6240575"/>
            <a:ext cx="746352" cy="299357"/>
            <a:chOff x="2634043" y="5824537"/>
            <a:chExt cx="696595" cy="279400"/>
          </a:xfrm>
        </p:grpSpPr>
        <p:sp>
          <p:nvSpPr>
            <p:cNvPr id="21" name="object 21"/>
            <p:cNvSpPr/>
            <p:nvPr/>
          </p:nvSpPr>
          <p:spPr>
            <a:xfrm>
              <a:off x="2832176" y="5834062"/>
              <a:ext cx="488442" cy="260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2176" y="5834062"/>
              <a:ext cx="488950" cy="260350"/>
            </a:xfrm>
            <a:custGeom>
              <a:avLst/>
              <a:gdLst/>
              <a:ahLst/>
              <a:cxnLst/>
              <a:rect l="l" t="t" r="r" b="b"/>
              <a:pathLst>
                <a:path w="488950" h="260350">
                  <a:moveTo>
                    <a:pt x="85725" y="0"/>
                  </a:moveTo>
                  <a:lnTo>
                    <a:pt x="59819" y="3859"/>
                  </a:lnTo>
                  <a:lnTo>
                    <a:pt x="31742" y="17435"/>
                  </a:lnTo>
                  <a:lnTo>
                    <a:pt x="9224" y="43725"/>
                  </a:lnTo>
                  <a:lnTo>
                    <a:pt x="0" y="85725"/>
                  </a:lnTo>
                  <a:lnTo>
                    <a:pt x="0" y="174625"/>
                  </a:lnTo>
                  <a:lnTo>
                    <a:pt x="3859" y="200530"/>
                  </a:lnTo>
                  <a:lnTo>
                    <a:pt x="17435" y="228607"/>
                  </a:lnTo>
                  <a:lnTo>
                    <a:pt x="43725" y="251125"/>
                  </a:lnTo>
                  <a:lnTo>
                    <a:pt x="85725" y="260350"/>
                  </a:lnTo>
                  <a:lnTo>
                    <a:pt x="402717" y="260350"/>
                  </a:lnTo>
                  <a:lnTo>
                    <a:pt x="428622" y="256490"/>
                  </a:lnTo>
                  <a:lnTo>
                    <a:pt x="456699" y="242914"/>
                  </a:lnTo>
                  <a:lnTo>
                    <a:pt x="479217" y="216624"/>
                  </a:lnTo>
                  <a:lnTo>
                    <a:pt x="488442" y="174625"/>
                  </a:lnTo>
                  <a:lnTo>
                    <a:pt x="488442" y="85725"/>
                  </a:lnTo>
                  <a:lnTo>
                    <a:pt x="484582" y="59819"/>
                  </a:lnTo>
                  <a:lnTo>
                    <a:pt x="471006" y="31742"/>
                  </a:lnTo>
                  <a:lnTo>
                    <a:pt x="444716" y="9224"/>
                  </a:lnTo>
                  <a:lnTo>
                    <a:pt x="402717" y="0"/>
                  </a:lnTo>
                  <a:lnTo>
                    <a:pt x="85725" y="0"/>
                  </a:lnTo>
                  <a:close/>
                </a:path>
              </a:pathLst>
            </a:custGeom>
            <a:ln w="19050">
              <a:solidFill>
                <a:srgbClr val="6BA883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3" name="object 23"/>
            <p:cNvSpPr/>
            <p:nvPr/>
          </p:nvSpPr>
          <p:spPr>
            <a:xfrm>
              <a:off x="2634043" y="5964237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488707" y="27364"/>
            <a:ext cx="2056720" cy="904195"/>
            <a:chOff x="2652526" y="25539"/>
            <a:chExt cx="1919605" cy="843915"/>
          </a:xfrm>
        </p:grpSpPr>
        <p:sp>
          <p:nvSpPr>
            <p:cNvPr id="25" name="object 25"/>
            <p:cNvSpPr/>
            <p:nvPr/>
          </p:nvSpPr>
          <p:spPr>
            <a:xfrm>
              <a:off x="3844556" y="170535"/>
              <a:ext cx="492759" cy="699135"/>
            </a:xfrm>
            <a:custGeom>
              <a:avLst/>
              <a:gdLst/>
              <a:ahLst/>
              <a:cxnLst/>
              <a:rect l="l" t="t" r="r" b="b"/>
              <a:pathLst>
                <a:path w="492760" h="699135">
                  <a:moveTo>
                    <a:pt x="286517" y="0"/>
                  </a:moveTo>
                  <a:lnTo>
                    <a:pt x="240506" y="3230"/>
                  </a:lnTo>
                  <a:lnTo>
                    <a:pt x="197676" y="17010"/>
                  </a:lnTo>
                  <a:lnTo>
                    <a:pt x="158431" y="41281"/>
                  </a:lnTo>
                  <a:lnTo>
                    <a:pt x="123177" y="75983"/>
                  </a:lnTo>
                  <a:lnTo>
                    <a:pt x="95535" y="117148"/>
                  </a:lnTo>
                  <a:lnTo>
                    <a:pt x="79062" y="160239"/>
                  </a:lnTo>
                  <a:lnTo>
                    <a:pt x="73497" y="205010"/>
                  </a:lnTo>
                  <a:lnTo>
                    <a:pt x="78574" y="251213"/>
                  </a:lnTo>
                  <a:lnTo>
                    <a:pt x="94030" y="298602"/>
                  </a:lnTo>
                  <a:lnTo>
                    <a:pt x="120646" y="341731"/>
                  </a:lnTo>
                  <a:lnTo>
                    <a:pt x="156806" y="377354"/>
                  </a:lnTo>
                  <a:lnTo>
                    <a:pt x="0" y="660272"/>
                  </a:lnTo>
                  <a:lnTo>
                    <a:pt x="69024" y="698702"/>
                  </a:lnTo>
                  <a:lnTo>
                    <a:pt x="77165" y="684161"/>
                  </a:lnTo>
                  <a:lnTo>
                    <a:pt x="225539" y="416216"/>
                  </a:lnTo>
                  <a:lnTo>
                    <a:pt x="229616" y="412254"/>
                  </a:lnTo>
                  <a:lnTo>
                    <a:pt x="337358" y="412254"/>
                  </a:lnTo>
                  <a:lnTo>
                    <a:pt x="376333" y="398160"/>
                  </a:lnTo>
                  <a:lnTo>
                    <a:pt x="413633" y="374708"/>
                  </a:lnTo>
                  <a:lnTo>
                    <a:pt x="429604" y="359155"/>
                  </a:lnTo>
                  <a:lnTo>
                    <a:pt x="284010" y="359155"/>
                  </a:lnTo>
                  <a:lnTo>
                    <a:pt x="236398" y="351610"/>
                  </a:lnTo>
                  <a:lnTo>
                    <a:pt x="195246" y="330471"/>
                  </a:lnTo>
                  <a:lnTo>
                    <a:pt x="162929" y="298116"/>
                  </a:lnTo>
                  <a:lnTo>
                    <a:pt x="141826" y="256927"/>
                  </a:lnTo>
                  <a:lnTo>
                    <a:pt x="134315" y="209282"/>
                  </a:lnTo>
                  <a:lnTo>
                    <a:pt x="141988" y="162202"/>
                  </a:lnTo>
                  <a:lnTo>
                    <a:pt x="163223" y="121257"/>
                  </a:lnTo>
                  <a:lnTo>
                    <a:pt x="195551" y="88920"/>
                  </a:lnTo>
                  <a:lnTo>
                    <a:pt x="236501" y="67662"/>
                  </a:lnTo>
                  <a:lnTo>
                    <a:pt x="283603" y="59956"/>
                  </a:lnTo>
                  <a:lnTo>
                    <a:pt x="431112" y="59956"/>
                  </a:lnTo>
                  <a:lnTo>
                    <a:pt x="421558" y="49746"/>
                  </a:lnTo>
                  <a:lnTo>
                    <a:pt x="382364" y="24469"/>
                  </a:lnTo>
                  <a:lnTo>
                    <a:pt x="335305" y="7378"/>
                  </a:lnTo>
                  <a:lnTo>
                    <a:pt x="286517" y="0"/>
                  </a:lnTo>
                  <a:close/>
                </a:path>
                <a:path w="492760" h="699135">
                  <a:moveTo>
                    <a:pt x="337358" y="412254"/>
                  </a:moveTo>
                  <a:lnTo>
                    <a:pt x="229616" y="412254"/>
                  </a:lnTo>
                  <a:lnTo>
                    <a:pt x="240715" y="414578"/>
                  </a:lnTo>
                  <a:lnTo>
                    <a:pt x="288729" y="419192"/>
                  </a:lnTo>
                  <a:lnTo>
                    <a:pt x="334317" y="413354"/>
                  </a:lnTo>
                  <a:lnTo>
                    <a:pt x="337358" y="412254"/>
                  </a:lnTo>
                  <a:close/>
                </a:path>
                <a:path w="492760" h="699135">
                  <a:moveTo>
                    <a:pt x="431112" y="59956"/>
                  </a:moveTo>
                  <a:lnTo>
                    <a:pt x="283603" y="59956"/>
                  </a:lnTo>
                  <a:lnTo>
                    <a:pt x="330850" y="67662"/>
                  </a:lnTo>
                  <a:lnTo>
                    <a:pt x="372139" y="89194"/>
                  </a:lnTo>
                  <a:lnTo>
                    <a:pt x="404869" y="121926"/>
                  </a:lnTo>
                  <a:lnTo>
                    <a:pt x="426372" y="163199"/>
                  </a:lnTo>
                  <a:lnTo>
                    <a:pt x="433997" y="210362"/>
                  </a:lnTo>
                  <a:lnTo>
                    <a:pt x="426178" y="257325"/>
                  </a:lnTo>
                  <a:lnTo>
                    <a:pt x="404787" y="298150"/>
                  </a:lnTo>
                  <a:lnTo>
                    <a:pt x="372308" y="330373"/>
                  </a:lnTo>
                  <a:lnTo>
                    <a:pt x="331221" y="351530"/>
                  </a:lnTo>
                  <a:lnTo>
                    <a:pt x="284010" y="359155"/>
                  </a:lnTo>
                  <a:lnTo>
                    <a:pt x="429604" y="359155"/>
                  </a:lnTo>
                  <a:lnTo>
                    <a:pt x="445068" y="344096"/>
                  </a:lnTo>
                  <a:lnTo>
                    <a:pt x="469494" y="307421"/>
                  </a:lnTo>
                  <a:lnTo>
                    <a:pt x="485764" y="265781"/>
                  </a:lnTo>
                  <a:lnTo>
                    <a:pt x="492733" y="220273"/>
                  </a:lnTo>
                  <a:lnTo>
                    <a:pt x="489254" y="171995"/>
                  </a:lnTo>
                  <a:lnTo>
                    <a:pt x="475272" y="123778"/>
                  </a:lnTo>
                  <a:lnTo>
                    <a:pt x="452617" y="82938"/>
                  </a:lnTo>
                  <a:lnTo>
                    <a:pt x="431112" y="59956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344263" y="481926"/>
              <a:ext cx="89922" cy="925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7" name="object 27"/>
            <p:cNvSpPr/>
            <p:nvPr/>
          </p:nvSpPr>
          <p:spPr>
            <a:xfrm>
              <a:off x="4438929" y="603669"/>
              <a:ext cx="59055" cy="112395"/>
            </a:xfrm>
            <a:custGeom>
              <a:avLst/>
              <a:gdLst/>
              <a:ahLst/>
              <a:cxnLst/>
              <a:rect l="l" t="t" r="r" b="b"/>
              <a:pathLst>
                <a:path w="59054" h="112395">
                  <a:moveTo>
                    <a:pt x="12560" y="0"/>
                  </a:moveTo>
                  <a:lnTo>
                    <a:pt x="4737" y="4533"/>
                  </a:lnTo>
                  <a:lnTo>
                    <a:pt x="0" y="13131"/>
                  </a:lnTo>
                  <a:lnTo>
                    <a:pt x="7698" y="38754"/>
                  </a:lnTo>
                  <a:lnTo>
                    <a:pt x="14539" y="59999"/>
                  </a:lnTo>
                  <a:lnTo>
                    <a:pt x="21788" y="81108"/>
                  </a:lnTo>
                  <a:lnTo>
                    <a:pt x="31241" y="106743"/>
                  </a:lnTo>
                  <a:lnTo>
                    <a:pt x="40792" y="111785"/>
                  </a:lnTo>
                  <a:lnTo>
                    <a:pt x="50749" y="110261"/>
                  </a:lnTo>
                  <a:lnTo>
                    <a:pt x="54482" y="102133"/>
                  </a:lnTo>
                  <a:lnTo>
                    <a:pt x="58902" y="97040"/>
                  </a:lnTo>
                  <a:lnTo>
                    <a:pt x="33281" y="27923"/>
                  </a:lnTo>
                  <a:lnTo>
                    <a:pt x="23266" y="2654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8" name="object 28"/>
            <p:cNvSpPr/>
            <p:nvPr/>
          </p:nvSpPr>
          <p:spPr>
            <a:xfrm>
              <a:off x="4497197" y="747395"/>
              <a:ext cx="74803" cy="873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9" name="object 29"/>
            <p:cNvSpPr/>
            <p:nvPr/>
          </p:nvSpPr>
          <p:spPr>
            <a:xfrm>
              <a:off x="3772573" y="352107"/>
              <a:ext cx="101600" cy="54610"/>
            </a:xfrm>
            <a:custGeom>
              <a:avLst/>
              <a:gdLst/>
              <a:ahLst/>
              <a:cxnLst/>
              <a:rect l="l" t="t" r="r" b="b"/>
              <a:pathLst>
                <a:path w="101600" h="54609">
                  <a:moveTo>
                    <a:pt x="91376" y="0"/>
                  </a:moveTo>
                  <a:lnTo>
                    <a:pt x="46716" y="13977"/>
                  </a:lnTo>
                  <a:lnTo>
                    <a:pt x="2184" y="29946"/>
                  </a:lnTo>
                  <a:lnTo>
                    <a:pt x="0" y="40043"/>
                  </a:lnTo>
                  <a:lnTo>
                    <a:pt x="1460" y="49225"/>
                  </a:lnTo>
                  <a:lnTo>
                    <a:pt x="8394" y="51942"/>
                  </a:lnTo>
                  <a:lnTo>
                    <a:pt x="11061" y="54013"/>
                  </a:lnTo>
                  <a:lnTo>
                    <a:pt x="74914" y="32808"/>
                  </a:lnTo>
                  <a:lnTo>
                    <a:pt x="98590" y="24269"/>
                  </a:lnTo>
                  <a:lnTo>
                    <a:pt x="101561" y="14922"/>
                  </a:lnTo>
                  <a:lnTo>
                    <a:pt x="99326" y="6286"/>
                  </a:lnTo>
                  <a:lnTo>
                    <a:pt x="91376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0" name="object 30"/>
            <p:cNvSpPr/>
            <p:nvPr/>
          </p:nvSpPr>
          <p:spPr>
            <a:xfrm>
              <a:off x="2973489" y="354127"/>
              <a:ext cx="112775" cy="1146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1"/>
            <p:cNvSpPr/>
            <p:nvPr/>
          </p:nvSpPr>
          <p:spPr>
            <a:xfrm>
              <a:off x="2986621" y="350113"/>
              <a:ext cx="248920" cy="267970"/>
            </a:xfrm>
            <a:custGeom>
              <a:avLst/>
              <a:gdLst/>
              <a:ahLst/>
              <a:cxnLst/>
              <a:rect l="l" t="t" r="r" b="b"/>
              <a:pathLst>
                <a:path w="248919" h="267970">
                  <a:moveTo>
                    <a:pt x="62077" y="250190"/>
                  </a:moveTo>
                  <a:lnTo>
                    <a:pt x="60071" y="243459"/>
                  </a:lnTo>
                  <a:lnTo>
                    <a:pt x="36322" y="188112"/>
                  </a:lnTo>
                  <a:lnTo>
                    <a:pt x="25819" y="164477"/>
                  </a:lnTo>
                  <a:lnTo>
                    <a:pt x="20586" y="160502"/>
                  </a:lnTo>
                  <a:lnTo>
                    <a:pt x="18376" y="157924"/>
                  </a:lnTo>
                  <a:lnTo>
                    <a:pt x="8699" y="159600"/>
                  </a:lnTo>
                  <a:lnTo>
                    <a:pt x="2463" y="164579"/>
                  </a:lnTo>
                  <a:lnTo>
                    <a:pt x="0" y="172059"/>
                  </a:lnTo>
                  <a:lnTo>
                    <a:pt x="1651" y="181216"/>
                  </a:lnTo>
                  <a:lnTo>
                    <a:pt x="17589" y="219811"/>
                  </a:lnTo>
                  <a:lnTo>
                    <a:pt x="34328" y="258076"/>
                  </a:lnTo>
                  <a:lnTo>
                    <a:pt x="47409" y="267957"/>
                  </a:lnTo>
                  <a:lnTo>
                    <a:pt x="53835" y="265645"/>
                  </a:lnTo>
                  <a:lnTo>
                    <a:pt x="59093" y="261327"/>
                  </a:lnTo>
                  <a:lnTo>
                    <a:pt x="61798" y="256159"/>
                  </a:lnTo>
                  <a:lnTo>
                    <a:pt x="62077" y="250190"/>
                  </a:lnTo>
                  <a:close/>
                </a:path>
                <a:path w="248919" h="267970">
                  <a:moveTo>
                    <a:pt x="248729" y="15798"/>
                  </a:moveTo>
                  <a:lnTo>
                    <a:pt x="248589" y="9982"/>
                  </a:lnTo>
                  <a:lnTo>
                    <a:pt x="245224" y="4572"/>
                  </a:lnTo>
                  <a:lnTo>
                    <a:pt x="241350" y="762"/>
                  </a:lnTo>
                  <a:lnTo>
                    <a:pt x="229158" y="0"/>
                  </a:lnTo>
                  <a:lnTo>
                    <a:pt x="224536" y="3276"/>
                  </a:lnTo>
                  <a:lnTo>
                    <a:pt x="208038" y="13195"/>
                  </a:lnTo>
                  <a:lnTo>
                    <a:pt x="190728" y="20548"/>
                  </a:lnTo>
                  <a:lnTo>
                    <a:pt x="172694" y="25742"/>
                  </a:lnTo>
                  <a:lnTo>
                    <a:pt x="154012" y="29121"/>
                  </a:lnTo>
                  <a:lnTo>
                    <a:pt x="144932" y="30378"/>
                  </a:lnTo>
                  <a:lnTo>
                    <a:pt x="138125" y="32423"/>
                  </a:lnTo>
                  <a:lnTo>
                    <a:pt x="141300" y="54648"/>
                  </a:lnTo>
                  <a:lnTo>
                    <a:pt x="147688" y="58293"/>
                  </a:lnTo>
                  <a:lnTo>
                    <a:pt x="157899" y="57086"/>
                  </a:lnTo>
                  <a:lnTo>
                    <a:pt x="201409" y="47396"/>
                  </a:lnTo>
                  <a:lnTo>
                    <a:pt x="240893" y="26581"/>
                  </a:lnTo>
                  <a:lnTo>
                    <a:pt x="246037" y="21501"/>
                  </a:lnTo>
                  <a:lnTo>
                    <a:pt x="248729" y="15798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2" name="object 32"/>
            <p:cNvSpPr/>
            <p:nvPr/>
          </p:nvSpPr>
          <p:spPr>
            <a:xfrm>
              <a:off x="2838259" y="277495"/>
              <a:ext cx="101289" cy="765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3" name="object 33"/>
            <p:cNvSpPr/>
            <p:nvPr/>
          </p:nvSpPr>
          <p:spPr>
            <a:xfrm>
              <a:off x="3087167" y="153771"/>
              <a:ext cx="183515" cy="165735"/>
            </a:xfrm>
            <a:custGeom>
              <a:avLst/>
              <a:gdLst/>
              <a:ahLst/>
              <a:cxnLst/>
              <a:rect l="l" t="t" r="r" b="b"/>
              <a:pathLst>
                <a:path w="183514" h="165735">
                  <a:moveTo>
                    <a:pt x="114046" y="24828"/>
                  </a:moveTo>
                  <a:lnTo>
                    <a:pt x="63715" y="0"/>
                  </a:lnTo>
                  <a:lnTo>
                    <a:pt x="21221" y="13512"/>
                  </a:lnTo>
                  <a:lnTo>
                    <a:pt x="3683" y="20066"/>
                  </a:lnTo>
                  <a:lnTo>
                    <a:pt x="0" y="30670"/>
                  </a:lnTo>
                  <a:lnTo>
                    <a:pt x="4483" y="38671"/>
                  </a:lnTo>
                  <a:lnTo>
                    <a:pt x="14160" y="44602"/>
                  </a:lnTo>
                  <a:lnTo>
                    <a:pt x="17360" y="43014"/>
                  </a:lnTo>
                  <a:lnTo>
                    <a:pt x="37223" y="35318"/>
                  </a:lnTo>
                  <a:lnTo>
                    <a:pt x="57226" y="31877"/>
                  </a:lnTo>
                  <a:lnTo>
                    <a:pt x="77495" y="32664"/>
                  </a:lnTo>
                  <a:lnTo>
                    <a:pt x="98209" y="37642"/>
                  </a:lnTo>
                  <a:lnTo>
                    <a:pt x="101942" y="38912"/>
                  </a:lnTo>
                  <a:lnTo>
                    <a:pt x="111302" y="33172"/>
                  </a:lnTo>
                  <a:lnTo>
                    <a:pt x="114046" y="24828"/>
                  </a:lnTo>
                  <a:close/>
                </a:path>
                <a:path w="183514" h="165735">
                  <a:moveTo>
                    <a:pt x="182994" y="124129"/>
                  </a:moveTo>
                  <a:lnTo>
                    <a:pt x="173101" y="83426"/>
                  </a:lnTo>
                  <a:lnTo>
                    <a:pt x="147447" y="53695"/>
                  </a:lnTo>
                  <a:lnTo>
                    <a:pt x="140550" y="55956"/>
                  </a:lnTo>
                  <a:lnTo>
                    <a:pt x="136055" y="60363"/>
                  </a:lnTo>
                  <a:lnTo>
                    <a:pt x="135102" y="65582"/>
                  </a:lnTo>
                  <a:lnTo>
                    <a:pt x="136410" y="71348"/>
                  </a:lnTo>
                  <a:lnTo>
                    <a:pt x="144195" y="92468"/>
                  </a:lnTo>
                  <a:lnTo>
                    <a:pt x="159600" y="138163"/>
                  </a:lnTo>
                  <a:lnTo>
                    <a:pt x="155575" y="139534"/>
                  </a:lnTo>
                  <a:lnTo>
                    <a:pt x="155638" y="142582"/>
                  </a:lnTo>
                  <a:lnTo>
                    <a:pt x="155092" y="151384"/>
                  </a:lnTo>
                  <a:lnTo>
                    <a:pt x="155651" y="158127"/>
                  </a:lnTo>
                  <a:lnTo>
                    <a:pt x="159067" y="163233"/>
                  </a:lnTo>
                  <a:lnTo>
                    <a:pt x="167182" y="165595"/>
                  </a:lnTo>
                  <a:lnTo>
                    <a:pt x="175387" y="164096"/>
                  </a:lnTo>
                  <a:lnTo>
                    <a:pt x="179832" y="159334"/>
                  </a:lnTo>
                  <a:lnTo>
                    <a:pt x="181813" y="152704"/>
                  </a:lnTo>
                  <a:lnTo>
                    <a:pt x="182664" y="145630"/>
                  </a:lnTo>
                  <a:lnTo>
                    <a:pt x="182994" y="124129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4" name="object 34"/>
            <p:cNvSpPr/>
            <p:nvPr/>
          </p:nvSpPr>
          <p:spPr>
            <a:xfrm>
              <a:off x="3059442" y="647649"/>
              <a:ext cx="91211" cy="857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5" name="object 35"/>
            <p:cNvSpPr/>
            <p:nvPr/>
          </p:nvSpPr>
          <p:spPr>
            <a:xfrm>
              <a:off x="2652526" y="25539"/>
              <a:ext cx="64358" cy="1141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6" name="object 36"/>
            <p:cNvSpPr/>
            <p:nvPr/>
          </p:nvSpPr>
          <p:spPr>
            <a:xfrm>
              <a:off x="2727731" y="170637"/>
              <a:ext cx="86639" cy="909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7" name="object 37"/>
            <p:cNvSpPr/>
            <p:nvPr/>
          </p:nvSpPr>
          <p:spPr>
            <a:xfrm>
              <a:off x="2992005" y="212788"/>
              <a:ext cx="72529" cy="1036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8" name="object 38"/>
            <p:cNvSpPr/>
            <p:nvPr/>
          </p:nvSpPr>
          <p:spPr>
            <a:xfrm>
              <a:off x="3329851" y="764349"/>
              <a:ext cx="117475" cy="41910"/>
            </a:xfrm>
            <a:custGeom>
              <a:avLst/>
              <a:gdLst/>
              <a:ahLst/>
              <a:cxnLst/>
              <a:rect l="l" t="t" r="r" b="b"/>
              <a:pathLst>
                <a:path w="117475" h="41909">
                  <a:moveTo>
                    <a:pt x="112344" y="0"/>
                  </a:moveTo>
                  <a:lnTo>
                    <a:pt x="105448" y="698"/>
                  </a:lnTo>
                  <a:lnTo>
                    <a:pt x="92633" y="3454"/>
                  </a:lnTo>
                  <a:lnTo>
                    <a:pt x="87261" y="5130"/>
                  </a:lnTo>
                  <a:lnTo>
                    <a:pt x="32065" y="10191"/>
                  </a:lnTo>
                  <a:lnTo>
                    <a:pt x="10236" y="13195"/>
                  </a:lnTo>
                  <a:lnTo>
                    <a:pt x="3124" y="20701"/>
                  </a:lnTo>
                  <a:lnTo>
                    <a:pt x="0" y="35102"/>
                  </a:lnTo>
                  <a:lnTo>
                    <a:pt x="7099" y="39420"/>
                  </a:lnTo>
                  <a:lnTo>
                    <a:pt x="21717" y="39039"/>
                  </a:lnTo>
                  <a:lnTo>
                    <a:pt x="32842" y="39154"/>
                  </a:lnTo>
                  <a:lnTo>
                    <a:pt x="33299" y="41719"/>
                  </a:lnTo>
                  <a:lnTo>
                    <a:pt x="86695" y="31912"/>
                  </a:lnTo>
                  <a:lnTo>
                    <a:pt x="114211" y="26416"/>
                  </a:lnTo>
                  <a:lnTo>
                    <a:pt x="116865" y="19215"/>
                  </a:lnTo>
                  <a:lnTo>
                    <a:pt x="112344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9" name="object 39"/>
            <p:cNvSpPr/>
            <p:nvPr/>
          </p:nvSpPr>
          <p:spPr>
            <a:xfrm>
              <a:off x="3578716" y="542353"/>
              <a:ext cx="75124" cy="10199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0" name="object 40"/>
            <p:cNvSpPr/>
            <p:nvPr/>
          </p:nvSpPr>
          <p:spPr>
            <a:xfrm>
              <a:off x="3477488" y="671652"/>
              <a:ext cx="90728" cy="9034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1" name="object 41"/>
            <p:cNvSpPr/>
            <p:nvPr/>
          </p:nvSpPr>
          <p:spPr>
            <a:xfrm>
              <a:off x="3181438" y="740397"/>
              <a:ext cx="111125" cy="59055"/>
            </a:xfrm>
            <a:custGeom>
              <a:avLst/>
              <a:gdLst/>
              <a:ahLst/>
              <a:cxnLst/>
              <a:rect l="l" t="t" r="r" b="b"/>
              <a:pathLst>
                <a:path w="111125" h="59054">
                  <a:moveTo>
                    <a:pt x="11887" y="0"/>
                  </a:moveTo>
                  <a:lnTo>
                    <a:pt x="2425" y="3479"/>
                  </a:lnTo>
                  <a:lnTo>
                    <a:pt x="0" y="11379"/>
                  </a:lnTo>
                  <a:lnTo>
                    <a:pt x="2336" y="21437"/>
                  </a:lnTo>
                  <a:lnTo>
                    <a:pt x="27756" y="32031"/>
                  </a:lnTo>
                  <a:lnTo>
                    <a:pt x="50061" y="40862"/>
                  </a:lnTo>
                  <a:lnTo>
                    <a:pt x="95948" y="58559"/>
                  </a:lnTo>
                  <a:lnTo>
                    <a:pt x="102006" y="52450"/>
                  </a:lnTo>
                  <a:lnTo>
                    <a:pt x="108419" y="48806"/>
                  </a:lnTo>
                  <a:lnTo>
                    <a:pt x="59497" y="15095"/>
                  </a:lnTo>
                  <a:lnTo>
                    <a:pt x="37874" y="8036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2" name="object 42"/>
            <p:cNvSpPr/>
            <p:nvPr/>
          </p:nvSpPr>
          <p:spPr>
            <a:xfrm>
              <a:off x="3657434" y="415416"/>
              <a:ext cx="86423" cy="9777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3" name="object 43"/>
            <p:cNvSpPr/>
            <p:nvPr/>
          </p:nvSpPr>
          <p:spPr>
            <a:xfrm>
              <a:off x="4007091" y="267530"/>
              <a:ext cx="167284" cy="870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972050" y="3849325"/>
            <a:ext cx="3328307" cy="1724705"/>
            <a:chOff x="1236980" y="3592703"/>
            <a:chExt cx="3106420" cy="1609725"/>
          </a:xfrm>
        </p:grpSpPr>
        <p:sp>
          <p:nvSpPr>
            <p:cNvPr id="45" name="object 45"/>
            <p:cNvSpPr/>
            <p:nvPr/>
          </p:nvSpPr>
          <p:spPr>
            <a:xfrm>
              <a:off x="3162300" y="3690620"/>
              <a:ext cx="1181100" cy="1371600"/>
            </a:xfrm>
            <a:custGeom>
              <a:avLst/>
              <a:gdLst/>
              <a:ahLst/>
              <a:cxnLst/>
              <a:rect l="l" t="t" r="r" b="b"/>
              <a:pathLst>
                <a:path w="1181100" h="1371600">
                  <a:moveTo>
                    <a:pt x="1104900" y="0"/>
                  </a:moveTo>
                  <a:lnTo>
                    <a:pt x="76200" y="0"/>
                  </a:lnTo>
                  <a:lnTo>
                    <a:pt x="32146" y="1190"/>
                  </a:lnTo>
                  <a:lnTo>
                    <a:pt x="9525" y="9524"/>
                  </a:lnTo>
                  <a:lnTo>
                    <a:pt x="1190" y="32146"/>
                  </a:lnTo>
                  <a:lnTo>
                    <a:pt x="0" y="76199"/>
                  </a:lnTo>
                  <a:lnTo>
                    <a:pt x="0" y="1295399"/>
                  </a:lnTo>
                  <a:lnTo>
                    <a:pt x="1190" y="1339453"/>
                  </a:lnTo>
                  <a:lnTo>
                    <a:pt x="9525" y="1362074"/>
                  </a:lnTo>
                  <a:lnTo>
                    <a:pt x="32146" y="1370409"/>
                  </a:lnTo>
                  <a:lnTo>
                    <a:pt x="76200" y="1371599"/>
                  </a:lnTo>
                  <a:lnTo>
                    <a:pt x="1104900" y="1371599"/>
                  </a:lnTo>
                  <a:lnTo>
                    <a:pt x="1148953" y="1370409"/>
                  </a:lnTo>
                  <a:lnTo>
                    <a:pt x="1171575" y="1362074"/>
                  </a:lnTo>
                  <a:lnTo>
                    <a:pt x="1179909" y="1339453"/>
                  </a:lnTo>
                  <a:lnTo>
                    <a:pt x="1181100" y="1295399"/>
                  </a:lnTo>
                  <a:lnTo>
                    <a:pt x="1181100" y="76199"/>
                  </a:lnTo>
                  <a:lnTo>
                    <a:pt x="1179909" y="32146"/>
                  </a:lnTo>
                  <a:lnTo>
                    <a:pt x="1171575" y="9524"/>
                  </a:lnTo>
                  <a:lnTo>
                    <a:pt x="1148953" y="1190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1236980" y="3592703"/>
              <a:ext cx="1846033" cy="160954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878036" y="239813"/>
            <a:ext cx="1896836" cy="622698"/>
          </a:xfrm>
          <a:prstGeom prst="rect">
            <a:avLst/>
          </a:prstGeom>
        </p:spPr>
        <p:txBody>
          <a:bodyPr vert="horz" wrap="square" lIns="0" tIns="48986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386"/>
              </a:spcBef>
            </a:pPr>
            <a:r>
              <a:rPr sz="2571" spc="43" dirty="0"/>
              <a:t>play </a:t>
            </a:r>
            <a:r>
              <a:rPr sz="2571" spc="91" dirty="0"/>
              <a:t>a</a:t>
            </a:r>
            <a:r>
              <a:rPr sz="2571" spc="-230" dirty="0"/>
              <a:t> </a:t>
            </a:r>
            <a:r>
              <a:rPr sz="2571" spc="134" dirty="0"/>
              <a:t>sound</a:t>
            </a:r>
            <a:endParaRPr sz="2571"/>
          </a:p>
          <a:p>
            <a:pPr marL="13607">
              <a:lnSpc>
                <a:spcPct val="100000"/>
              </a:lnSpc>
              <a:spcBef>
                <a:spcPts val="118"/>
              </a:spcBef>
            </a:pPr>
            <a:r>
              <a:rPr sz="1071" spc="-54" dirty="0">
                <a:latin typeface="Trebuchet MS"/>
                <a:cs typeface="Trebuchet MS"/>
              </a:rPr>
              <a:t>scratch.mit.edu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79378" y="1070338"/>
            <a:ext cx="1036184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-59" dirty="0">
                <a:solidFill>
                  <a:srgbClr val="00A1CB"/>
                </a:solidFill>
                <a:latin typeface="Times New Roman"/>
                <a:cs typeface="Times New Roman"/>
              </a:rPr>
              <a:t>GeT</a:t>
            </a:r>
            <a:r>
              <a:rPr sz="1500" b="1" spc="80" dirty="0">
                <a:solidFill>
                  <a:srgbClr val="00A1CB"/>
                </a:solidFill>
                <a:latin typeface="Times New Roman"/>
                <a:cs typeface="Times New Roman"/>
              </a:rPr>
              <a:t> </a:t>
            </a:r>
            <a:r>
              <a:rPr sz="1500" b="1" spc="145" dirty="0">
                <a:solidFill>
                  <a:srgbClr val="00A1CB"/>
                </a:solidFill>
                <a:latin typeface="Times New Roman"/>
                <a:cs typeface="Times New Roman"/>
              </a:rPr>
              <a:t>reAdy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70888" y="3122840"/>
            <a:ext cx="2045154" cy="55965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64" dirty="0">
                <a:solidFill>
                  <a:srgbClr val="939598"/>
                </a:solidFill>
                <a:latin typeface="Times New Roman"/>
                <a:cs typeface="Times New Roman"/>
              </a:rPr>
              <a:t>Add </a:t>
            </a:r>
            <a:r>
              <a:rPr sz="1500" b="1" spc="107" dirty="0">
                <a:solidFill>
                  <a:srgbClr val="939598"/>
                </a:solidFill>
                <a:latin typeface="Times New Roman"/>
                <a:cs typeface="Times New Roman"/>
              </a:rPr>
              <a:t>This</a:t>
            </a:r>
            <a:r>
              <a:rPr sz="1500" b="1" spc="257" dirty="0">
                <a:solidFill>
                  <a:srgbClr val="939598"/>
                </a:solidFill>
                <a:latin typeface="Times New Roman"/>
                <a:cs typeface="Times New Roman"/>
              </a:rPr>
              <a:t> </a:t>
            </a:r>
            <a:r>
              <a:rPr sz="1500" b="1" spc="155" dirty="0">
                <a:solidFill>
                  <a:srgbClr val="939598"/>
                </a:solidFill>
                <a:latin typeface="Times New Roman"/>
                <a:cs typeface="Times New Roman"/>
              </a:rPr>
              <a:t>Code</a:t>
            </a:r>
            <a:endParaRPr sz="1500">
              <a:latin typeface="Times New Roman"/>
              <a:cs typeface="Times New Roman"/>
            </a:endParaRPr>
          </a:p>
          <a:p>
            <a:pPr marL="93206">
              <a:spcBef>
                <a:spcPts val="1270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Click</a:t>
            </a:r>
            <a:r>
              <a:rPr sz="964" b="1" spc="-11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Code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tab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and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add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this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4" dirty="0">
                <a:solidFill>
                  <a:srgbClr val="636466"/>
                </a:solidFill>
                <a:latin typeface="Trebuchet MS"/>
                <a:cs typeface="Trebuchet MS"/>
              </a:rPr>
              <a:t>code.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790190" y="3481605"/>
            <a:ext cx="614363" cy="234043"/>
            <a:chOff x="1067244" y="3249498"/>
            <a:chExt cx="573405" cy="218440"/>
          </a:xfrm>
        </p:grpSpPr>
        <p:sp>
          <p:nvSpPr>
            <p:cNvPr id="51" name="object 51"/>
            <p:cNvSpPr/>
            <p:nvPr/>
          </p:nvSpPr>
          <p:spPr>
            <a:xfrm>
              <a:off x="1073594" y="3255848"/>
              <a:ext cx="560146" cy="20521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2" name="object 52"/>
            <p:cNvSpPr/>
            <p:nvPr/>
          </p:nvSpPr>
          <p:spPr>
            <a:xfrm>
              <a:off x="1073594" y="3255848"/>
              <a:ext cx="560705" cy="205740"/>
            </a:xfrm>
            <a:custGeom>
              <a:avLst/>
              <a:gdLst/>
              <a:ahLst/>
              <a:cxnLst/>
              <a:rect l="l" t="t" r="r" b="b"/>
              <a:pathLst>
                <a:path w="560705" h="205739">
                  <a:moveTo>
                    <a:pt x="560158" y="205219"/>
                  </a:moveTo>
                  <a:lnTo>
                    <a:pt x="560158" y="86791"/>
                  </a:lnTo>
                  <a:lnTo>
                    <a:pt x="553539" y="53220"/>
                  </a:lnTo>
                  <a:lnTo>
                    <a:pt x="535474" y="25746"/>
                  </a:lnTo>
                  <a:lnTo>
                    <a:pt x="508654" y="7096"/>
                  </a:lnTo>
                  <a:lnTo>
                    <a:pt x="475767" y="0"/>
                  </a:lnTo>
                  <a:lnTo>
                    <a:pt x="71983" y="88"/>
                  </a:lnTo>
                  <a:lnTo>
                    <a:pt x="43537" y="10150"/>
                  </a:lnTo>
                  <a:lnTo>
                    <a:pt x="20704" y="29143"/>
                  </a:lnTo>
                  <a:lnTo>
                    <a:pt x="5514" y="55027"/>
                  </a:lnTo>
                  <a:lnTo>
                    <a:pt x="0" y="85763"/>
                  </a:lnTo>
                  <a:lnTo>
                    <a:pt x="0" y="86118"/>
                  </a:lnTo>
                  <a:lnTo>
                    <a:pt x="50" y="86448"/>
                  </a:lnTo>
                  <a:lnTo>
                    <a:pt x="50" y="86791"/>
                  </a:lnTo>
                  <a:lnTo>
                    <a:pt x="0" y="205219"/>
                  </a:lnTo>
                  <a:lnTo>
                    <a:pt x="560158" y="205219"/>
                  </a:lnTo>
                  <a:close/>
                </a:path>
              </a:pathLst>
            </a:custGeom>
            <a:ln w="12699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796778" y="5852942"/>
            <a:ext cx="621846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102" dirty="0">
                <a:solidFill>
                  <a:srgbClr val="6BA883"/>
                </a:solidFill>
                <a:latin typeface="Times New Roman"/>
                <a:cs typeface="Times New Roman"/>
              </a:rPr>
              <a:t>Try</a:t>
            </a:r>
            <a:r>
              <a:rPr sz="1500" b="1" spc="70" dirty="0">
                <a:solidFill>
                  <a:srgbClr val="6BA883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6BA883"/>
                </a:solidFill>
                <a:latin typeface="Times New Roman"/>
                <a:cs typeface="Times New Roman"/>
              </a:rPr>
              <a:t>iT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172077" y="3999534"/>
            <a:ext cx="539060" cy="5516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55" name="object 55"/>
          <p:cNvSpPr txBox="1"/>
          <p:nvPr/>
        </p:nvSpPr>
        <p:spPr>
          <a:xfrm>
            <a:off x="4325628" y="4408183"/>
            <a:ext cx="233361" cy="11267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643" spc="-21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643" dirty="0">
                <a:solidFill>
                  <a:srgbClr val="231F20"/>
                </a:solidFill>
                <a:latin typeface="Trebuchet MS"/>
                <a:cs typeface="Trebuchet MS"/>
              </a:rPr>
              <a:t>ob</a:t>
            </a:r>
            <a:r>
              <a:rPr sz="643" spc="-16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643" spc="-43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643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619910" y="1660072"/>
            <a:ext cx="783771" cy="7837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57" name="object 57"/>
          <p:cNvSpPr txBox="1"/>
          <p:nvPr/>
        </p:nvSpPr>
        <p:spPr>
          <a:xfrm>
            <a:off x="4559680" y="2183589"/>
            <a:ext cx="904875" cy="613401"/>
          </a:xfrm>
          <a:prstGeom prst="rect">
            <a:avLst/>
          </a:prstGeom>
        </p:spPr>
        <p:txBody>
          <a:bodyPr vert="horz" wrap="square" lIns="0" tIns="87086" rIns="0" bIns="0" rtlCol="0">
            <a:spAutoFit/>
          </a:bodyPr>
          <a:lstStyle/>
          <a:p>
            <a:pPr algn="ctr">
              <a:spcBef>
                <a:spcPts val="686"/>
              </a:spcBef>
            </a:pPr>
            <a:r>
              <a:rPr sz="857" spc="-21" dirty="0">
                <a:solidFill>
                  <a:srgbClr val="231F20"/>
                </a:solidFill>
                <a:latin typeface="Trebuchet MS"/>
                <a:cs typeface="Trebuchet MS"/>
              </a:rPr>
              <a:t>Robot</a:t>
            </a:r>
            <a:endParaRPr sz="857">
              <a:latin typeface="Trebuchet MS"/>
              <a:cs typeface="Trebuchet MS"/>
            </a:endParaRPr>
          </a:p>
          <a:p>
            <a:pPr marL="13607" marR="5443" algn="ctr">
              <a:lnSpc>
                <a:spcPct val="111100"/>
              </a:lnSpc>
              <a:spcBef>
                <a:spcPts val="530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Click to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select 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Robot</a:t>
            </a:r>
            <a:r>
              <a:rPr sz="964" b="1" spc="-19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sprite.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64161" y="4027306"/>
            <a:ext cx="1047750" cy="500997"/>
          </a:xfrm>
          <a:prstGeom prst="rect">
            <a:avLst/>
          </a:prstGeom>
        </p:spPr>
        <p:txBody>
          <a:bodyPr vert="horz" wrap="square" lIns="0" tIns="29935" rIns="0" bIns="0" rtlCol="0">
            <a:spAutoFit/>
          </a:bodyPr>
          <a:lstStyle/>
          <a:p>
            <a:pPr marL="13607">
              <a:spcBef>
                <a:spcPts val="235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Insert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214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1" dirty="0">
                <a:solidFill>
                  <a:srgbClr val="636466"/>
                </a:solidFill>
                <a:latin typeface="Trebuchet MS"/>
                <a:cs typeface="Trebuchet MS"/>
              </a:rPr>
              <a:t>touching</a:t>
            </a:r>
            <a:endParaRPr sz="964">
              <a:latin typeface="Trebuchet MS"/>
              <a:cs typeface="Trebuchet MS"/>
            </a:endParaRPr>
          </a:p>
          <a:p>
            <a:pPr marL="13607">
              <a:spcBef>
                <a:spcPts val="129"/>
              </a:spcBef>
            </a:pP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block</a:t>
            </a:r>
            <a:r>
              <a:rPr sz="964" b="1" spc="-241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into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endParaRPr sz="964">
              <a:latin typeface="Trebuchet MS"/>
              <a:cs typeface="Trebuchet MS"/>
            </a:endParaRPr>
          </a:p>
          <a:p>
            <a:pPr marL="13607">
              <a:spcBef>
                <a:spcPts val="129"/>
              </a:spcBef>
            </a:pPr>
            <a:r>
              <a:rPr sz="964" b="1" spc="-11" dirty="0">
                <a:solidFill>
                  <a:srgbClr val="636466"/>
                </a:solidFill>
                <a:latin typeface="Trebuchet MS"/>
                <a:cs typeface="Trebuchet MS"/>
              </a:rPr>
              <a:t>if</a:t>
            </a:r>
            <a:r>
              <a:rPr sz="964" b="1" spc="-15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then</a:t>
            </a:r>
            <a:r>
              <a:rPr sz="964" b="1" spc="-15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block.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398514" y="4139293"/>
            <a:ext cx="1842407" cy="1203552"/>
            <a:chOff x="2568346" y="3863340"/>
            <a:chExt cx="1719580" cy="1123315"/>
          </a:xfrm>
        </p:grpSpPr>
        <p:sp>
          <p:nvSpPr>
            <p:cNvPr id="60" name="object 60"/>
            <p:cNvSpPr/>
            <p:nvPr/>
          </p:nvSpPr>
          <p:spPr>
            <a:xfrm>
              <a:off x="3256152" y="4338015"/>
              <a:ext cx="1031483" cy="64848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1" name="object 61"/>
            <p:cNvSpPr/>
            <p:nvPr/>
          </p:nvSpPr>
          <p:spPr>
            <a:xfrm>
              <a:off x="2574696" y="3869690"/>
              <a:ext cx="662940" cy="443865"/>
            </a:xfrm>
            <a:custGeom>
              <a:avLst/>
              <a:gdLst/>
              <a:ahLst/>
              <a:cxnLst/>
              <a:rect l="l" t="t" r="r" b="b"/>
              <a:pathLst>
                <a:path w="662939" h="443864">
                  <a:moveTo>
                    <a:pt x="0" y="443293"/>
                  </a:moveTo>
                  <a:lnTo>
                    <a:pt x="170484" y="0"/>
                  </a:lnTo>
                  <a:lnTo>
                    <a:pt x="662597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881622" y="4906096"/>
            <a:ext cx="1030741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203421" marR="5443" indent="-190495">
              <a:lnSpc>
                <a:spcPct val="111100"/>
              </a:lnSpc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your</a:t>
            </a:r>
            <a:r>
              <a:rPr sz="964" b="1" spc="-21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sound 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from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24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menu.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943475" y="5019674"/>
            <a:ext cx="283029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41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</p:spTree>
    <p:extLst>
      <p:ext uri="{BB962C8B-B14F-4D97-AF65-F5344CB8AC3E}">
        <p14:creationId xmlns:p14="http://schemas.microsoft.com/office/powerpoint/2010/main" val="203549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715" y="0"/>
            <a:ext cx="4898571" cy="68580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4572000" y="0"/>
                </a:moveTo>
                <a:lnTo>
                  <a:pt x="0" y="0"/>
                </a:lnTo>
                <a:lnTo>
                  <a:pt x="0" y="6400800"/>
                </a:lnTo>
                <a:lnTo>
                  <a:pt x="4572000" y="6400800"/>
                </a:lnTo>
                <a:lnTo>
                  <a:pt x="4572000" y="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3" name="object 3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4" name="object 4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F972D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7" name="object 7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8" name="object 8"/>
          <p:cNvSpPr/>
          <p:nvPr/>
        </p:nvSpPr>
        <p:spPr>
          <a:xfrm>
            <a:off x="7765882" y="182717"/>
            <a:ext cx="527956" cy="749073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9" name="object 9"/>
          <p:cNvSpPr/>
          <p:nvPr/>
        </p:nvSpPr>
        <p:spPr>
          <a:xfrm>
            <a:off x="6832596" y="379422"/>
            <a:ext cx="120830" cy="122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0" name="object 10"/>
          <p:cNvSpPr/>
          <p:nvPr/>
        </p:nvSpPr>
        <p:spPr>
          <a:xfrm>
            <a:off x="6488706" y="27363"/>
            <a:ext cx="68955" cy="122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1" name="object 11"/>
          <p:cNvSpPr/>
          <p:nvPr/>
        </p:nvSpPr>
        <p:spPr>
          <a:xfrm>
            <a:off x="6846674" y="544327"/>
            <a:ext cx="66675" cy="118381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36314" y="30175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2" name="object 12"/>
          <p:cNvSpPr/>
          <p:nvPr/>
        </p:nvSpPr>
        <p:spPr>
          <a:xfrm>
            <a:off x="8301282" y="516350"/>
            <a:ext cx="96345" cy="99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3" name="object 13"/>
          <p:cNvSpPr/>
          <p:nvPr/>
        </p:nvSpPr>
        <p:spPr>
          <a:xfrm>
            <a:off x="6994657" y="375122"/>
            <a:ext cx="119063" cy="62592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4" name="object 14"/>
          <p:cNvSpPr/>
          <p:nvPr/>
        </p:nvSpPr>
        <p:spPr>
          <a:xfrm>
            <a:off x="6687707" y="297316"/>
            <a:ext cx="108524" cy="82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5" name="object 15"/>
          <p:cNvSpPr/>
          <p:nvPr/>
        </p:nvSpPr>
        <p:spPr>
          <a:xfrm>
            <a:off x="8402710" y="646789"/>
            <a:ext cx="63273" cy="120423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7698" y="38754"/>
                </a:lnTo>
                <a:lnTo>
                  <a:pt x="14539" y="59999"/>
                </a:lnTo>
                <a:lnTo>
                  <a:pt x="21788" y="81108"/>
                </a:lnTo>
                <a:lnTo>
                  <a:pt x="31241" y="10674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33281" y="27923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6" name="object 16"/>
          <p:cNvSpPr/>
          <p:nvPr/>
        </p:nvSpPr>
        <p:spPr>
          <a:xfrm>
            <a:off x="6954392" y="164755"/>
            <a:ext cx="122464" cy="4830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3682" y="20066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7" name="object 17"/>
          <p:cNvSpPr/>
          <p:nvPr/>
        </p:nvSpPr>
        <p:spPr>
          <a:xfrm>
            <a:off x="7214412" y="818945"/>
            <a:ext cx="125866" cy="44904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32065" y="10191"/>
                </a:lnTo>
                <a:lnTo>
                  <a:pt x="10236" y="13195"/>
                </a:lnTo>
                <a:lnTo>
                  <a:pt x="3124" y="2070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32842" y="39154"/>
                </a:lnTo>
                <a:lnTo>
                  <a:pt x="33299" y="4171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8" name="object 18"/>
          <p:cNvSpPr/>
          <p:nvPr/>
        </p:nvSpPr>
        <p:spPr>
          <a:xfrm>
            <a:off x="7099155" y="222276"/>
            <a:ext cx="51707" cy="120423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9095" y="38776"/>
                </a:lnTo>
                <a:lnTo>
                  <a:pt x="24488" y="84477"/>
                </a:lnTo>
                <a:lnTo>
                  <a:pt x="20462" y="85848"/>
                </a:lnTo>
                <a:lnTo>
                  <a:pt x="20526" y="88896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9" name="object 19"/>
          <p:cNvSpPr/>
          <p:nvPr/>
        </p:nvSpPr>
        <p:spPr>
          <a:xfrm>
            <a:off x="6924688" y="693910"/>
            <a:ext cx="97726" cy="91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0" name="object 20"/>
          <p:cNvSpPr/>
          <p:nvPr/>
        </p:nvSpPr>
        <p:spPr>
          <a:xfrm>
            <a:off x="8465139" y="800780"/>
            <a:ext cx="80146" cy="936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1" name="object 21"/>
          <p:cNvSpPr/>
          <p:nvPr/>
        </p:nvSpPr>
        <p:spPr>
          <a:xfrm>
            <a:off x="7481053" y="581093"/>
            <a:ext cx="80490" cy="1092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2" name="object 22"/>
          <p:cNvSpPr/>
          <p:nvPr/>
        </p:nvSpPr>
        <p:spPr>
          <a:xfrm>
            <a:off x="6569284" y="182826"/>
            <a:ext cx="92828" cy="974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3" name="object 23"/>
          <p:cNvSpPr/>
          <p:nvPr/>
        </p:nvSpPr>
        <p:spPr>
          <a:xfrm>
            <a:off x="7372594" y="719628"/>
            <a:ext cx="97209" cy="9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4" name="object 24"/>
          <p:cNvSpPr/>
          <p:nvPr/>
        </p:nvSpPr>
        <p:spPr>
          <a:xfrm>
            <a:off x="6852434" y="227987"/>
            <a:ext cx="77710" cy="1110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5" name="object 25"/>
          <p:cNvSpPr/>
          <p:nvPr/>
        </p:nvSpPr>
        <p:spPr>
          <a:xfrm>
            <a:off x="7688757" y="377257"/>
            <a:ext cx="108857" cy="58511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2184" y="29946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74914" y="32808"/>
                </a:lnTo>
                <a:lnTo>
                  <a:pt x="98590" y="24269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6" name="object 26"/>
          <p:cNvSpPr/>
          <p:nvPr/>
        </p:nvSpPr>
        <p:spPr>
          <a:xfrm>
            <a:off x="7055398" y="793283"/>
            <a:ext cx="119063" cy="63273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7" name="object 27"/>
          <p:cNvSpPr/>
          <p:nvPr/>
        </p:nvSpPr>
        <p:spPr>
          <a:xfrm>
            <a:off x="7565394" y="445089"/>
            <a:ext cx="92596" cy="1047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8" name="object 28"/>
          <p:cNvSpPr/>
          <p:nvPr/>
        </p:nvSpPr>
        <p:spPr>
          <a:xfrm>
            <a:off x="7940026" y="286640"/>
            <a:ext cx="179233" cy="932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9" name="object 29"/>
          <p:cNvSpPr/>
          <p:nvPr/>
        </p:nvSpPr>
        <p:spPr>
          <a:xfrm>
            <a:off x="5932715" y="6286500"/>
            <a:ext cx="326571" cy="3265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0" name="object 30"/>
          <p:cNvSpPr txBox="1"/>
          <p:nvPr/>
        </p:nvSpPr>
        <p:spPr>
          <a:xfrm>
            <a:off x="4395108" y="6351135"/>
            <a:ext cx="746352" cy="17852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071" b="1" spc="-37" dirty="0">
                <a:solidFill>
                  <a:srgbClr val="FFFFFF"/>
                </a:solidFill>
                <a:latin typeface="Trebuchet MS"/>
                <a:cs typeface="Trebuchet MS"/>
              </a:rPr>
              <a:t>Chase</a:t>
            </a:r>
            <a:r>
              <a:rPr sz="1071" b="1" spc="-1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43" dirty="0">
                <a:solidFill>
                  <a:srgbClr val="FFFFFF"/>
                </a:solidFill>
                <a:latin typeface="Trebuchet MS"/>
                <a:cs typeface="Trebuchet MS"/>
              </a:rPr>
              <a:t>Game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38577" y="6310805"/>
            <a:ext cx="744558" cy="2779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2" name="object 32"/>
          <p:cNvSpPr txBox="1"/>
          <p:nvPr/>
        </p:nvSpPr>
        <p:spPr>
          <a:xfrm>
            <a:off x="6041979" y="6334261"/>
            <a:ext cx="108177" cy="195200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179" b="1" spc="-59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179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34" name="object 34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5" name="object 35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6" name="object 36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7" name="object 37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375233" y="275848"/>
            <a:ext cx="3411050" cy="690848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107"/>
              </a:spcBef>
            </a:pPr>
            <a:r>
              <a:rPr spc="-107" dirty="0"/>
              <a:t>Add </a:t>
            </a:r>
            <a:r>
              <a:rPr spc="107" dirty="0"/>
              <a:t>a</a:t>
            </a:r>
            <a:r>
              <a:rPr spc="-91" dirty="0"/>
              <a:t> </a:t>
            </a:r>
            <a:r>
              <a:rPr spc="262" dirty="0"/>
              <a:t>score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774159" y="1353911"/>
            <a:ext cx="2643868" cy="21161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286" b="1" spc="-54" dirty="0">
                <a:solidFill>
                  <a:srgbClr val="FFFFFF"/>
                </a:solidFill>
                <a:latin typeface="Trebuchet MS"/>
                <a:cs typeface="Trebuchet MS"/>
              </a:rPr>
              <a:t>Score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32" dirty="0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r>
              <a:rPr sz="1286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9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1286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43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286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4" dirty="0">
                <a:solidFill>
                  <a:srgbClr val="FFFFFF"/>
                </a:solidFill>
                <a:latin typeface="Trebuchet MS"/>
                <a:cs typeface="Trebuchet MS"/>
              </a:rPr>
              <a:t>touch</a:t>
            </a:r>
            <a:r>
              <a:rPr sz="1286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6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86" dirty="0">
                <a:solidFill>
                  <a:srgbClr val="FFFFFF"/>
                </a:solidFill>
                <a:latin typeface="Trebuchet MS"/>
                <a:cs typeface="Trebuchet MS"/>
              </a:rPr>
              <a:t>star.</a:t>
            </a:r>
            <a:endParaRPr sz="1286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871357" y="1977391"/>
            <a:ext cx="2449286" cy="3855584"/>
            <a:chOff x="1143000" y="1845564"/>
            <a:chExt cx="2286000" cy="3598545"/>
          </a:xfrm>
        </p:grpSpPr>
        <p:sp>
          <p:nvSpPr>
            <p:cNvPr id="41" name="object 41"/>
            <p:cNvSpPr/>
            <p:nvPr/>
          </p:nvSpPr>
          <p:spPr>
            <a:xfrm>
              <a:off x="1149350" y="1851914"/>
              <a:ext cx="2273287" cy="17145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2" name="object 42"/>
            <p:cNvSpPr/>
            <p:nvPr/>
          </p:nvSpPr>
          <p:spPr>
            <a:xfrm>
              <a:off x="1149350" y="1851914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3" name="object 43"/>
            <p:cNvSpPr/>
            <p:nvPr/>
          </p:nvSpPr>
          <p:spPr>
            <a:xfrm>
              <a:off x="1162050" y="1864868"/>
              <a:ext cx="608990" cy="13101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162050" y="1864868"/>
              <a:ext cx="609600" cy="131445"/>
            </a:xfrm>
            <a:custGeom>
              <a:avLst/>
              <a:gdLst/>
              <a:ahLst/>
              <a:cxnLst/>
              <a:rect l="l" t="t" r="r" b="b"/>
              <a:pathLst>
                <a:path w="609600" h="131444">
                  <a:moveTo>
                    <a:pt x="572414" y="131013"/>
                  </a:moveTo>
                  <a:lnTo>
                    <a:pt x="36576" y="131013"/>
                  </a:lnTo>
                  <a:lnTo>
                    <a:pt x="22374" y="128619"/>
                  </a:lnTo>
                  <a:lnTo>
                    <a:pt x="10744" y="122100"/>
                  </a:lnTo>
                  <a:lnTo>
                    <a:pt x="2886" y="112453"/>
                  </a:lnTo>
                  <a:lnTo>
                    <a:pt x="0" y="100672"/>
                  </a:lnTo>
                  <a:lnTo>
                    <a:pt x="0" y="30327"/>
                  </a:lnTo>
                  <a:lnTo>
                    <a:pt x="2886" y="18554"/>
                  </a:lnTo>
                  <a:lnTo>
                    <a:pt x="10744" y="8910"/>
                  </a:lnTo>
                  <a:lnTo>
                    <a:pt x="22374" y="2393"/>
                  </a:lnTo>
                  <a:lnTo>
                    <a:pt x="36576" y="0"/>
                  </a:lnTo>
                  <a:lnTo>
                    <a:pt x="572414" y="0"/>
                  </a:lnTo>
                  <a:lnTo>
                    <a:pt x="586616" y="2393"/>
                  </a:lnTo>
                  <a:lnTo>
                    <a:pt x="598246" y="8910"/>
                  </a:lnTo>
                  <a:lnTo>
                    <a:pt x="606104" y="18554"/>
                  </a:lnTo>
                  <a:lnTo>
                    <a:pt x="608990" y="30327"/>
                  </a:lnTo>
                  <a:lnTo>
                    <a:pt x="608990" y="100672"/>
                  </a:lnTo>
                  <a:lnTo>
                    <a:pt x="606104" y="112453"/>
                  </a:lnTo>
                  <a:lnTo>
                    <a:pt x="598246" y="122100"/>
                  </a:lnTo>
                  <a:lnTo>
                    <a:pt x="586616" y="128619"/>
                  </a:lnTo>
                  <a:lnTo>
                    <a:pt x="572414" y="131013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5" name="object 45"/>
            <p:cNvSpPr/>
            <p:nvPr/>
          </p:nvSpPr>
          <p:spPr>
            <a:xfrm>
              <a:off x="1149350" y="3722738"/>
              <a:ext cx="2273287" cy="17145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1149350" y="3722738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7" name="object 47"/>
            <p:cNvSpPr/>
            <p:nvPr/>
          </p:nvSpPr>
          <p:spPr>
            <a:xfrm>
              <a:off x="1162303" y="3736136"/>
              <a:ext cx="608990" cy="1310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2303" y="3736136"/>
              <a:ext cx="609600" cy="131445"/>
            </a:xfrm>
            <a:custGeom>
              <a:avLst/>
              <a:gdLst/>
              <a:ahLst/>
              <a:cxnLst/>
              <a:rect l="l" t="t" r="r" b="b"/>
              <a:pathLst>
                <a:path w="609600" h="131445">
                  <a:moveTo>
                    <a:pt x="572414" y="131013"/>
                  </a:moveTo>
                  <a:lnTo>
                    <a:pt x="36576" y="131013"/>
                  </a:lnTo>
                  <a:lnTo>
                    <a:pt x="22374" y="128619"/>
                  </a:lnTo>
                  <a:lnTo>
                    <a:pt x="10744" y="122100"/>
                  </a:lnTo>
                  <a:lnTo>
                    <a:pt x="2886" y="112453"/>
                  </a:lnTo>
                  <a:lnTo>
                    <a:pt x="0" y="100672"/>
                  </a:lnTo>
                  <a:lnTo>
                    <a:pt x="0" y="30327"/>
                  </a:lnTo>
                  <a:lnTo>
                    <a:pt x="2886" y="18554"/>
                  </a:lnTo>
                  <a:lnTo>
                    <a:pt x="10744" y="8910"/>
                  </a:lnTo>
                  <a:lnTo>
                    <a:pt x="22374" y="2393"/>
                  </a:lnTo>
                  <a:lnTo>
                    <a:pt x="36576" y="0"/>
                  </a:lnTo>
                  <a:lnTo>
                    <a:pt x="572414" y="0"/>
                  </a:lnTo>
                  <a:lnTo>
                    <a:pt x="586616" y="2393"/>
                  </a:lnTo>
                  <a:lnTo>
                    <a:pt x="598246" y="8910"/>
                  </a:lnTo>
                  <a:lnTo>
                    <a:pt x="606104" y="18554"/>
                  </a:lnTo>
                  <a:lnTo>
                    <a:pt x="608990" y="30327"/>
                  </a:lnTo>
                  <a:lnTo>
                    <a:pt x="608990" y="100672"/>
                  </a:lnTo>
                  <a:lnTo>
                    <a:pt x="606104" y="112453"/>
                  </a:lnTo>
                  <a:lnTo>
                    <a:pt x="598246" y="122100"/>
                  </a:lnTo>
                  <a:lnTo>
                    <a:pt x="586616" y="128619"/>
                  </a:lnTo>
                  <a:lnTo>
                    <a:pt x="572414" y="131013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</p:spTree>
    <p:extLst>
      <p:ext uri="{BB962C8B-B14F-4D97-AF65-F5344CB8AC3E}">
        <p14:creationId xmlns:p14="http://schemas.microsoft.com/office/powerpoint/2010/main" val="113602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6715" y="0"/>
            <a:ext cx="4898571" cy="6858000"/>
            <a:chOff x="0" y="0"/>
            <a:chExt cx="4572000" cy="64008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929640"/>
            </a:xfrm>
            <a:custGeom>
              <a:avLst/>
              <a:gdLst/>
              <a:ahLst/>
              <a:cxnLst/>
              <a:rect l="l" t="t" r="r" b="b"/>
              <a:pathLst>
                <a:path w="4572000" h="929640">
                  <a:moveTo>
                    <a:pt x="0" y="929131"/>
                  </a:moveTo>
                  <a:lnTo>
                    <a:pt x="4572000" y="929131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929131"/>
                  </a:lnTo>
                  <a:close/>
                </a:path>
              </a:pathLst>
            </a:custGeom>
            <a:solidFill>
              <a:srgbClr val="D373A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29132"/>
              <a:ext cx="4572000" cy="1877695"/>
            </a:xfrm>
            <a:custGeom>
              <a:avLst/>
              <a:gdLst/>
              <a:ahLst/>
              <a:cxnLst/>
              <a:rect l="l" t="t" r="r" b="b"/>
              <a:pathLst>
                <a:path w="4572000" h="1877695">
                  <a:moveTo>
                    <a:pt x="0" y="1877568"/>
                  </a:moveTo>
                  <a:lnTo>
                    <a:pt x="4572000" y="1877568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877568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6432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806700"/>
              <a:ext cx="4572000" cy="2193925"/>
            </a:xfrm>
            <a:custGeom>
              <a:avLst/>
              <a:gdLst/>
              <a:ahLst/>
              <a:cxnLst/>
              <a:rect l="l" t="t" r="r" b="b"/>
              <a:pathLst>
                <a:path w="4572000" h="2193925">
                  <a:moveTo>
                    <a:pt x="0" y="2193925"/>
                  </a:moveTo>
                  <a:lnTo>
                    <a:pt x="4572000" y="2193925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19392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00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000625"/>
              <a:ext cx="4572000" cy="1400175"/>
            </a:xfrm>
            <a:custGeom>
              <a:avLst/>
              <a:gdLst/>
              <a:ahLst/>
              <a:cxnLst/>
              <a:rect l="l" t="t" r="r" b="b"/>
              <a:pathLst>
                <a:path w="4572000" h="1400175">
                  <a:moveTo>
                    <a:pt x="4572000" y="0"/>
                  </a:moveTo>
                  <a:lnTo>
                    <a:pt x="0" y="0"/>
                  </a:lnTo>
                  <a:lnTo>
                    <a:pt x="0" y="1400175"/>
                  </a:lnTo>
                  <a:lnTo>
                    <a:pt x="4572000" y="1400175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987925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25505" y="3737487"/>
            <a:ext cx="904195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lnSpc>
                <a:spcPct val="111100"/>
              </a:lnSpc>
              <a:spcBef>
                <a:spcPts val="107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Add</a:t>
            </a:r>
            <a:r>
              <a:rPr sz="964" b="1" spc="-12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this</a:t>
            </a:r>
            <a:r>
              <a:rPr sz="964" b="1" spc="-12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block</a:t>
            </a:r>
            <a:r>
              <a:rPr sz="964" b="1" spc="-12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 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reset the</a:t>
            </a:r>
            <a:r>
              <a:rPr sz="964" b="1" spc="-18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4" dirty="0">
                <a:solidFill>
                  <a:srgbClr val="636466"/>
                </a:solidFill>
                <a:latin typeface="Trebuchet MS"/>
                <a:cs typeface="Trebuchet MS"/>
              </a:rPr>
              <a:t>score.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9328" y="4157907"/>
            <a:ext cx="959984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lnSpc>
                <a:spcPct val="111100"/>
              </a:lnSpc>
              <a:spcBef>
                <a:spcPts val="107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Select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Score</a:t>
            </a:r>
            <a:r>
              <a:rPr sz="964" b="1" spc="-241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from 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menu.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74797" y="27363"/>
            <a:ext cx="3370489" cy="5102679"/>
            <a:chOff x="1426210" y="25539"/>
            <a:chExt cx="3145790" cy="4762500"/>
          </a:xfrm>
        </p:grpSpPr>
        <p:sp>
          <p:nvSpPr>
            <p:cNvPr id="13" name="object 13"/>
            <p:cNvSpPr/>
            <p:nvPr/>
          </p:nvSpPr>
          <p:spPr>
            <a:xfrm>
              <a:off x="1432560" y="3988231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419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9336" y="3188284"/>
              <a:ext cx="1373327" cy="15995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4556" y="170535"/>
              <a:ext cx="492759" cy="699135"/>
            </a:xfrm>
            <a:custGeom>
              <a:avLst/>
              <a:gdLst/>
              <a:ahLst/>
              <a:cxnLst/>
              <a:rect l="l" t="t" r="r" b="b"/>
              <a:pathLst>
                <a:path w="492760" h="699135">
                  <a:moveTo>
                    <a:pt x="286517" y="0"/>
                  </a:moveTo>
                  <a:lnTo>
                    <a:pt x="240506" y="3230"/>
                  </a:lnTo>
                  <a:lnTo>
                    <a:pt x="197676" y="17010"/>
                  </a:lnTo>
                  <a:lnTo>
                    <a:pt x="158431" y="41281"/>
                  </a:lnTo>
                  <a:lnTo>
                    <a:pt x="123177" y="75983"/>
                  </a:lnTo>
                  <a:lnTo>
                    <a:pt x="95535" y="117148"/>
                  </a:lnTo>
                  <a:lnTo>
                    <a:pt x="79062" y="160239"/>
                  </a:lnTo>
                  <a:lnTo>
                    <a:pt x="73497" y="205010"/>
                  </a:lnTo>
                  <a:lnTo>
                    <a:pt x="78574" y="251213"/>
                  </a:lnTo>
                  <a:lnTo>
                    <a:pt x="94030" y="298602"/>
                  </a:lnTo>
                  <a:lnTo>
                    <a:pt x="120646" y="341731"/>
                  </a:lnTo>
                  <a:lnTo>
                    <a:pt x="156806" y="377354"/>
                  </a:lnTo>
                  <a:lnTo>
                    <a:pt x="0" y="660272"/>
                  </a:lnTo>
                  <a:lnTo>
                    <a:pt x="69024" y="698702"/>
                  </a:lnTo>
                  <a:lnTo>
                    <a:pt x="77165" y="684161"/>
                  </a:lnTo>
                  <a:lnTo>
                    <a:pt x="225539" y="416216"/>
                  </a:lnTo>
                  <a:lnTo>
                    <a:pt x="229616" y="412254"/>
                  </a:lnTo>
                  <a:lnTo>
                    <a:pt x="337358" y="412254"/>
                  </a:lnTo>
                  <a:lnTo>
                    <a:pt x="376333" y="398160"/>
                  </a:lnTo>
                  <a:lnTo>
                    <a:pt x="413633" y="374708"/>
                  </a:lnTo>
                  <a:lnTo>
                    <a:pt x="429604" y="359155"/>
                  </a:lnTo>
                  <a:lnTo>
                    <a:pt x="284010" y="359155"/>
                  </a:lnTo>
                  <a:lnTo>
                    <a:pt x="236398" y="351610"/>
                  </a:lnTo>
                  <a:lnTo>
                    <a:pt x="195246" y="330471"/>
                  </a:lnTo>
                  <a:lnTo>
                    <a:pt x="162929" y="298116"/>
                  </a:lnTo>
                  <a:lnTo>
                    <a:pt x="141826" y="256927"/>
                  </a:lnTo>
                  <a:lnTo>
                    <a:pt x="134315" y="209282"/>
                  </a:lnTo>
                  <a:lnTo>
                    <a:pt x="141988" y="162202"/>
                  </a:lnTo>
                  <a:lnTo>
                    <a:pt x="163223" y="121257"/>
                  </a:lnTo>
                  <a:lnTo>
                    <a:pt x="195551" y="88920"/>
                  </a:lnTo>
                  <a:lnTo>
                    <a:pt x="236501" y="67662"/>
                  </a:lnTo>
                  <a:lnTo>
                    <a:pt x="283603" y="59956"/>
                  </a:lnTo>
                  <a:lnTo>
                    <a:pt x="431112" y="59956"/>
                  </a:lnTo>
                  <a:lnTo>
                    <a:pt x="421558" y="49746"/>
                  </a:lnTo>
                  <a:lnTo>
                    <a:pt x="382364" y="24469"/>
                  </a:lnTo>
                  <a:lnTo>
                    <a:pt x="335305" y="7378"/>
                  </a:lnTo>
                  <a:lnTo>
                    <a:pt x="286517" y="0"/>
                  </a:lnTo>
                  <a:close/>
                </a:path>
                <a:path w="492760" h="699135">
                  <a:moveTo>
                    <a:pt x="337358" y="412254"/>
                  </a:moveTo>
                  <a:lnTo>
                    <a:pt x="229616" y="412254"/>
                  </a:lnTo>
                  <a:lnTo>
                    <a:pt x="240715" y="414578"/>
                  </a:lnTo>
                  <a:lnTo>
                    <a:pt x="288729" y="419192"/>
                  </a:lnTo>
                  <a:lnTo>
                    <a:pt x="334317" y="413354"/>
                  </a:lnTo>
                  <a:lnTo>
                    <a:pt x="337358" y="412254"/>
                  </a:lnTo>
                  <a:close/>
                </a:path>
                <a:path w="492760" h="699135">
                  <a:moveTo>
                    <a:pt x="431112" y="59956"/>
                  </a:moveTo>
                  <a:lnTo>
                    <a:pt x="283603" y="59956"/>
                  </a:lnTo>
                  <a:lnTo>
                    <a:pt x="330850" y="67662"/>
                  </a:lnTo>
                  <a:lnTo>
                    <a:pt x="372139" y="89194"/>
                  </a:lnTo>
                  <a:lnTo>
                    <a:pt x="404869" y="121926"/>
                  </a:lnTo>
                  <a:lnTo>
                    <a:pt x="426372" y="163199"/>
                  </a:lnTo>
                  <a:lnTo>
                    <a:pt x="433997" y="210362"/>
                  </a:lnTo>
                  <a:lnTo>
                    <a:pt x="426178" y="257325"/>
                  </a:lnTo>
                  <a:lnTo>
                    <a:pt x="404787" y="298150"/>
                  </a:lnTo>
                  <a:lnTo>
                    <a:pt x="372308" y="330373"/>
                  </a:lnTo>
                  <a:lnTo>
                    <a:pt x="331221" y="351530"/>
                  </a:lnTo>
                  <a:lnTo>
                    <a:pt x="284010" y="359155"/>
                  </a:lnTo>
                  <a:lnTo>
                    <a:pt x="429604" y="359155"/>
                  </a:lnTo>
                  <a:lnTo>
                    <a:pt x="445068" y="344096"/>
                  </a:lnTo>
                  <a:lnTo>
                    <a:pt x="469494" y="307421"/>
                  </a:lnTo>
                  <a:lnTo>
                    <a:pt x="485764" y="265781"/>
                  </a:lnTo>
                  <a:lnTo>
                    <a:pt x="492733" y="220273"/>
                  </a:lnTo>
                  <a:lnTo>
                    <a:pt x="489254" y="171995"/>
                  </a:lnTo>
                  <a:lnTo>
                    <a:pt x="475272" y="123778"/>
                  </a:lnTo>
                  <a:lnTo>
                    <a:pt x="452617" y="82938"/>
                  </a:lnTo>
                  <a:lnTo>
                    <a:pt x="431112" y="59956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3489" y="354127"/>
              <a:ext cx="112775" cy="1146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7" name="object 17"/>
            <p:cNvSpPr/>
            <p:nvPr/>
          </p:nvSpPr>
          <p:spPr>
            <a:xfrm>
              <a:off x="2652526" y="25539"/>
              <a:ext cx="64358" cy="1141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8" name="object 18"/>
            <p:cNvSpPr/>
            <p:nvPr/>
          </p:nvSpPr>
          <p:spPr>
            <a:xfrm>
              <a:off x="2986629" y="508038"/>
              <a:ext cx="62230" cy="110489"/>
            </a:xfrm>
            <a:custGeom>
              <a:avLst/>
              <a:gdLst/>
              <a:ahLst/>
              <a:cxnLst/>
              <a:rect l="l" t="t" r="r" b="b"/>
              <a:pathLst>
                <a:path w="62230" h="110490">
                  <a:moveTo>
                    <a:pt x="18368" y="0"/>
                  </a:moveTo>
                  <a:lnTo>
                    <a:pt x="8702" y="1673"/>
                  </a:lnTo>
                  <a:lnTo>
                    <a:pt x="2466" y="6650"/>
                  </a:lnTo>
                  <a:lnTo>
                    <a:pt x="0" y="14124"/>
                  </a:lnTo>
                  <a:lnTo>
                    <a:pt x="1642" y="23291"/>
                  </a:lnTo>
                  <a:lnTo>
                    <a:pt x="17580" y="61883"/>
                  </a:lnTo>
                  <a:lnTo>
                    <a:pt x="34319" y="100152"/>
                  </a:lnTo>
                  <a:lnTo>
                    <a:pt x="47410" y="110030"/>
                  </a:lnTo>
                  <a:lnTo>
                    <a:pt x="53826" y="107721"/>
                  </a:lnTo>
                  <a:lnTo>
                    <a:pt x="59092" y="103399"/>
                  </a:lnTo>
                  <a:lnTo>
                    <a:pt x="61797" y="98232"/>
                  </a:lnTo>
                  <a:lnTo>
                    <a:pt x="62076" y="92264"/>
                  </a:lnTo>
                  <a:lnTo>
                    <a:pt x="60062" y="85534"/>
                  </a:lnTo>
                  <a:lnTo>
                    <a:pt x="36314" y="30175"/>
                  </a:lnTo>
                  <a:lnTo>
                    <a:pt x="25810" y="6553"/>
                  </a:lnTo>
                  <a:lnTo>
                    <a:pt x="20578" y="2578"/>
                  </a:lnTo>
                  <a:lnTo>
                    <a:pt x="18368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9" name="object 19"/>
            <p:cNvSpPr/>
            <p:nvPr/>
          </p:nvSpPr>
          <p:spPr>
            <a:xfrm>
              <a:off x="4344263" y="481926"/>
              <a:ext cx="89922" cy="925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124746" y="350113"/>
              <a:ext cx="111125" cy="58419"/>
            </a:xfrm>
            <a:custGeom>
              <a:avLst/>
              <a:gdLst/>
              <a:ahLst/>
              <a:cxnLst/>
              <a:rect l="l" t="t" r="r" b="b"/>
              <a:pathLst>
                <a:path w="111125" h="58420">
                  <a:moveTo>
                    <a:pt x="91033" y="0"/>
                  </a:moveTo>
                  <a:lnTo>
                    <a:pt x="52611" y="20547"/>
                  </a:lnTo>
                  <a:lnTo>
                    <a:pt x="6807" y="30378"/>
                  </a:lnTo>
                  <a:lnTo>
                    <a:pt x="0" y="32423"/>
                  </a:lnTo>
                  <a:lnTo>
                    <a:pt x="3174" y="54648"/>
                  </a:lnTo>
                  <a:lnTo>
                    <a:pt x="9563" y="58293"/>
                  </a:lnTo>
                  <a:lnTo>
                    <a:pt x="19773" y="57086"/>
                  </a:lnTo>
                  <a:lnTo>
                    <a:pt x="63290" y="47391"/>
                  </a:lnTo>
                  <a:lnTo>
                    <a:pt x="102768" y="26581"/>
                  </a:lnTo>
                  <a:lnTo>
                    <a:pt x="110615" y="15790"/>
                  </a:lnTo>
                  <a:lnTo>
                    <a:pt x="110474" y="9980"/>
                  </a:lnTo>
                  <a:lnTo>
                    <a:pt x="107099" y="4572"/>
                  </a:lnTo>
                  <a:lnTo>
                    <a:pt x="103225" y="762"/>
                  </a:lnTo>
                  <a:lnTo>
                    <a:pt x="91033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1" name="object 21"/>
            <p:cNvSpPr/>
            <p:nvPr/>
          </p:nvSpPr>
          <p:spPr>
            <a:xfrm>
              <a:off x="2838259" y="277495"/>
              <a:ext cx="101289" cy="765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2" name="object 22"/>
            <p:cNvSpPr/>
            <p:nvPr/>
          </p:nvSpPr>
          <p:spPr>
            <a:xfrm>
              <a:off x="3087166" y="153771"/>
              <a:ext cx="1410970" cy="652780"/>
            </a:xfrm>
            <a:custGeom>
              <a:avLst/>
              <a:gdLst/>
              <a:ahLst/>
              <a:cxnLst/>
              <a:rect l="l" t="t" r="r" b="b"/>
              <a:pathLst>
                <a:path w="1410970" h="652780">
                  <a:moveTo>
                    <a:pt x="114046" y="24828"/>
                  </a:moveTo>
                  <a:lnTo>
                    <a:pt x="63715" y="0"/>
                  </a:lnTo>
                  <a:lnTo>
                    <a:pt x="21221" y="13512"/>
                  </a:lnTo>
                  <a:lnTo>
                    <a:pt x="3683" y="20066"/>
                  </a:lnTo>
                  <a:lnTo>
                    <a:pt x="0" y="30670"/>
                  </a:lnTo>
                  <a:lnTo>
                    <a:pt x="4483" y="38671"/>
                  </a:lnTo>
                  <a:lnTo>
                    <a:pt x="14160" y="44602"/>
                  </a:lnTo>
                  <a:lnTo>
                    <a:pt x="17360" y="43014"/>
                  </a:lnTo>
                  <a:lnTo>
                    <a:pt x="37223" y="35318"/>
                  </a:lnTo>
                  <a:lnTo>
                    <a:pt x="57226" y="31877"/>
                  </a:lnTo>
                  <a:lnTo>
                    <a:pt x="77495" y="32664"/>
                  </a:lnTo>
                  <a:lnTo>
                    <a:pt x="98209" y="37642"/>
                  </a:lnTo>
                  <a:lnTo>
                    <a:pt x="101942" y="38912"/>
                  </a:lnTo>
                  <a:lnTo>
                    <a:pt x="111302" y="33172"/>
                  </a:lnTo>
                  <a:lnTo>
                    <a:pt x="114046" y="24828"/>
                  </a:lnTo>
                  <a:close/>
                </a:path>
                <a:path w="1410970" h="652780">
                  <a:moveTo>
                    <a:pt x="182994" y="124129"/>
                  </a:moveTo>
                  <a:lnTo>
                    <a:pt x="173101" y="83426"/>
                  </a:lnTo>
                  <a:lnTo>
                    <a:pt x="147447" y="53695"/>
                  </a:lnTo>
                  <a:lnTo>
                    <a:pt x="140550" y="55956"/>
                  </a:lnTo>
                  <a:lnTo>
                    <a:pt x="136055" y="60363"/>
                  </a:lnTo>
                  <a:lnTo>
                    <a:pt x="135102" y="65582"/>
                  </a:lnTo>
                  <a:lnTo>
                    <a:pt x="136410" y="71348"/>
                  </a:lnTo>
                  <a:lnTo>
                    <a:pt x="144195" y="92468"/>
                  </a:lnTo>
                  <a:lnTo>
                    <a:pt x="159600" y="138163"/>
                  </a:lnTo>
                  <a:lnTo>
                    <a:pt x="155575" y="139534"/>
                  </a:lnTo>
                  <a:lnTo>
                    <a:pt x="155638" y="142582"/>
                  </a:lnTo>
                  <a:lnTo>
                    <a:pt x="155092" y="151384"/>
                  </a:lnTo>
                  <a:lnTo>
                    <a:pt x="155651" y="158127"/>
                  </a:lnTo>
                  <a:lnTo>
                    <a:pt x="159067" y="163233"/>
                  </a:lnTo>
                  <a:lnTo>
                    <a:pt x="167182" y="165595"/>
                  </a:lnTo>
                  <a:lnTo>
                    <a:pt x="175387" y="164096"/>
                  </a:lnTo>
                  <a:lnTo>
                    <a:pt x="179832" y="159334"/>
                  </a:lnTo>
                  <a:lnTo>
                    <a:pt x="181813" y="152704"/>
                  </a:lnTo>
                  <a:lnTo>
                    <a:pt x="182664" y="145630"/>
                  </a:lnTo>
                  <a:lnTo>
                    <a:pt x="182994" y="124129"/>
                  </a:lnTo>
                  <a:close/>
                </a:path>
                <a:path w="1410970" h="652780">
                  <a:moveTo>
                    <a:pt x="359549" y="629793"/>
                  </a:moveTo>
                  <a:lnTo>
                    <a:pt x="355028" y="610577"/>
                  </a:lnTo>
                  <a:lnTo>
                    <a:pt x="348132" y="611276"/>
                  </a:lnTo>
                  <a:lnTo>
                    <a:pt x="335318" y="614032"/>
                  </a:lnTo>
                  <a:lnTo>
                    <a:pt x="329946" y="615708"/>
                  </a:lnTo>
                  <a:lnTo>
                    <a:pt x="274739" y="620776"/>
                  </a:lnTo>
                  <a:lnTo>
                    <a:pt x="252920" y="623773"/>
                  </a:lnTo>
                  <a:lnTo>
                    <a:pt x="245808" y="631278"/>
                  </a:lnTo>
                  <a:lnTo>
                    <a:pt x="242684" y="645680"/>
                  </a:lnTo>
                  <a:lnTo>
                    <a:pt x="249783" y="649998"/>
                  </a:lnTo>
                  <a:lnTo>
                    <a:pt x="264401" y="649617"/>
                  </a:lnTo>
                  <a:lnTo>
                    <a:pt x="275526" y="649732"/>
                  </a:lnTo>
                  <a:lnTo>
                    <a:pt x="275983" y="652297"/>
                  </a:lnTo>
                  <a:lnTo>
                    <a:pt x="329374" y="642493"/>
                  </a:lnTo>
                  <a:lnTo>
                    <a:pt x="356895" y="636993"/>
                  </a:lnTo>
                  <a:lnTo>
                    <a:pt x="359549" y="629793"/>
                  </a:lnTo>
                  <a:close/>
                </a:path>
                <a:path w="1410970" h="652780">
                  <a:moveTo>
                    <a:pt x="1410665" y="546938"/>
                  </a:moveTo>
                  <a:lnTo>
                    <a:pt x="1385036" y="477824"/>
                  </a:lnTo>
                  <a:lnTo>
                    <a:pt x="1375029" y="452551"/>
                  </a:lnTo>
                  <a:lnTo>
                    <a:pt x="1364322" y="449897"/>
                  </a:lnTo>
                  <a:lnTo>
                    <a:pt x="1356499" y="454431"/>
                  </a:lnTo>
                  <a:lnTo>
                    <a:pt x="1351762" y="463029"/>
                  </a:lnTo>
                  <a:lnTo>
                    <a:pt x="1359458" y="488657"/>
                  </a:lnTo>
                  <a:lnTo>
                    <a:pt x="1366291" y="509905"/>
                  </a:lnTo>
                  <a:lnTo>
                    <a:pt x="1373543" y="531012"/>
                  </a:lnTo>
                  <a:lnTo>
                    <a:pt x="1383004" y="556641"/>
                  </a:lnTo>
                  <a:lnTo>
                    <a:pt x="1392555" y="561682"/>
                  </a:lnTo>
                  <a:lnTo>
                    <a:pt x="1402511" y="560158"/>
                  </a:lnTo>
                  <a:lnTo>
                    <a:pt x="1406245" y="552030"/>
                  </a:lnTo>
                  <a:lnTo>
                    <a:pt x="1410665" y="546938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3" name="object 23"/>
            <p:cNvSpPr/>
            <p:nvPr/>
          </p:nvSpPr>
          <p:spPr>
            <a:xfrm>
              <a:off x="3059442" y="647649"/>
              <a:ext cx="91211" cy="857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7197" y="747395"/>
              <a:ext cx="74803" cy="873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5" name="object 25"/>
            <p:cNvSpPr/>
            <p:nvPr/>
          </p:nvSpPr>
          <p:spPr>
            <a:xfrm>
              <a:off x="3578716" y="542353"/>
              <a:ext cx="75124" cy="1019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6" name="object 26"/>
            <p:cNvSpPr/>
            <p:nvPr/>
          </p:nvSpPr>
          <p:spPr>
            <a:xfrm>
              <a:off x="2727731" y="170637"/>
              <a:ext cx="86639" cy="909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7" name="object 27"/>
            <p:cNvSpPr/>
            <p:nvPr/>
          </p:nvSpPr>
          <p:spPr>
            <a:xfrm>
              <a:off x="3477488" y="671652"/>
              <a:ext cx="90728" cy="903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8" name="object 28"/>
            <p:cNvSpPr/>
            <p:nvPr/>
          </p:nvSpPr>
          <p:spPr>
            <a:xfrm>
              <a:off x="2992005" y="212788"/>
              <a:ext cx="72529" cy="1036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9" name="object 29"/>
            <p:cNvSpPr/>
            <p:nvPr/>
          </p:nvSpPr>
          <p:spPr>
            <a:xfrm>
              <a:off x="3181439" y="352107"/>
              <a:ext cx="692785" cy="447040"/>
            </a:xfrm>
            <a:custGeom>
              <a:avLst/>
              <a:gdLst/>
              <a:ahLst/>
              <a:cxnLst/>
              <a:rect l="l" t="t" r="r" b="b"/>
              <a:pathLst>
                <a:path w="692785" h="447040">
                  <a:moveTo>
                    <a:pt x="110553" y="428244"/>
                  </a:moveTo>
                  <a:lnTo>
                    <a:pt x="59486" y="403390"/>
                  </a:lnTo>
                  <a:lnTo>
                    <a:pt x="11887" y="388289"/>
                  </a:lnTo>
                  <a:lnTo>
                    <a:pt x="2425" y="391769"/>
                  </a:lnTo>
                  <a:lnTo>
                    <a:pt x="0" y="399669"/>
                  </a:lnTo>
                  <a:lnTo>
                    <a:pt x="2336" y="409727"/>
                  </a:lnTo>
                  <a:lnTo>
                    <a:pt x="27749" y="420331"/>
                  </a:lnTo>
                  <a:lnTo>
                    <a:pt x="50050" y="429158"/>
                  </a:lnTo>
                  <a:lnTo>
                    <a:pt x="95948" y="446849"/>
                  </a:lnTo>
                  <a:lnTo>
                    <a:pt x="102006" y="440740"/>
                  </a:lnTo>
                  <a:lnTo>
                    <a:pt x="108419" y="437095"/>
                  </a:lnTo>
                  <a:lnTo>
                    <a:pt x="110553" y="428244"/>
                  </a:lnTo>
                  <a:close/>
                </a:path>
                <a:path w="692785" h="447040">
                  <a:moveTo>
                    <a:pt x="692696" y="14922"/>
                  </a:moveTo>
                  <a:lnTo>
                    <a:pt x="690460" y="6286"/>
                  </a:lnTo>
                  <a:lnTo>
                    <a:pt x="682510" y="0"/>
                  </a:lnTo>
                  <a:lnTo>
                    <a:pt x="658583" y="7277"/>
                  </a:lnTo>
                  <a:lnTo>
                    <a:pt x="637844" y="13982"/>
                  </a:lnTo>
                  <a:lnTo>
                    <a:pt x="617232" y="21094"/>
                  </a:lnTo>
                  <a:lnTo>
                    <a:pt x="593318" y="29946"/>
                  </a:lnTo>
                  <a:lnTo>
                    <a:pt x="591134" y="40043"/>
                  </a:lnTo>
                  <a:lnTo>
                    <a:pt x="592594" y="49225"/>
                  </a:lnTo>
                  <a:lnTo>
                    <a:pt x="599528" y="51943"/>
                  </a:lnTo>
                  <a:lnTo>
                    <a:pt x="602195" y="54013"/>
                  </a:lnTo>
                  <a:lnTo>
                    <a:pt x="666038" y="32816"/>
                  </a:lnTo>
                  <a:lnTo>
                    <a:pt x="689724" y="24269"/>
                  </a:lnTo>
                  <a:lnTo>
                    <a:pt x="692696" y="14922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0" name="object 30"/>
            <p:cNvSpPr/>
            <p:nvPr/>
          </p:nvSpPr>
          <p:spPr>
            <a:xfrm>
              <a:off x="3657434" y="415416"/>
              <a:ext cx="86423" cy="9777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1"/>
            <p:cNvSpPr/>
            <p:nvPr/>
          </p:nvSpPr>
          <p:spPr>
            <a:xfrm>
              <a:off x="4007091" y="267530"/>
              <a:ext cx="167284" cy="870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370888" y="3088822"/>
            <a:ext cx="1464129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64" dirty="0">
                <a:solidFill>
                  <a:srgbClr val="939598"/>
                </a:solidFill>
                <a:latin typeface="Times New Roman"/>
                <a:cs typeface="Times New Roman"/>
              </a:rPr>
              <a:t>Add </a:t>
            </a:r>
            <a:r>
              <a:rPr sz="1500" b="1" spc="107" dirty="0">
                <a:solidFill>
                  <a:srgbClr val="939598"/>
                </a:solidFill>
                <a:latin typeface="Times New Roman"/>
                <a:cs typeface="Times New Roman"/>
              </a:rPr>
              <a:t>This</a:t>
            </a:r>
            <a:r>
              <a:rPr sz="1500" b="1" spc="198" dirty="0">
                <a:solidFill>
                  <a:srgbClr val="939598"/>
                </a:solidFill>
                <a:latin typeface="Times New Roman"/>
                <a:cs typeface="Times New Roman"/>
              </a:rPr>
              <a:t> </a:t>
            </a:r>
            <a:r>
              <a:rPr sz="1500" b="1" spc="155" dirty="0">
                <a:solidFill>
                  <a:srgbClr val="939598"/>
                </a:solidFill>
                <a:latin typeface="Times New Roman"/>
                <a:cs typeface="Times New Roman"/>
              </a:rPr>
              <a:t>Code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878036" y="239813"/>
            <a:ext cx="1790700" cy="622698"/>
          </a:xfrm>
          <a:prstGeom prst="rect">
            <a:avLst/>
          </a:prstGeom>
        </p:spPr>
        <p:txBody>
          <a:bodyPr vert="horz" wrap="square" lIns="0" tIns="48986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386"/>
              </a:spcBef>
            </a:pPr>
            <a:r>
              <a:rPr sz="2571" spc="-91" dirty="0"/>
              <a:t>Add </a:t>
            </a:r>
            <a:r>
              <a:rPr sz="2571" spc="91" dirty="0"/>
              <a:t>a</a:t>
            </a:r>
            <a:r>
              <a:rPr sz="2571" spc="-86" dirty="0"/>
              <a:t> </a:t>
            </a:r>
            <a:r>
              <a:rPr sz="2571" spc="225" dirty="0"/>
              <a:t>score</a:t>
            </a:r>
            <a:endParaRPr sz="2571"/>
          </a:p>
          <a:p>
            <a:pPr marL="13607">
              <a:lnSpc>
                <a:spcPct val="100000"/>
              </a:lnSpc>
              <a:spcBef>
                <a:spcPts val="118"/>
              </a:spcBef>
            </a:pPr>
            <a:r>
              <a:rPr sz="1071" spc="-54" dirty="0">
                <a:latin typeface="Trebuchet MS"/>
                <a:cs typeface="Trebuchet MS"/>
              </a:rPr>
              <a:t>scratch.mit.edu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11897" y="4390725"/>
            <a:ext cx="1005568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lnSpc>
                <a:spcPct val="111100"/>
              </a:lnSpc>
              <a:spcBef>
                <a:spcPts val="107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Add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this block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 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increase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236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4" dirty="0">
                <a:solidFill>
                  <a:srgbClr val="636466"/>
                </a:solidFill>
                <a:latin typeface="Trebuchet MS"/>
                <a:cs typeface="Trebuchet MS"/>
              </a:rPr>
              <a:t>score.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61364" y="4497161"/>
            <a:ext cx="329973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3074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6" name="object 36"/>
          <p:cNvSpPr txBox="1"/>
          <p:nvPr/>
        </p:nvSpPr>
        <p:spPr>
          <a:xfrm>
            <a:off x="5579147" y="1072841"/>
            <a:ext cx="1036184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-59" dirty="0">
                <a:solidFill>
                  <a:srgbClr val="00A1CB"/>
                </a:solidFill>
                <a:latin typeface="Times New Roman"/>
                <a:cs typeface="Times New Roman"/>
              </a:rPr>
              <a:t>GeT</a:t>
            </a:r>
            <a:r>
              <a:rPr sz="1500" b="1" spc="80" dirty="0">
                <a:solidFill>
                  <a:srgbClr val="00A1CB"/>
                </a:solidFill>
                <a:latin typeface="Times New Roman"/>
                <a:cs typeface="Times New Roman"/>
              </a:rPr>
              <a:t> </a:t>
            </a:r>
            <a:r>
              <a:rPr sz="1500" b="1" spc="145" dirty="0">
                <a:solidFill>
                  <a:srgbClr val="00A1CB"/>
                </a:solidFill>
                <a:latin typeface="Times New Roman"/>
                <a:cs typeface="Times New Roman"/>
              </a:rPr>
              <a:t>reAdy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82561" y="2438549"/>
            <a:ext cx="1313089" cy="339799"/>
          </a:xfrm>
          <a:prstGeom prst="rect">
            <a:avLst/>
          </a:prstGeom>
        </p:spPr>
        <p:txBody>
          <a:bodyPr vert="horz" wrap="square" lIns="0" tIns="29935" rIns="0" bIns="0" rtlCol="0">
            <a:spAutoFit/>
          </a:bodyPr>
          <a:lstStyle/>
          <a:p>
            <a:pPr algn="ctr">
              <a:spcBef>
                <a:spcPts val="235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Name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this</a:t>
            </a:r>
            <a:r>
              <a:rPr sz="964" b="1" spc="-18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variable</a:t>
            </a:r>
            <a:endParaRPr sz="964">
              <a:latin typeface="Trebuchet MS"/>
              <a:cs typeface="Trebuchet MS"/>
            </a:endParaRPr>
          </a:p>
          <a:p>
            <a:pPr algn="ctr">
              <a:spcBef>
                <a:spcPts val="129"/>
              </a:spcBef>
            </a:pP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Score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and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then</a:t>
            </a:r>
            <a:r>
              <a:rPr sz="964" b="1" spc="-11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click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OK.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3873" y="1458101"/>
            <a:ext cx="983796" cy="16211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</a:t>
            </a:r>
            <a:r>
              <a:rPr sz="964" b="1" spc="-12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Variables.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93874" y="1817900"/>
            <a:ext cx="897391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lnSpc>
                <a:spcPct val="111100"/>
              </a:lnSpc>
              <a:spcBef>
                <a:spcPts val="107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Click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1" dirty="0">
                <a:solidFill>
                  <a:srgbClr val="636466"/>
                </a:solidFill>
                <a:latin typeface="Trebuchet MS"/>
                <a:cs typeface="Trebuchet MS"/>
              </a:rPr>
              <a:t>Make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dirty="0">
                <a:solidFill>
                  <a:srgbClr val="636466"/>
                </a:solidFill>
                <a:latin typeface="Trebuchet MS"/>
                <a:cs typeface="Trebuchet MS"/>
              </a:rPr>
              <a:t>a 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Variable</a:t>
            </a:r>
            <a:r>
              <a:rPr sz="964" b="1" spc="-171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button.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212898" y="1458644"/>
            <a:ext cx="2708502" cy="2616654"/>
            <a:chOff x="528438" y="1361401"/>
            <a:chExt cx="2527935" cy="2442210"/>
          </a:xfrm>
        </p:grpSpPr>
        <p:sp>
          <p:nvSpPr>
            <p:cNvPr id="41" name="object 41"/>
            <p:cNvSpPr/>
            <p:nvPr/>
          </p:nvSpPr>
          <p:spPr>
            <a:xfrm>
              <a:off x="1545958" y="1370926"/>
              <a:ext cx="1225550" cy="8636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2" name="object 42"/>
            <p:cNvSpPr/>
            <p:nvPr/>
          </p:nvSpPr>
          <p:spPr>
            <a:xfrm>
              <a:off x="1545958" y="1370926"/>
              <a:ext cx="1225550" cy="863600"/>
            </a:xfrm>
            <a:custGeom>
              <a:avLst/>
              <a:gdLst/>
              <a:ahLst/>
              <a:cxnLst/>
              <a:rect l="l" t="t" r="r" b="b"/>
              <a:pathLst>
                <a:path w="1225550" h="863600">
                  <a:moveTo>
                    <a:pt x="76200" y="0"/>
                  </a:move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787400"/>
                  </a:lnTo>
                  <a:lnTo>
                    <a:pt x="1190" y="831453"/>
                  </a:lnTo>
                  <a:lnTo>
                    <a:pt x="9525" y="854075"/>
                  </a:lnTo>
                  <a:lnTo>
                    <a:pt x="32146" y="862409"/>
                  </a:lnTo>
                  <a:lnTo>
                    <a:pt x="76200" y="863600"/>
                  </a:lnTo>
                  <a:lnTo>
                    <a:pt x="1149350" y="863600"/>
                  </a:lnTo>
                  <a:lnTo>
                    <a:pt x="1193403" y="862409"/>
                  </a:lnTo>
                  <a:lnTo>
                    <a:pt x="1216025" y="854075"/>
                  </a:lnTo>
                  <a:lnTo>
                    <a:pt x="1224359" y="831453"/>
                  </a:lnTo>
                  <a:lnTo>
                    <a:pt x="1225550" y="787400"/>
                  </a:lnTo>
                  <a:lnTo>
                    <a:pt x="1225550" y="76200"/>
                  </a:lnTo>
                  <a:lnTo>
                    <a:pt x="1224359" y="32146"/>
                  </a:lnTo>
                  <a:lnTo>
                    <a:pt x="1216025" y="9525"/>
                  </a:lnTo>
                  <a:lnTo>
                    <a:pt x="1193403" y="1190"/>
                  </a:lnTo>
                  <a:lnTo>
                    <a:pt x="1149350" y="0"/>
                  </a:lnTo>
                  <a:lnTo>
                    <a:pt x="76200" y="0"/>
                  </a:lnTo>
                  <a:close/>
                </a:path>
              </a:pathLst>
            </a:custGeom>
            <a:ln w="19049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3" name="object 43"/>
            <p:cNvSpPr/>
            <p:nvPr/>
          </p:nvSpPr>
          <p:spPr>
            <a:xfrm>
              <a:off x="1877250" y="1382369"/>
              <a:ext cx="736600" cy="139065"/>
            </a:xfrm>
            <a:custGeom>
              <a:avLst/>
              <a:gdLst/>
              <a:ahLst/>
              <a:cxnLst/>
              <a:rect l="l" t="t" r="r" b="b"/>
              <a:pathLst>
                <a:path w="736600" h="139065">
                  <a:moveTo>
                    <a:pt x="38100" y="0"/>
                  </a:moveTo>
                  <a:lnTo>
                    <a:pt x="16073" y="595"/>
                  </a:lnTo>
                  <a:lnTo>
                    <a:pt x="4762" y="4762"/>
                  </a:lnTo>
                  <a:lnTo>
                    <a:pt x="595" y="16073"/>
                  </a:lnTo>
                  <a:lnTo>
                    <a:pt x="0" y="38100"/>
                  </a:lnTo>
                  <a:lnTo>
                    <a:pt x="0" y="100838"/>
                  </a:lnTo>
                  <a:lnTo>
                    <a:pt x="595" y="122864"/>
                  </a:lnTo>
                  <a:lnTo>
                    <a:pt x="4762" y="134175"/>
                  </a:lnTo>
                  <a:lnTo>
                    <a:pt x="16073" y="138342"/>
                  </a:lnTo>
                  <a:lnTo>
                    <a:pt x="38100" y="138938"/>
                  </a:lnTo>
                  <a:lnTo>
                    <a:pt x="698500" y="138938"/>
                  </a:lnTo>
                  <a:lnTo>
                    <a:pt x="720526" y="138342"/>
                  </a:lnTo>
                  <a:lnTo>
                    <a:pt x="731837" y="134175"/>
                  </a:lnTo>
                  <a:lnTo>
                    <a:pt x="736004" y="122864"/>
                  </a:lnTo>
                  <a:lnTo>
                    <a:pt x="736600" y="100838"/>
                  </a:lnTo>
                  <a:lnTo>
                    <a:pt x="736600" y="38100"/>
                  </a:lnTo>
                  <a:lnTo>
                    <a:pt x="736004" y="16073"/>
                  </a:lnTo>
                  <a:lnTo>
                    <a:pt x="731837" y="4762"/>
                  </a:lnTo>
                  <a:lnTo>
                    <a:pt x="720526" y="595"/>
                  </a:lnTo>
                  <a:lnTo>
                    <a:pt x="698500" y="0"/>
                  </a:lnTo>
                  <a:lnTo>
                    <a:pt x="38100" y="0"/>
                  </a:lnTo>
                  <a:close/>
                </a:path>
              </a:pathLst>
            </a:custGeom>
            <a:ln w="12700">
              <a:solidFill>
                <a:srgbClr val="F78F45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565147" y="1629079"/>
              <a:ext cx="269240" cy="261620"/>
            </a:xfrm>
            <a:custGeom>
              <a:avLst/>
              <a:gdLst/>
              <a:ahLst/>
              <a:cxnLst/>
              <a:rect l="l" t="t" r="r" b="b"/>
              <a:pathLst>
                <a:path w="269239" h="261619">
                  <a:moveTo>
                    <a:pt x="269011" y="0"/>
                  </a:moveTo>
                  <a:lnTo>
                    <a:pt x="0" y="0"/>
                  </a:lnTo>
                  <a:lnTo>
                    <a:pt x="0" y="261188"/>
                  </a:lnTo>
                  <a:lnTo>
                    <a:pt x="269011" y="261188"/>
                  </a:lnTo>
                  <a:lnTo>
                    <a:pt x="2690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5" name="object 45"/>
            <p:cNvSpPr/>
            <p:nvPr/>
          </p:nvSpPr>
          <p:spPr>
            <a:xfrm>
              <a:off x="2539771" y="1434617"/>
              <a:ext cx="77063" cy="914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1273543" y="1464055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3048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7" name="object 47"/>
            <p:cNvSpPr/>
            <p:nvPr/>
          </p:nvSpPr>
          <p:spPr>
            <a:xfrm>
              <a:off x="2477579" y="3594277"/>
              <a:ext cx="572770" cy="0"/>
            </a:xfrm>
            <a:custGeom>
              <a:avLst/>
              <a:gdLst/>
              <a:ahLst/>
              <a:cxnLst/>
              <a:rect l="l" t="t" r="r" b="b"/>
              <a:pathLst>
                <a:path w="572769">
                  <a:moveTo>
                    <a:pt x="572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8" name="object 48"/>
            <p:cNvSpPr/>
            <p:nvPr/>
          </p:nvSpPr>
          <p:spPr>
            <a:xfrm>
              <a:off x="528438" y="3288398"/>
              <a:ext cx="503123" cy="5149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366450" y="3931933"/>
            <a:ext cx="233361" cy="11267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643" spc="-21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643" dirty="0">
                <a:solidFill>
                  <a:srgbClr val="231F20"/>
                </a:solidFill>
                <a:latin typeface="Trebuchet MS"/>
                <a:cs typeface="Trebuchet MS"/>
              </a:rPr>
              <a:t>ob</a:t>
            </a:r>
            <a:r>
              <a:rPr sz="643" spc="-16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643" spc="-43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643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47607" y="5504170"/>
            <a:ext cx="2769054" cy="103966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604141">
              <a:spcBef>
                <a:spcPts val="107"/>
              </a:spcBef>
            </a:pPr>
            <a:r>
              <a:rPr sz="1500" b="1" spc="37" dirty="0">
                <a:solidFill>
                  <a:srgbClr val="00A1CB"/>
                </a:solidFill>
                <a:latin typeface="Times New Roman"/>
                <a:cs typeface="Times New Roman"/>
              </a:rPr>
              <a:t>Tip</a:t>
            </a:r>
            <a:endParaRPr sz="1500">
              <a:latin typeface="Times New Roman"/>
              <a:cs typeface="Times New Roman"/>
            </a:endParaRPr>
          </a:p>
          <a:p>
            <a:pPr marL="13607" marR="5443">
              <a:lnSpc>
                <a:spcPts val="3107"/>
              </a:lnSpc>
              <a:spcBef>
                <a:spcPts val="27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Use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set</a:t>
            </a:r>
            <a:r>
              <a:rPr sz="964" b="1" spc="-96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1" dirty="0">
                <a:solidFill>
                  <a:srgbClr val="636466"/>
                </a:solidFill>
                <a:latin typeface="Trebuchet MS"/>
                <a:cs typeface="Trebuchet MS"/>
              </a:rPr>
              <a:t>variable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block</a:t>
            </a:r>
            <a:r>
              <a:rPr sz="964" b="1" spc="-96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reset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96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score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96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70" dirty="0">
                <a:solidFill>
                  <a:srgbClr val="636466"/>
                </a:solidFill>
                <a:latin typeface="Trebuchet MS"/>
                <a:cs typeface="Trebuchet MS"/>
              </a:rPr>
              <a:t>zero. 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Use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change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1" dirty="0">
                <a:solidFill>
                  <a:srgbClr val="636466"/>
                </a:solidFill>
                <a:latin typeface="Trebuchet MS"/>
                <a:cs typeface="Trebuchet MS"/>
              </a:rPr>
              <a:t>variable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block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increase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4" dirty="0">
                <a:solidFill>
                  <a:srgbClr val="636466"/>
                </a:solidFill>
                <a:latin typeface="Trebuchet MS"/>
                <a:cs typeface="Trebuchet MS"/>
              </a:rPr>
              <a:t>score.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105923" y="1458644"/>
            <a:ext cx="3882798" cy="5129213"/>
            <a:chOff x="428594" y="1361401"/>
            <a:chExt cx="3623945" cy="4787265"/>
          </a:xfrm>
        </p:grpSpPr>
        <p:sp>
          <p:nvSpPr>
            <p:cNvPr id="52" name="object 52"/>
            <p:cNvSpPr/>
            <p:nvPr/>
          </p:nvSpPr>
          <p:spPr>
            <a:xfrm>
              <a:off x="525272" y="5486895"/>
              <a:ext cx="1044435" cy="30242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3" name="object 53"/>
            <p:cNvSpPr/>
            <p:nvPr/>
          </p:nvSpPr>
          <p:spPr>
            <a:xfrm>
              <a:off x="428594" y="5842000"/>
              <a:ext cx="1045721" cy="30632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4" name="object 54"/>
            <p:cNvSpPr/>
            <p:nvPr/>
          </p:nvSpPr>
          <p:spPr>
            <a:xfrm>
              <a:off x="3172459" y="1370926"/>
              <a:ext cx="869950" cy="8636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5" name="object 55"/>
            <p:cNvSpPr/>
            <p:nvPr/>
          </p:nvSpPr>
          <p:spPr>
            <a:xfrm>
              <a:off x="3172459" y="1370926"/>
              <a:ext cx="869950" cy="863600"/>
            </a:xfrm>
            <a:custGeom>
              <a:avLst/>
              <a:gdLst/>
              <a:ahLst/>
              <a:cxnLst/>
              <a:rect l="l" t="t" r="r" b="b"/>
              <a:pathLst>
                <a:path w="869950" h="863600">
                  <a:moveTo>
                    <a:pt x="76200" y="0"/>
                  </a:move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787400"/>
                  </a:lnTo>
                  <a:lnTo>
                    <a:pt x="1190" y="831453"/>
                  </a:lnTo>
                  <a:lnTo>
                    <a:pt x="9525" y="854075"/>
                  </a:lnTo>
                  <a:lnTo>
                    <a:pt x="32146" y="862409"/>
                  </a:lnTo>
                  <a:lnTo>
                    <a:pt x="76200" y="863600"/>
                  </a:lnTo>
                  <a:lnTo>
                    <a:pt x="793750" y="863600"/>
                  </a:lnTo>
                  <a:lnTo>
                    <a:pt x="837803" y="862409"/>
                  </a:lnTo>
                  <a:lnTo>
                    <a:pt x="860425" y="854075"/>
                  </a:lnTo>
                  <a:lnTo>
                    <a:pt x="868759" y="831453"/>
                  </a:lnTo>
                  <a:lnTo>
                    <a:pt x="869950" y="787400"/>
                  </a:lnTo>
                  <a:lnTo>
                    <a:pt x="869950" y="76200"/>
                  </a:lnTo>
                  <a:lnTo>
                    <a:pt x="868759" y="32146"/>
                  </a:lnTo>
                  <a:lnTo>
                    <a:pt x="860425" y="9525"/>
                  </a:lnTo>
                  <a:lnTo>
                    <a:pt x="837803" y="1190"/>
                  </a:lnTo>
                  <a:lnTo>
                    <a:pt x="793750" y="0"/>
                  </a:lnTo>
                  <a:lnTo>
                    <a:pt x="76200" y="0"/>
                  </a:lnTo>
                  <a:close/>
                </a:path>
              </a:pathLst>
            </a:custGeom>
            <a:ln w="190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6" name="object 56"/>
            <p:cNvSpPr/>
            <p:nvPr/>
          </p:nvSpPr>
          <p:spPr>
            <a:xfrm>
              <a:off x="3291077" y="1657349"/>
              <a:ext cx="201930" cy="69850"/>
            </a:xfrm>
            <a:custGeom>
              <a:avLst/>
              <a:gdLst/>
              <a:ahLst/>
              <a:cxnLst/>
              <a:rect l="l" t="t" r="r" b="b"/>
              <a:pathLst>
                <a:path w="201929" h="69850">
                  <a:moveTo>
                    <a:pt x="2019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1929" y="69850"/>
                  </a:lnTo>
                  <a:lnTo>
                    <a:pt x="201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7" name="object 57"/>
            <p:cNvSpPr/>
            <p:nvPr/>
          </p:nvSpPr>
          <p:spPr>
            <a:xfrm>
              <a:off x="3930713" y="2125700"/>
              <a:ext cx="102565" cy="10669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8" name="object 58"/>
            <p:cNvSpPr/>
            <p:nvPr/>
          </p:nvSpPr>
          <p:spPr>
            <a:xfrm>
              <a:off x="3510178" y="164515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0"/>
                  </a:moveTo>
                  <a:lnTo>
                    <a:pt x="0" y="9480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061087" y="1745484"/>
            <a:ext cx="901473" cy="11267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11575">
              <a:spcBef>
                <a:spcPts val="107"/>
              </a:spcBef>
            </a:pPr>
            <a:r>
              <a:rPr sz="643" spc="-5" dirty="0">
                <a:solidFill>
                  <a:srgbClr val="939598"/>
                </a:solidFill>
                <a:latin typeface="Arial"/>
                <a:cs typeface="Arial"/>
              </a:rPr>
              <a:t>Score</a:t>
            </a:r>
            <a:endParaRPr sz="643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916758" y="1617154"/>
            <a:ext cx="755196" cy="2881993"/>
            <a:chOff x="1185374" y="1509344"/>
            <a:chExt cx="704850" cy="2689860"/>
          </a:xfrm>
        </p:grpSpPr>
        <p:sp>
          <p:nvSpPr>
            <p:cNvPr id="61" name="object 61"/>
            <p:cNvSpPr/>
            <p:nvPr/>
          </p:nvSpPr>
          <p:spPr>
            <a:xfrm>
              <a:off x="1191724" y="1515694"/>
              <a:ext cx="692150" cy="299720"/>
            </a:xfrm>
            <a:custGeom>
              <a:avLst/>
              <a:gdLst/>
              <a:ahLst/>
              <a:cxnLst/>
              <a:rect l="l" t="t" r="r" b="b"/>
              <a:pathLst>
                <a:path w="692150" h="299719">
                  <a:moveTo>
                    <a:pt x="0" y="299377"/>
                  </a:moveTo>
                  <a:lnTo>
                    <a:pt x="607555" y="299377"/>
                  </a:lnTo>
                  <a:lnTo>
                    <a:pt x="691934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2" name="object 62"/>
            <p:cNvSpPr/>
            <p:nvPr/>
          </p:nvSpPr>
          <p:spPr>
            <a:xfrm>
              <a:off x="1501140" y="3601897"/>
              <a:ext cx="264160" cy="590550"/>
            </a:xfrm>
            <a:custGeom>
              <a:avLst/>
              <a:gdLst/>
              <a:ahLst/>
              <a:cxnLst/>
              <a:rect l="l" t="t" r="r" b="b"/>
              <a:pathLst>
                <a:path w="264160" h="590550">
                  <a:moveTo>
                    <a:pt x="129540" y="0"/>
                  </a:moveTo>
                  <a:lnTo>
                    <a:pt x="0" y="0"/>
                  </a:lnTo>
                  <a:lnTo>
                    <a:pt x="0" y="590372"/>
                  </a:lnTo>
                  <a:lnTo>
                    <a:pt x="264160" y="590372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</p:spTree>
    <p:extLst>
      <p:ext uri="{BB962C8B-B14F-4D97-AF65-F5344CB8AC3E}">
        <p14:creationId xmlns:p14="http://schemas.microsoft.com/office/powerpoint/2010/main" val="279690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715" y="0"/>
            <a:ext cx="4898571" cy="68580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4572000" y="0"/>
                </a:moveTo>
                <a:lnTo>
                  <a:pt x="0" y="0"/>
                </a:lnTo>
                <a:lnTo>
                  <a:pt x="0" y="6400800"/>
                </a:lnTo>
                <a:lnTo>
                  <a:pt x="4572000" y="6400800"/>
                </a:lnTo>
                <a:lnTo>
                  <a:pt x="4572000" y="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" name="object 3"/>
          <p:cNvSpPr/>
          <p:nvPr/>
        </p:nvSpPr>
        <p:spPr>
          <a:xfrm>
            <a:off x="5932715" y="6286500"/>
            <a:ext cx="326571" cy="3265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4" name="object 4"/>
          <p:cNvSpPr txBox="1"/>
          <p:nvPr/>
        </p:nvSpPr>
        <p:spPr>
          <a:xfrm>
            <a:off x="4395108" y="6351135"/>
            <a:ext cx="746352" cy="17852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071" b="1" spc="-37" dirty="0">
                <a:solidFill>
                  <a:srgbClr val="FFFFFF"/>
                </a:solidFill>
                <a:latin typeface="Trebuchet MS"/>
                <a:cs typeface="Trebuchet MS"/>
              </a:rPr>
              <a:t>Chase</a:t>
            </a:r>
            <a:r>
              <a:rPr sz="1071" b="1" spc="-1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43" dirty="0">
                <a:solidFill>
                  <a:srgbClr val="FFFFFF"/>
                </a:solidFill>
                <a:latin typeface="Trebuchet MS"/>
                <a:cs typeface="Trebuchet MS"/>
              </a:rPr>
              <a:t>Game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38577" y="6310805"/>
            <a:ext cx="744558" cy="277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6" name="object 6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7" name="object 7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8" name="object 8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9" name="object 9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F972D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0" name="object 10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2" name="object 12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3" name="object 13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4" name="object 14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88707" y="27364"/>
            <a:ext cx="2056720" cy="904195"/>
            <a:chOff x="2652526" y="25539"/>
            <a:chExt cx="1919605" cy="843915"/>
          </a:xfrm>
        </p:grpSpPr>
        <p:sp>
          <p:nvSpPr>
            <p:cNvPr id="16" name="object 16"/>
            <p:cNvSpPr/>
            <p:nvPr/>
          </p:nvSpPr>
          <p:spPr>
            <a:xfrm>
              <a:off x="3844556" y="170535"/>
              <a:ext cx="492759" cy="699135"/>
            </a:xfrm>
            <a:custGeom>
              <a:avLst/>
              <a:gdLst/>
              <a:ahLst/>
              <a:cxnLst/>
              <a:rect l="l" t="t" r="r" b="b"/>
              <a:pathLst>
                <a:path w="492760" h="699135">
                  <a:moveTo>
                    <a:pt x="286517" y="0"/>
                  </a:moveTo>
                  <a:lnTo>
                    <a:pt x="240506" y="3230"/>
                  </a:lnTo>
                  <a:lnTo>
                    <a:pt x="197676" y="17010"/>
                  </a:lnTo>
                  <a:lnTo>
                    <a:pt x="158431" y="41281"/>
                  </a:lnTo>
                  <a:lnTo>
                    <a:pt x="123177" y="75983"/>
                  </a:lnTo>
                  <a:lnTo>
                    <a:pt x="95535" y="117148"/>
                  </a:lnTo>
                  <a:lnTo>
                    <a:pt x="79062" y="160239"/>
                  </a:lnTo>
                  <a:lnTo>
                    <a:pt x="73497" y="205010"/>
                  </a:lnTo>
                  <a:lnTo>
                    <a:pt x="78574" y="251213"/>
                  </a:lnTo>
                  <a:lnTo>
                    <a:pt x="94030" y="298602"/>
                  </a:lnTo>
                  <a:lnTo>
                    <a:pt x="120646" y="341731"/>
                  </a:lnTo>
                  <a:lnTo>
                    <a:pt x="156806" y="377354"/>
                  </a:lnTo>
                  <a:lnTo>
                    <a:pt x="0" y="660272"/>
                  </a:lnTo>
                  <a:lnTo>
                    <a:pt x="69024" y="698702"/>
                  </a:lnTo>
                  <a:lnTo>
                    <a:pt x="77165" y="684161"/>
                  </a:lnTo>
                  <a:lnTo>
                    <a:pt x="225539" y="416216"/>
                  </a:lnTo>
                  <a:lnTo>
                    <a:pt x="229616" y="412254"/>
                  </a:lnTo>
                  <a:lnTo>
                    <a:pt x="337358" y="412254"/>
                  </a:lnTo>
                  <a:lnTo>
                    <a:pt x="376333" y="398160"/>
                  </a:lnTo>
                  <a:lnTo>
                    <a:pt x="413633" y="374708"/>
                  </a:lnTo>
                  <a:lnTo>
                    <a:pt x="429604" y="359155"/>
                  </a:lnTo>
                  <a:lnTo>
                    <a:pt x="284010" y="359155"/>
                  </a:lnTo>
                  <a:lnTo>
                    <a:pt x="236398" y="351610"/>
                  </a:lnTo>
                  <a:lnTo>
                    <a:pt x="195246" y="330471"/>
                  </a:lnTo>
                  <a:lnTo>
                    <a:pt x="162929" y="298116"/>
                  </a:lnTo>
                  <a:lnTo>
                    <a:pt x="141826" y="256927"/>
                  </a:lnTo>
                  <a:lnTo>
                    <a:pt x="134315" y="209282"/>
                  </a:lnTo>
                  <a:lnTo>
                    <a:pt x="141988" y="162202"/>
                  </a:lnTo>
                  <a:lnTo>
                    <a:pt x="163223" y="121257"/>
                  </a:lnTo>
                  <a:lnTo>
                    <a:pt x="195551" y="88920"/>
                  </a:lnTo>
                  <a:lnTo>
                    <a:pt x="236501" y="67662"/>
                  </a:lnTo>
                  <a:lnTo>
                    <a:pt x="283603" y="59956"/>
                  </a:lnTo>
                  <a:lnTo>
                    <a:pt x="431112" y="59956"/>
                  </a:lnTo>
                  <a:lnTo>
                    <a:pt x="421558" y="49746"/>
                  </a:lnTo>
                  <a:lnTo>
                    <a:pt x="382364" y="24469"/>
                  </a:lnTo>
                  <a:lnTo>
                    <a:pt x="335305" y="7378"/>
                  </a:lnTo>
                  <a:lnTo>
                    <a:pt x="286517" y="0"/>
                  </a:lnTo>
                  <a:close/>
                </a:path>
                <a:path w="492760" h="699135">
                  <a:moveTo>
                    <a:pt x="337358" y="412254"/>
                  </a:moveTo>
                  <a:lnTo>
                    <a:pt x="229616" y="412254"/>
                  </a:lnTo>
                  <a:lnTo>
                    <a:pt x="240715" y="414578"/>
                  </a:lnTo>
                  <a:lnTo>
                    <a:pt x="288729" y="419192"/>
                  </a:lnTo>
                  <a:lnTo>
                    <a:pt x="334317" y="413354"/>
                  </a:lnTo>
                  <a:lnTo>
                    <a:pt x="337358" y="412254"/>
                  </a:lnTo>
                  <a:close/>
                </a:path>
                <a:path w="492760" h="699135">
                  <a:moveTo>
                    <a:pt x="431112" y="59956"/>
                  </a:moveTo>
                  <a:lnTo>
                    <a:pt x="283603" y="59956"/>
                  </a:lnTo>
                  <a:lnTo>
                    <a:pt x="330850" y="67662"/>
                  </a:lnTo>
                  <a:lnTo>
                    <a:pt x="372139" y="89194"/>
                  </a:lnTo>
                  <a:lnTo>
                    <a:pt x="404869" y="121926"/>
                  </a:lnTo>
                  <a:lnTo>
                    <a:pt x="426372" y="163199"/>
                  </a:lnTo>
                  <a:lnTo>
                    <a:pt x="433997" y="210362"/>
                  </a:lnTo>
                  <a:lnTo>
                    <a:pt x="426178" y="257325"/>
                  </a:lnTo>
                  <a:lnTo>
                    <a:pt x="404787" y="298150"/>
                  </a:lnTo>
                  <a:lnTo>
                    <a:pt x="372308" y="330373"/>
                  </a:lnTo>
                  <a:lnTo>
                    <a:pt x="331221" y="351530"/>
                  </a:lnTo>
                  <a:lnTo>
                    <a:pt x="284010" y="359155"/>
                  </a:lnTo>
                  <a:lnTo>
                    <a:pt x="429604" y="359155"/>
                  </a:lnTo>
                  <a:lnTo>
                    <a:pt x="445068" y="344096"/>
                  </a:lnTo>
                  <a:lnTo>
                    <a:pt x="469494" y="307421"/>
                  </a:lnTo>
                  <a:lnTo>
                    <a:pt x="485764" y="265781"/>
                  </a:lnTo>
                  <a:lnTo>
                    <a:pt x="492733" y="220273"/>
                  </a:lnTo>
                  <a:lnTo>
                    <a:pt x="489254" y="171995"/>
                  </a:lnTo>
                  <a:lnTo>
                    <a:pt x="475272" y="123778"/>
                  </a:lnTo>
                  <a:lnTo>
                    <a:pt x="452617" y="82938"/>
                  </a:lnTo>
                  <a:lnTo>
                    <a:pt x="431112" y="59956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7" name="object 17"/>
            <p:cNvSpPr/>
            <p:nvPr/>
          </p:nvSpPr>
          <p:spPr>
            <a:xfrm>
              <a:off x="4344263" y="481926"/>
              <a:ext cx="89922" cy="92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8" name="object 18"/>
            <p:cNvSpPr/>
            <p:nvPr/>
          </p:nvSpPr>
          <p:spPr>
            <a:xfrm>
              <a:off x="4438929" y="603669"/>
              <a:ext cx="59055" cy="112395"/>
            </a:xfrm>
            <a:custGeom>
              <a:avLst/>
              <a:gdLst/>
              <a:ahLst/>
              <a:cxnLst/>
              <a:rect l="l" t="t" r="r" b="b"/>
              <a:pathLst>
                <a:path w="59054" h="112395">
                  <a:moveTo>
                    <a:pt x="12560" y="0"/>
                  </a:moveTo>
                  <a:lnTo>
                    <a:pt x="4737" y="4533"/>
                  </a:lnTo>
                  <a:lnTo>
                    <a:pt x="0" y="13131"/>
                  </a:lnTo>
                  <a:lnTo>
                    <a:pt x="7698" y="38754"/>
                  </a:lnTo>
                  <a:lnTo>
                    <a:pt x="14539" y="59999"/>
                  </a:lnTo>
                  <a:lnTo>
                    <a:pt x="21788" y="81108"/>
                  </a:lnTo>
                  <a:lnTo>
                    <a:pt x="31241" y="106743"/>
                  </a:lnTo>
                  <a:lnTo>
                    <a:pt x="40792" y="111785"/>
                  </a:lnTo>
                  <a:lnTo>
                    <a:pt x="50749" y="110261"/>
                  </a:lnTo>
                  <a:lnTo>
                    <a:pt x="54482" y="102133"/>
                  </a:lnTo>
                  <a:lnTo>
                    <a:pt x="58902" y="97040"/>
                  </a:lnTo>
                  <a:lnTo>
                    <a:pt x="33281" y="27923"/>
                  </a:lnTo>
                  <a:lnTo>
                    <a:pt x="23266" y="2654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7197" y="747395"/>
              <a:ext cx="74803" cy="873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772573" y="352107"/>
              <a:ext cx="101600" cy="54610"/>
            </a:xfrm>
            <a:custGeom>
              <a:avLst/>
              <a:gdLst/>
              <a:ahLst/>
              <a:cxnLst/>
              <a:rect l="l" t="t" r="r" b="b"/>
              <a:pathLst>
                <a:path w="101600" h="54609">
                  <a:moveTo>
                    <a:pt x="91376" y="0"/>
                  </a:moveTo>
                  <a:lnTo>
                    <a:pt x="46716" y="13977"/>
                  </a:lnTo>
                  <a:lnTo>
                    <a:pt x="2184" y="29946"/>
                  </a:lnTo>
                  <a:lnTo>
                    <a:pt x="0" y="40043"/>
                  </a:lnTo>
                  <a:lnTo>
                    <a:pt x="1460" y="49225"/>
                  </a:lnTo>
                  <a:lnTo>
                    <a:pt x="8394" y="51942"/>
                  </a:lnTo>
                  <a:lnTo>
                    <a:pt x="11061" y="54013"/>
                  </a:lnTo>
                  <a:lnTo>
                    <a:pt x="74914" y="32808"/>
                  </a:lnTo>
                  <a:lnTo>
                    <a:pt x="98590" y="24269"/>
                  </a:lnTo>
                  <a:lnTo>
                    <a:pt x="101561" y="14922"/>
                  </a:lnTo>
                  <a:lnTo>
                    <a:pt x="99326" y="6286"/>
                  </a:lnTo>
                  <a:lnTo>
                    <a:pt x="91376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73489" y="354127"/>
              <a:ext cx="112775" cy="1146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2" name="object 22"/>
            <p:cNvSpPr/>
            <p:nvPr/>
          </p:nvSpPr>
          <p:spPr>
            <a:xfrm>
              <a:off x="2986621" y="350113"/>
              <a:ext cx="248920" cy="267970"/>
            </a:xfrm>
            <a:custGeom>
              <a:avLst/>
              <a:gdLst/>
              <a:ahLst/>
              <a:cxnLst/>
              <a:rect l="l" t="t" r="r" b="b"/>
              <a:pathLst>
                <a:path w="248919" h="267970">
                  <a:moveTo>
                    <a:pt x="62077" y="250190"/>
                  </a:moveTo>
                  <a:lnTo>
                    <a:pt x="60071" y="243459"/>
                  </a:lnTo>
                  <a:lnTo>
                    <a:pt x="36322" y="188112"/>
                  </a:lnTo>
                  <a:lnTo>
                    <a:pt x="25819" y="164477"/>
                  </a:lnTo>
                  <a:lnTo>
                    <a:pt x="20586" y="160502"/>
                  </a:lnTo>
                  <a:lnTo>
                    <a:pt x="18376" y="157924"/>
                  </a:lnTo>
                  <a:lnTo>
                    <a:pt x="8699" y="159600"/>
                  </a:lnTo>
                  <a:lnTo>
                    <a:pt x="2463" y="164579"/>
                  </a:lnTo>
                  <a:lnTo>
                    <a:pt x="0" y="172059"/>
                  </a:lnTo>
                  <a:lnTo>
                    <a:pt x="1651" y="181216"/>
                  </a:lnTo>
                  <a:lnTo>
                    <a:pt x="17589" y="219811"/>
                  </a:lnTo>
                  <a:lnTo>
                    <a:pt x="34328" y="258076"/>
                  </a:lnTo>
                  <a:lnTo>
                    <a:pt x="47409" y="267957"/>
                  </a:lnTo>
                  <a:lnTo>
                    <a:pt x="53835" y="265645"/>
                  </a:lnTo>
                  <a:lnTo>
                    <a:pt x="59093" y="261327"/>
                  </a:lnTo>
                  <a:lnTo>
                    <a:pt x="61798" y="256159"/>
                  </a:lnTo>
                  <a:lnTo>
                    <a:pt x="62077" y="250190"/>
                  </a:lnTo>
                  <a:close/>
                </a:path>
                <a:path w="248919" h="267970">
                  <a:moveTo>
                    <a:pt x="248729" y="15798"/>
                  </a:moveTo>
                  <a:lnTo>
                    <a:pt x="248589" y="9982"/>
                  </a:lnTo>
                  <a:lnTo>
                    <a:pt x="245224" y="4572"/>
                  </a:lnTo>
                  <a:lnTo>
                    <a:pt x="241350" y="762"/>
                  </a:lnTo>
                  <a:lnTo>
                    <a:pt x="229158" y="0"/>
                  </a:lnTo>
                  <a:lnTo>
                    <a:pt x="224536" y="3276"/>
                  </a:lnTo>
                  <a:lnTo>
                    <a:pt x="208038" y="13195"/>
                  </a:lnTo>
                  <a:lnTo>
                    <a:pt x="190728" y="20548"/>
                  </a:lnTo>
                  <a:lnTo>
                    <a:pt x="172694" y="25742"/>
                  </a:lnTo>
                  <a:lnTo>
                    <a:pt x="154012" y="29121"/>
                  </a:lnTo>
                  <a:lnTo>
                    <a:pt x="144932" y="30378"/>
                  </a:lnTo>
                  <a:lnTo>
                    <a:pt x="138125" y="32423"/>
                  </a:lnTo>
                  <a:lnTo>
                    <a:pt x="141300" y="54648"/>
                  </a:lnTo>
                  <a:lnTo>
                    <a:pt x="147688" y="58293"/>
                  </a:lnTo>
                  <a:lnTo>
                    <a:pt x="157899" y="57086"/>
                  </a:lnTo>
                  <a:lnTo>
                    <a:pt x="201409" y="47396"/>
                  </a:lnTo>
                  <a:lnTo>
                    <a:pt x="240893" y="26581"/>
                  </a:lnTo>
                  <a:lnTo>
                    <a:pt x="246037" y="21501"/>
                  </a:lnTo>
                  <a:lnTo>
                    <a:pt x="248729" y="15798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8259" y="277495"/>
              <a:ext cx="101289" cy="765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4" name="object 24"/>
            <p:cNvSpPr/>
            <p:nvPr/>
          </p:nvSpPr>
          <p:spPr>
            <a:xfrm>
              <a:off x="3087167" y="153771"/>
              <a:ext cx="183515" cy="165735"/>
            </a:xfrm>
            <a:custGeom>
              <a:avLst/>
              <a:gdLst/>
              <a:ahLst/>
              <a:cxnLst/>
              <a:rect l="l" t="t" r="r" b="b"/>
              <a:pathLst>
                <a:path w="183514" h="165735">
                  <a:moveTo>
                    <a:pt x="114046" y="24828"/>
                  </a:moveTo>
                  <a:lnTo>
                    <a:pt x="63715" y="0"/>
                  </a:lnTo>
                  <a:lnTo>
                    <a:pt x="21221" y="13512"/>
                  </a:lnTo>
                  <a:lnTo>
                    <a:pt x="3683" y="20066"/>
                  </a:lnTo>
                  <a:lnTo>
                    <a:pt x="0" y="30670"/>
                  </a:lnTo>
                  <a:lnTo>
                    <a:pt x="4483" y="38671"/>
                  </a:lnTo>
                  <a:lnTo>
                    <a:pt x="14160" y="44602"/>
                  </a:lnTo>
                  <a:lnTo>
                    <a:pt x="17360" y="43014"/>
                  </a:lnTo>
                  <a:lnTo>
                    <a:pt x="37223" y="35318"/>
                  </a:lnTo>
                  <a:lnTo>
                    <a:pt x="57226" y="31877"/>
                  </a:lnTo>
                  <a:lnTo>
                    <a:pt x="77495" y="32664"/>
                  </a:lnTo>
                  <a:lnTo>
                    <a:pt x="98209" y="37642"/>
                  </a:lnTo>
                  <a:lnTo>
                    <a:pt x="101942" y="38912"/>
                  </a:lnTo>
                  <a:lnTo>
                    <a:pt x="111302" y="33172"/>
                  </a:lnTo>
                  <a:lnTo>
                    <a:pt x="114046" y="24828"/>
                  </a:lnTo>
                  <a:close/>
                </a:path>
                <a:path w="183514" h="165735">
                  <a:moveTo>
                    <a:pt x="182994" y="124129"/>
                  </a:moveTo>
                  <a:lnTo>
                    <a:pt x="173101" y="83426"/>
                  </a:lnTo>
                  <a:lnTo>
                    <a:pt x="147447" y="53695"/>
                  </a:lnTo>
                  <a:lnTo>
                    <a:pt x="140550" y="55956"/>
                  </a:lnTo>
                  <a:lnTo>
                    <a:pt x="136055" y="60363"/>
                  </a:lnTo>
                  <a:lnTo>
                    <a:pt x="135102" y="65582"/>
                  </a:lnTo>
                  <a:lnTo>
                    <a:pt x="136410" y="71348"/>
                  </a:lnTo>
                  <a:lnTo>
                    <a:pt x="144195" y="92468"/>
                  </a:lnTo>
                  <a:lnTo>
                    <a:pt x="159600" y="138163"/>
                  </a:lnTo>
                  <a:lnTo>
                    <a:pt x="155575" y="139534"/>
                  </a:lnTo>
                  <a:lnTo>
                    <a:pt x="155638" y="142582"/>
                  </a:lnTo>
                  <a:lnTo>
                    <a:pt x="155092" y="151384"/>
                  </a:lnTo>
                  <a:lnTo>
                    <a:pt x="155651" y="158127"/>
                  </a:lnTo>
                  <a:lnTo>
                    <a:pt x="159067" y="163233"/>
                  </a:lnTo>
                  <a:lnTo>
                    <a:pt x="167182" y="165595"/>
                  </a:lnTo>
                  <a:lnTo>
                    <a:pt x="175387" y="164096"/>
                  </a:lnTo>
                  <a:lnTo>
                    <a:pt x="179832" y="159334"/>
                  </a:lnTo>
                  <a:lnTo>
                    <a:pt x="181813" y="152704"/>
                  </a:lnTo>
                  <a:lnTo>
                    <a:pt x="182664" y="145630"/>
                  </a:lnTo>
                  <a:lnTo>
                    <a:pt x="182994" y="124129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5" name="object 25"/>
            <p:cNvSpPr/>
            <p:nvPr/>
          </p:nvSpPr>
          <p:spPr>
            <a:xfrm>
              <a:off x="3059442" y="647649"/>
              <a:ext cx="91211" cy="857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6" name="object 26"/>
            <p:cNvSpPr/>
            <p:nvPr/>
          </p:nvSpPr>
          <p:spPr>
            <a:xfrm>
              <a:off x="2652526" y="25539"/>
              <a:ext cx="64358" cy="1141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7" name="object 27"/>
            <p:cNvSpPr/>
            <p:nvPr/>
          </p:nvSpPr>
          <p:spPr>
            <a:xfrm>
              <a:off x="2727731" y="170637"/>
              <a:ext cx="86639" cy="909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8" name="object 28"/>
            <p:cNvSpPr/>
            <p:nvPr/>
          </p:nvSpPr>
          <p:spPr>
            <a:xfrm>
              <a:off x="2992005" y="212788"/>
              <a:ext cx="72529" cy="1036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9" name="object 29"/>
            <p:cNvSpPr/>
            <p:nvPr/>
          </p:nvSpPr>
          <p:spPr>
            <a:xfrm>
              <a:off x="3329851" y="764349"/>
              <a:ext cx="117475" cy="41910"/>
            </a:xfrm>
            <a:custGeom>
              <a:avLst/>
              <a:gdLst/>
              <a:ahLst/>
              <a:cxnLst/>
              <a:rect l="l" t="t" r="r" b="b"/>
              <a:pathLst>
                <a:path w="117475" h="41909">
                  <a:moveTo>
                    <a:pt x="112344" y="0"/>
                  </a:moveTo>
                  <a:lnTo>
                    <a:pt x="105448" y="698"/>
                  </a:lnTo>
                  <a:lnTo>
                    <a:pt x="92633" y="3454"/>
                  </a:lnTo>
                  <a:lnTo>
                    <a:pt x="87261" y="5130"/>
                  </a:lnTo>
                  <a:lnTo>
                    <a:pt x="32065" y="10191"/>
                  </a:lnTo>
                  <a:lnTo>
                    <a:pt x="10236" y="13195"/>
                  </a:lnTo>
                  <a:lnTo>
                    <a:pt x="3124" y="20701"/>
                  </a:lnTo>
                  <a:lnTo>
                    <a:pt x="0" y="35102"/>
                  </a:lnTo>
                  <a:lnTo>
                    <a:pt x="7099" y="39420"/>
                  </a:lnTo>
                  <a:lnTo>
                    <a:pt x="21717" y="39039"/>
                  </a:lnTo>
                  <a:lnTo>
                    <a:pt x="32842" y="39154"/>
                  </a:lnTo>
                  <a:lnTo>
                    <a:pt x="33299" y="41719"/>
                  </a:lnTo>
                  <a:lnTo>
                    <a:pt x="86695" y="31912"/>
                  </a:lnTo>
                  <a:lnTo>
                    <a:pt x="114211" y="26416"/>
                  </a:lnTo>
                  <a:lnTo>
                    <a:pt x="116865" y="19215"/>
                  </a:lnTo>
                  <a:lnTo>
                    <a:pt x="112344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0" name="object 30"/>
            <p:cNvSpPr/>
            <p:nvPr/>
          </p:nvSpPr>
          <p:spPr>
            <a:xfrm>
              <a:off x="3578716" y="542353"/>
              <a:ext cx="75124" cy="1019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77488" y="671652"/>
              <a:ext cx="90728" cy="903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2" name="object 32"/>
            <p:cNvSpPr/>
            <p:nvPr/>
          </p:nvSpPr>
          <p:spPr>
            <a:xfrm>
              <a:off x="3181438" y="740397"/>
              <a:ext cx="111125" cy="59055"/>
            </a:xfrm>
            <a:custGeom>
              <a:avLst/>
              <a:gdLst/>
              <a:ahLst/>
              <a:cxnLst/>
              <a:rect l="l" t="t" r="r" b="b"/>
              <a:pathLst>
                <a:path w="111125" h="59054">
                  <a:moveTo>
                    <a:pt x="11887" y="0"/>
                  </a:moveTo>
                  <a:lnTo>
                    <a:pt x="2425" y="3479"/>
                  </a:lnTo>
                  <a:lnTo>
                    <a:pt x="0" y="11379"/>
                  </a:lnTo>
                  <a:lnTo>
                    <a:pt x="2336" y="21437"/>
                  </a:lnTo>
                  <a:lnTo>
                    <a:pt x="27756" y="32031"/>
                  </a:lnTo>
                  <a:lnTo>
                    <a:pt x="50061" y="40862"/>
                  </a:lnTo>
                  <a:lnTo>
                    <a:pt x="95948" y="58559"/>
                  </a:lnTo>
                  <a:lnTo>
                    <a:pt x="102006" y="52450"/>
                  </a:lnTo>
                  <a:lnTo>
                    <a:pt x="108419" y="48806"/>
                  </a:lnTo>
                  <a:lnTo>
                    <a:pt x="59497" y="15095"/>
                  </a:lnTo>
                  <a:lnTo>
                    <a:pt x="37874" y="8036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3" name="object 33"/>
            <p:cNvSpPr/>
            <p:nvPr/>
          </p:nvSpPr>
          <p:spPr>
            <a:xfrm>
              <a:off x="3657434" y="415416"/>
              <a:ext cx="86423" cy="9777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4" name="object 34"/>
            <p:cNvSpPr/>
            <p:nvPr/>
          </p:nvSpPr>
          <p:spPr>
            <a:xfrm>
              <a:off x="4007091" y="267530"/>
              <a:ext cx="167284" cy="870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041979" y="6334261"/>
            <a:ext cx="108177" cy="195200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179" b="1" spc="-59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179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447165" y="288865"/>
            <a:ext cx="2804569" cy="690848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107"/>
              </a:spcBef>
            </a:pPr>
            <a:r>
              <a:rPr spc="5" dirty="0"/>
              <a:t>Level</a:t>
            </a:r>
            <a:r>
              <a:rPr spc="-139" dirty="0"/>
              <a:t> </a:t>
            </a:r>
            <a:r>
              <a:rPr spc="-161" dirty="0"/>
              <a:t>Up!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389422" y="1353911"/>
            <a:ext cx="1413782" cy="21161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286" b="1" spc="-43" dirty="0">
                <a:solidFill>
                  <a:srgbClr val="FFFFFF"/>
                </a:solidFill>
                <a:latin typeface="Trebuchet MS"/>
                <a:cs typeface="Trebuchet MS"/>
              </a:rPr>
              <a:t>Go</a:t>
            </a:r>
            <a:r>
              <a:rPr sz="1286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48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286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6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86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80" dirty="0">
                <a:solidFill>
                  <a:srgbClr val="FFFFFF"/>
                </a:solidFill>
                <a:latin typeface="Trebuchet MS"/>
                <a:cs typeface="Trebuchet MS"/>
              </a:rPr>
              <a:t>next</a:t>
            </a:r>
            <a:r>
              <a:rPr sz="1286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70" dirty="0">
                <a:solidFill>
                  <a:srgbClr val="FFFFFF"/>
                </a:solidFill>
                <a:latin typeface="Trebuchet MS"/>
                <a:cs typeface="Trebuchet MS"/>
              </a:rPr>
              <a:t>level.</a:t>
            </a:r>
            <a:endParaRPr sz="1286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871357" y="2004605"/>
            <a:ext cx="2449286" cy="3851502"/>
            <a:chOff x="1143000" y="1870964"/>
            <a:chExt cx="2286000" cy="3594735"/>
          </a:xfrm>
        </p:grpSpPr>
        <p:sp>
          <p:nvSpPr>
            <p:cNvPr id="39" name="object 39"/>
            <p:cNvSpPr/>
            <p:nvPr/>
          </p:nvSpPr>
          <p:spPr>
            <a:xfrm>
              <a:off x="1149350" y="1877314"/>
              <a:ext cx="2273287" cy="17145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0" name="object 40"/>
            <p:cNvSpPr/>
            <p:nvPr/>
          </p:nvSpPr>
          <p:spPr>
            <a:xfrm>
              <a:off x="1149350" y="1877314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1" name="object 41"/>
            <p:cNvSpPr/>
            <p:nvPr/>
          </p:nvSpPr>
          <p:spPr>
            <a:xfrm>
              <a:off x="1161542" y="1890014"/>
              <a:ext cx="608990" cy="13101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2" name="object 42"/>
            <p:cNvSpPr/>
            <p:nvPr/>
          </p:nvSpPr>
          <p:spPr>
            <a:xfrm>
              <a:off x="1161542" y="1890014"/>
              <a:ext cx="609600" cy="131445"/>
            </a:xfrm>
            <a:custGeom>
              <a:avLst/>
              <a:gdLst/>
              <a:ahLst/>
              <a:cxnLst/>
              <a:rect l="l" t="t" r="r" b="b"/>
              <a:pathLst>
                <a:path w="609600" h="131444">
                  <a:moveTo>
                    <a:pt x="572414" y="131013"/>
                  </a:moveTo>
                  <a:lnTo>
                    <a:pt x="36576" y="131013"/>
                  </a:lnTo>
                  <a:lnTo>
                    <a:pt x="22374" y="128619"/>
                  </a:lnTo>
                  <a:lnTo>
                    <a:pt x="10744" y="122100"/>
                  </a:lnTo>
                  <a:lnTo>
                    <a:pt x="2886" y="112453"/>
                  </a:lnTo>
                  <a:lnTo>
                    <a:pt x="0" y="100672"/>
                  </a:lnTo>
                  <a:lnTo>
                    <a:pt x="0" y="30327"/>
                  </a:lnTo>
                  <a:lnTo>
                    <a:pt x="2886" y="18554"/>
                  </a:lnTo>
                  <a:lnTo>
                    <a:pt x="10744" y="8910"/>
                  </a:lnTo>
                  <a:lnTo>
                    <a:pt x="22374" y="2393"/>
                  </a:lnTo>
                  <a:lnTo>
                    <a:pt x="36576" y="0"/>
                  </a:lnTo>
                  <a:lnTo>
                    <a:pt x="572414" y="0"/>
                  </a:lnTo>
                  <a:lnTo>
                    <a:pt x="586616" y="2393"/>
                  </a:lnTo>
                  <a:lnTo>
                    <a:pt x="598246" y="8910"/>
                  </a:lnTo>
                  <a:lnTo>
                    <a:pt x="606104" y="18554"/>
                  </a:lnTo>
                  <a:lnTo>
                    <a:pt x="608990" y="30327"/>
                  </a:lnTo>
                  <a:lnTo>
                    <a:pt x="608990" y="100672"/>
                  </a:lnTo>
                  <a:lnTo>
                    <a:pt x="606104" y="112453"/>
                  </a:lnTo>
                  <a:lnTo>
                    <a:pt x="598246" y="122100"/>
                  </a:lnTo>
                  <a:lnTo>
                    <a:pt x="586616" y="128619"/>
                  </a:lnTo>
                  <a:lnTo>
                    <a:pt x="572414" y="131013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3" name="object 43"/>
            <p:cNvSpPr/>
            <p:nvPr/>
          </p:nvSpPr>
          <p:spPr>
            <a:xfrm>
              <a:off x="1149350" y="3744341"/>
              <a:ext cx="2273287" cy="171259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149350" y="3744341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5" name="object 45"/>
            <p:cNvSpPr/>
            <p:nvPr/>
          </p:nvSpPr>
          <p:spPr>
            <a:xfrm>
              <a:off x="1162050" y="3757676"/>
              <a:ext cx="608990" cy="1310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1162050" y="3757676"/>
              <a:ext cx="609600" cy="131445"/>
            </a:xfrm>
            <a:custGeom>
              <a:avLst/>
              <a:gdLst/>
              <a:ahLst/>
              <a:cxnLst/>
              <a:rect l="l" t="t" r="r" b="b"/>
              <a:pathLst>
                <a:path w="609600" h="131445">
                  <a:moveTo>
                    <a:pt x="572414" y="131013"/>
                  </a:moveTo>
                  <a:lnTo>
                    <a:pt x="36576" y="131013"/>
                  </a:lnTo>
                  <a:lnTo>
                    <a:pt x="22374" y="128619"/>
                  </a:lnTo>
                  <a:lnTo>
                    <a:pt x="10744" y="122100"/>
                  </a:lnTo>
                  <a:lnTo>
                    <a:pt x="2886" y="112453"/>
                  </a:lnTo>
                  <a:lnTo>
                    <a:pt x="0" y="100672"/>
                  </a:lnTo>
                  <a:lnTo>
                    <a:pt x="0" y="30327"/>
                  </a:lnTo>
                  <a:lnTo>
                    <a:pt x="2886" y="18554"/>
                  </a:lnTo>
                  <a:lnTo>
                    <a:pt x="10744" y="8910"/>
                  </a:lnTo>
                  <a:lnTo>
                    <a:pt x="22374" y="2393"/>
                  </a:lnTo>
                  <a:lnTo>
                    <a:pt x="36576" y="0"/>
                  </a:lnTo>
                  <a:lnTo>
                    <a:pt x="572414" y="0"/>
                  </a:lnTo>
                  <a:lnTo>
                    <a:pt x="586616" y="2393"/>
                  </a:lnTo>
                  <a:lnTo>
                    <a:pt x="598246" y="8910"/>
                  </a:lnTo>
                  <a:lnTo>
                    <a:pt x="606104" y="18554"/>
                  </a:lnTo>
                  <a:lnTo>
                    <a:pt x="608990" y="30327"/>
                  </a:lnTo>
                  <a:lnTo>
                    <a:pt x="608990" y="100672"/>
                  </a:lnTo>
                  <a:lnTo>
                    <a:pt x="606104" y="112453"/>
                  </a:lnTo>
                  <a:lnTo>
                    <a:pt x="598246" y="122100"/>
                  </a:lnTo>
                  <a:lnTo>
                    <a:pt x="586616" y="128619"/>
                  </a:lnTo>
                  <a:lnTo>
                    <a:pt x="572414" y="131013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</p:spTree>
    <p:extLst>
      <p:ext uri="{BB962C8B-B14F-4D97-AF65-F5344CB8AC3E}">
        <p14:creationId xmlns:p14="http://schemas.microsoft.com/office/powerpoint/2010/main" val="3187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6715" y="0"/>
            <a:ext cx="4898571" cy="5848350"/>
            <a:chOff x="0" y="0"/>
            <a:chExt cx="4572000" cy="54584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929640"/>
            </a:xfrm>
            <a:custGeom>
              <a:avLst/>
              <a:gdLst/>
              <a:ahLst/>
              <a:cxnLst/>
              <a:rect l="l" t="t" r="r" b="b"/>
              <a:pathLst>
                <a:path w="4572000" h="929640">
                  <a:moveTo>
                    <a:pt x="0" y="929132"/>
                  </a:moveTo>
                  <a:lnTo>
                    <a:pt x="4572000" y="929132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929132"/>
                  </a:lnTo>
                  <a:close/>
                </a:path>
              </a:pathLst>
            </a:custGeom>
            <a:solidFill>
              <a:srgbClr val="D373A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29132"/>
              <a:ext cx="4572000" cy="1582420"/>
            </a:xfrm>
            <a:custGeom>
              <a:avLst/>
              <a:gdLst/>
              <a:ahLst/>
              <a:cxnLst/>
              <a:rect l="l" t="t" r="r" b="b"/>
              <a:pathLst>
                <a:path w="4572000" h="1582420">
                  <a:moveTo>
                    <a:pt x="0" y="1582140"/>
                  </a:moveTo>
                  <a:lnTo>
                    <a:pt x="4572000" y="158214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58214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6432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11272"/>
              <a:ext cx="4572000" cy="2947035"/>
            </a:xfrm>
            <a:custGeom>
              <a:avLst/>
              <a:gdLst/>
              <a:ahLst/>
              <a:cxnLst/>
              <a:rect l="l" t="t" r="r" b="b"/>
              <a:pathLst>
                <a:path w="4572000" h="2947035">
                  <a:moveTo>
                    <a:pt x="0" y="2946577"/>
                  </a:moveTo>
                  <a:lnTo>
                    <a:pt x="4572000" y="2946577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946577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98572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8" name="object 8"/>
            <p:cNvSpPr/>
            <p:nvPr/>
          </p:nvSpPr>
          <p:spPr>
            <a:xfrm>
              <a:off x="1586344" y="2977565"/>
              <a:ext cx="1318171" cy="11194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9" name="object 9"/>
          <p:cNvSpPr/>
          <p:nvPr/>
        </p:nvSpPr>
        <p:spPr>
          <a:xfrm>
            <a:off x="3646715" y="5847697"/>
            <a:ext cx="4898571" cy="1010330"/>
          </a:xfrm>
          <a:custGeom>
            <a:avLst/>
            <a:gdLst/>
            <a:ahLst/>
            <a:cxnLst/>
            <a:rect l="l" t="t" r="r" b="b"/>
            <a:pathLst>
              <a:path w="4572000" h="942975">
                <a:moveTo>
                  <a:pt x="4572000" y="0"/>
                </a:moveTo>
                <a:lnTo>
                  <a:pt x="0" y="0"/>
                </a:lnTo>
                <a:lnTo>
                  <a:pt x="0" y="942949"/>
                </a:lnTo>
                <a:lnTo>
                  <a:pt x="4572000" y="942949"/>
                </a:lnTo>
                <a:lnTo>
                  <a:pt x="4572000" y="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0" name="object 10"/>
          <p:cNvSpPr/>
          <p:nvPr/>
        </p:nvSpPr>
        <p:spPr>
          <a:xfrm>
            <a:off x="3646715" y="5834089"/>
            <a:ext cx="4898571" cy="27214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11" name="object 11"/>
          <p:cNvGrpSpPr/>
          <p:nvPr/>
        </p:nvGrpSpPr>
        <p:grpSpPr>
          <a:xfrm>
            <a:off x="5356520" y="4845053"/>
            <a:ext cx="1655309" cy="683079"/>
            <a:chOff x="1595818" y="4522050"/>
            <a:chExt cx="1544955" cy="637540"/>
          </a:xfrm>
        </p:grpSpPr>
        <p:sp>
          <p:nvSpPr>
            <p:cNvPr id="12" name="object 12"/>
            <p:cNvSpPr/>
            <p:nvPr/>
          </p:nvSpPr>
          <p:spPr>
            <a:xfrm>
              <a:off x="1595818" y="4522050"/>
              <a:ext cx="1544904" cy="6197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3" name="object 13"/>
            <p:cNvSpPr/>
            <p:nvPr/>
          </p:nvSpPr>
          <p:spPr>
            <a:xfrm>
              <a:off x="2316479" y="5019268"/>
              <a:ext cx="766445" cy="133985"/>
            </a:xfrm>
            <a:custGeom>
              <a:avLst/>
              <a:gdLst/>
              <a:ahLst/>
              <a:cxnLst/>
              <a:rect l="l" t="t" r="r" b="b"/>
              <a:pathLst>
                <a:path w="766444" h="133985">
                  <a:moveTo>
                    <a:pt x="0" y="0"/>
                  </a:moveTo>
                  <a:lnTo>
                    <a:pt x="0" y="133603"/>
                  </a:lnTo>
                  <a:lnTo>
                    <a:pt x="766406" y="133603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4" name="object 14"/>
          <p:cNvSpPr/>
          <p:nvPr/>
        </p:nvSpPr>
        <p:spPr>
          <a:xfrm>
            <a:off x="6507357" y="1440683"/>
            <a:ext cx="0" cy="104775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15" name="object 15"/>
          <p:cNvGrpSpPr/>
          <p:nvPr/>
        </p:nvGrpSpPr>
        <p:grpSpPr>
          <a:xfrm>
            <a:off x="3966482" y="3791194"/>
            <a:ext cx="1306286" cy="1265464"/>
            <a:chOff x="298450" y="3538448"/>
            <a:chExt cx="1219200" cy="1181100"/>
          </a:xfrm>
        </p:grpSpPr>
        <p:sp>
          <p:nvSpPr>
            <p:cNvPr id="16" name="object 16"/>
            <p:cNvSpPr/>
            <p:nvPr/>
          </p:nvSpPr>
          <p:spPr>
            <a:xfrm>
              <a:off x="298450" y="3538448"/>
              <a:ext cx="1219200" cy="1181100"/>
            </a:xfrm>
            <a:custGeom>
              <a:avLst/>
              <a:gdLst/>
              <a:ahLst/>
              <a:cxnLst/>
              <a:rect l="l" t="t" r="r" b="b"/>
              <a:pathLst>
                <a:path w="1219200" h="1181100">
                  <a:moveTo>
                    <a:pt x="1143000" y="0"/>
                  </a:moveTo>
                  <a:lnTo>
                    <a:pt x="76200" y="0"/>
                  </a:ln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1104900"/>
                  </a:lnTo>
                  <a:lnTo>
                    <a:pt x="1190" y="1148953"/>
                  </a:lnTo>
                  <a:lnTo>
                    <a:pt x="9525" y="1171575"/>
                  </a:lnTo>
                  <a:lnTo>
                    <a:pt x="32146" y="1179909"/>
                  </a:lnTo>
                  <a:lnTo>
                    <a:pt x="76200" y="1181100"/>
                  </a:lnTo>
                  <a:lnTo>
                    <a:pt x="1143000" y="1181100"/>
                  </a:lnTo>
                  <a:lnTo>
                    <a:pt x="1187053" y="1179909"/>
                  </a:lnTo>
                  <a:lnTo>
                    <a:pt x="1209675" y="1171575"/>
                  </a:lnTo>
                  <a:lnTo>
                    <a:pt x="1218009" y="1148953"/>
                  </a:lnTo>
                  <a:lnTo>
                    <a:pt x="1219200" y="1104900"/>
                  </a:lnTo>
                  <a:lnTo>
                    <a:pt x="1219200" y="76200"/>
                  </a:lnTo>
                  <a:lnTo>
                    <a:pt x="1218009" y="32146"/>
                  </a:lnTo>
                  <a:lnTo>
                    <a:pt x="1209675" y="9525"/>
                  </a:lnTo>
                  <a:lnTo>
                    <a:pt x="1187053" y="119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7" name="object 17"/>
            <p:cNvSpPr/>
            <p:nvPr/>
          </p:nvSpPr>
          <p:spPr>
            <a:xfrm>
              <a:off x="408340" y="3605452"/>
              <a:ext cx="747588" cy="357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20911" y="4299231"/>
            <a:ext cx="1179739" cy="67263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lnSpc>
                <a:spcPct val="111100"/>
              </a:lnSpc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Insert</a:t>
            </a:r>
            <a:r>
              <a:rPr sz="964" b="1" spc="-12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2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Score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block 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into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 </a:t>
            </a:r>
            <a:r>
              <a:rPr sz="964" b="1" spc="-11" dirty="0">
                <a:solidFill>
                  <a:srgbClr val="636466"/>
                </a:solidFill>
                <a:latin typeface="Trebuchet MS"/>
                <a:cs typeface="Trebuchet MS"/>
              </a:rPr>
              <a:t>equals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block 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from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Operators  </a:t>
            </a:r>
            <a:r>
              <a:rPr sz="964" b="1" spc="-54" dirty="0">
                <a:solidFill>
                  <a:srgbClr val="636466"/>
                </a:solidFill>
                <a:latin typeface="Trebuchet MS"/>
                <a:cs typeface="Trebuchet MS"/>
              </a:rPr>
              <a:t>category.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00051" y="3937185"/>
            <a:ext cx="884464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20" name="object 20"/>
          <p:cNvGrpSpPr/>
          <p:nvPr/>
        </p:nvGrpSpPr>
        <p:grpSpPr>
          <a:xfrm>
            <a:off x="6488707" y="27364"/>
            <a:ext cx="2056720" cy="904195"/>
            <a:chOff x="2652526" y="25539"/>
            <a:chExt cx="1919605" cy="843915"/>
          </a:xfrm>
        </p:grpSpPr>
        <p:sp>
          <p:nvSpPr>
            <p:cNvPr id="21" name="object 21"/>
            <p:cNvSpPr/>
            <p:nvPr/>
          </p:nvSpPr>
          <p:spPr>
            <a:xfrm>
              <a:off x="3844556" y="170535"/>
              <a:ext cx="492759" cy="699135"/>
            </a:xfrm>
            <a:custGeom>
              <a:avLst/>
              <a:gdLst/>
              <a:ahLst/>
              <a:cxnLst/>
              <a:rect l="l" t="t" r="r" b="b"/>
              <a:pathLst>
                <a:path w="492760" h="699135">
                  <a:moveTo>
                    <a:pt x="286517" y="0"/>
                  </a:moveTo>
                  <a:lnTo>
                    <a:pt x="240506" y="3230"/>
                  </a:lnTo>
                  <a:lnTo>
                    <a:pt x="197676" y="17010"/>
                  </a:lnTo>
                  <a:lnTo>
                    <a:pt x="158431" y="41281"/>
                  </a:lnTo>
                  <a:lnTo>
                    <a:pt x="123177" y="75983"/>
                  </a:lnTo>
                  <a:lnTo>
                    <a:pt x="95535" y="117148"/>
                  </a:lnTo>
                  <a:lnTo>
                    <a:pt x="79062" y="160239"/>
                  </a:lnTo>
                  <a:lnTo>
                    <a:pt x="73497" y="205010"/>
                  </a:lnTo>
                  <a:lnTo>
                    <a:pt x="78574" y="251213"/>
                  </a:lnTo>
                  <a:lnTo>
                    <a:pt x="94030" y="298602"/>
                  </a:lnTo>
                  <a:lnTo>
                    <a:pt x="120646" y="341731"/>
                  </a:lnTo>
                  <a:lnTo>
                    <a:pt x="156806" y="377354"/>
                  </a:lnTo>
                  <a:lnTo>
                    <a:pt x="0" y="660272"/>
                  </a:lnTo>
                  <a:lnTo>
                    <a:pt x="69024" y="698702"/>
                  </a:lnTo>
                  <a:lnTo>
                    <a:pt x="77165" y="684161"/>
                  </a:lnTo>
                  <a:lnTo>
                    <a:pt x="225539" y="416216"/>
                  </a:lnTo>
                  <a:lnTo>
                    <a:pt x="229616" y="412254"/>
                  </a:lnTo>
                  <a:lnTo>
                    <a:pt x="337358" y="412254"/>
                  </a:lnTo>
                  <a:lnTo>
                    <a:pt x="376333" y="398160"/>
                  </a:lnTo>
                  <a:lnTo>
                    <a:pt x="413633" y="374708"/>
                  </a:lnTo>
                  <a:lnTo>
                    <a:pt x="429604" y="359155"/>
                  </a:lnTo>
                  <a:lnTo>
                    <a:pt x="284010" y="359155"/>
                  </a:lnTo>
                  <a:lnTo>
                    <a:pt x="236398" y="351610"/>
                  </a:lnTo>
                  <a:lnTo>
                    <a:pt x="195246" y="330471"/>
                  </a:lnTo>
                  <a:lnTo>
                    <a:pt x="162929" y="298116"/>
                  </a:lnTo>
                  <a:lnTo>
                    <a:pt x="141826" y="256927"/>
                  </a:lnTo>
                  <a:lnTo>
                    <a:pt x="134315" y="209282"/>
                  </a:lnTo>
                  <a:lnTo>
                    <a:pt x="141988" y="162202"/>
                  </a:lnTo>
                  <a:lnTo>
                    <a:pt x="163223" y="121257"/>
                  </a:lnTo>
                  <a:lnTo>
                    <a:pt x="195551" y="88920"/>
                  </a:lnTo>
                  <a:lnTo>
                    <a:pt x="236501" y="67662"/>
                  </a:lnTo>
                  <a:lnTo>
                    <a:pt x="283603" y="59956"/>
                  </a:lnTo>
                  <a:lnTo>
                    <a:pt x="431112" y="59956"/>
                  </a:lnTo>
                  <a:lnTo>
                    <a:pt x="421558" y="49746"/>
                  </a:lnTo>
                  <a:lnTo>
                    <a:pt x="382364" y="24469"/>
                  </a:lnTo>
                  <a:lnTo>
                    <a:pt x="335305" y="7378"/>
                  </a:lnTo>
                  <a:lnTo>
                    <a:pt x="286517" y="0"/>
                  </a:lnTo>
                  <a:close/>
                </a:path>
                <a:path w="492760" h="699135">
                  <a:moveTo>
                    <a:pt x="337358" y="412254"/>
                  </a:moveTo>
                  <a:lnTo>
                    <a:pt x="229616" y="412254"/>
                  </a:lnTo>
                  <a:lnTo>
                    <a:pt x="240715" y="414578"/>
                  </a:lnTo>
                  <a:lnTo>
                    <a:pt x="288729" y="419192"/>
                  </a:lnTo>
                  <a:lnTo>
                    <a:pt x="334317" y="413354"/>
                  </a:lnTo>
                  <a:lnTo>
                    <a:pt x="337358" y="412254"/>
                  </a:lnTo>
                  <a:close/>
                </a:path>
                <a:path w="492760" h="699135">
                  <a:moveTo>
                    <a:pt x="431112" y="59956"/>
                  </a:moveTo>
                  <a:lnTo>
                    <a:pt x="283603" y="59956"/>
                  </a:lnTo>
                  <a:lnTo>
                    <a:pt x="330850" y="67662"/>
                  </a:lnTo>
                  <a:lnTo>
                    <a:pt x="372139" y="89194"/>
                  </a:lnTo>
                  <a:lnTo>
                    <a:pt x="404869" y="121926"/>
                  </a:lnTo>
                  <a:lnTo>
                    <a:pt x="426372" y="163199"/>
                  </a:lnTo>
                  <a:lnTo>
                    <a:pt x="433997" y="210362"/>
                  </a:lnTo>
                  <a:lnTo>
                    <a:pt x="426178" y="257325"/>
                  </a:lnTo>
                  <a:lnTo>
                    <a:pt x="404787" y="298150"/>
                  </a:lnTo>
                  <a:lnTo>
                    <a:pt x="372308" y="330373"/>
                  </a:lnTo>
                  <a:lnTo>
                    <a:pt x="331221" y="351530"/>
                  </a:lnTo>
                  <a:lnTo>
                    <a:pt x="284010" y="359155"/>
                  </a:lnTo>
                  <a:lnTo>
                    <a:pt x="429604" y="359155"/>
                  </a:lnTo>
                  <a:lnTo>
                    <a:pt x="445068" y="344096"/>
                  </a:lnTo>
                  <a:lnTo>
                    <a:pt x="469494" y="307421"/>
                  </a:lnTo>
                  <a:lnTo>
                    <a:pt x="485764" y="265781"/>
                  </a:lnTo>
                  <a:lnTo>
                    <a:pt x="492733" y="220273"/>
                  </a:lnTo>
                  <a:lnTo>
                    <a:pt x="489254" y="171995"/>
                  </a:lnTo>
                  <a:lnTo>
                    <a:pt x="475272" y="123778"/>
                  </a:lnTo>
                  <a:lnTo>
                    <a:pt x="452617" y="82938"/>
                  </a:lnTo>
                  <a:lnTo>
                    <a:pt x="431112" y="59956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344263" y="481926"/>
              <a:ext cx="89922" cy="925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438929" y="603669"/>
              <a:ext cx="59055" cy="112395"/>
            </a:xfrm>
            <a:custGeom>
              <a:avLst/>
              <a:gdLst/>
              <a:ahLst/>
              <a:cxnLst/>
              <a:rect l="l" t="t" r="r" b="b"/>
              <a:pathLst>
                <a:path w="59054" h="112395">
                  <a:moveTo>
                    <a:pt x="12560" y="0"/>
                  </a:moveTo>
                  <a:lnTo>
                    <a:pt x="4737" y="4533"/>
                  </a:lnTo>
                  <a:lnTo>
                    <a:pt x="0" y="13131"/>
                  </a:lnTo>
                  <a:lnTo>
                    <a:pt x="7698" y="38754"/>
                  </a:lnTo>
                  <a:lnTo>
                    <a:pt x="14539" y="59999"/>
                  </a:lnTo>
                  <a:lnTo>
                    <a:pt x="21788" y="81108"/>
                  </a:lnTo>
                  <a:lnTo>
                    <a:pt x="31241" y="106743"/>
                  </a:lnTo>
                  <a:lnTo>
                    <a:pt x="40792" y="111785"/>
                  </a:lnTo>
                  <a:lnTo>
                    <a:pt x="50749" y="110261"/>
                  </a:lnTo>
                  <a:lnTo>
                    <a:pt x="54482" y="102133"/>
                  </a:lnTo>
                  <a:lnTo>
                    <a:pt x="58902" y="97040"/>
                  </a:lnTo>
                  <a:lnTo>
                    <a:pt x="33281" y="27923"/>
                  </a:lnTo>
                  <a:lnTo>
                    <a:pt x="23266" y="2654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7197" y="747395"/>
              <a:ext cx="74803" cy="873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5" name="object 25"/>
            <p:cNvSpPr/>
            <p:nvPr/>
          </p:nvSpPr>
          <p:spPr>
            <a:xfrm>
              <a:off x="3772573" y="352107"/>
              <a:ext cx="101600" cy="54610"/>
            </a:xfrm>
            <a:custGeom>
              <a:avLst/>
              <a:gdLst/>
              <a:ahLst/>
              <a:cxnLst/>
              <a:rect l="l" t="t" r="r" b="b"/>
              <a:pathLst>
                <a:path w="101600" h="54609">
                  <a:moveTo>
                    <a:pt x="91376" y="0"/>
                  </a:moveTo>
                  <a:lnTo>
                    <a:pt x="46716" y="13977"/>
                  </a:lnTo>
                  <a:lnTo>
                    <a:pt x="2184" y="29946"/>
                  </a:lnTo>
                  <a:lnTo>
                    <a:pt x="0" y="40043"/>
                  </a:lnTo>
                  <a:lnTo>
                    <a:pt x="1460" y="49225"/>
                  </a:lnTo>
                  <a:lnTo>
                    <a:pt x="8394" y="51942"/>
                  </a:lnTo>
                  <a:lnTo>
                    <a:pt x="11061" y="54013"/>
                  </a:lnTo>
                  <a:lnTo>
                    <a:pt x="74914" y="32808"/>
                  </a:lnTo>
                  <a:lnTo>
                    <a:pt x="98590" y="24269"/>
                  </a:lnTo>
                  <a:lnTo>
                    <a:pt x="101561" y="14922"/>
                  </a:lnTo>
                  <a:lnTo>
                    <a:pt x="99326" y="6286"/>
                  </a:lnTo>
                  <a:lnTo>
                    <a:pt x="91376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6" name="object 26"/>
            <p:cNvSpPr/>
            <p:nvPr/>
          </p:nvSpPr>
          <p:spPr>
            <a:xfrm>
              <a:off x="2973489" y="354127"/>
              <a:ext cx="112775" cy="1146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7" name="object 27"/>
            <p:cNvSpPr/>
            <p:nvPr/>
          </p:nvSpPr>
          <p:spPr>
            <a:xfrm>
              <a:off x="2986621" y="350113"/>
              <a:ext cx="248920" cy="267970"/>
            </a:xfrm>
            <a:custGeom>
              <a:avLst/>
              <a:gdLst/>
              <a:ahLst/>
              <a:cxnLst/>
              <a:rect l="l" t="t" r="r" b="b"/>
              <a:pathLst>
                <a:path w="248919" h="267970">
                  <a:moveTo>
                    <a:pt x="62077" y="250190"/>
                  </a:moveTo>
                  <a:lnTo>
                    <a:pt x="60071" y="243459"/>
                  </a:lnTo>
                  <a:lnTo>
                    <a:pt x="36322" y="188112"/>
                  </a:lnTo>
                  <a:lnTo>
                    <a:pt x="25819" y="164477"/>
                  </a:lnTo>
                  <a:lnTo>
                    <a:pt x="20586" y="160502"/>
                  </a:lnTo>
                  <a:lnTo>
                    <a:pt x="18376" y="157924"/>
                  </a:lnTo>
                  <a:lnTo>
                    <a:pt x="8699" y="159600"/>
                  </a:lnTo>
                  <a:lnTo>
                    <a:pt x="2463" y="164579"/>
                  </a:lnTo>
                  <a:lnTo>
                    <a:pt x="0" y="172059"/>
                  </a:lnTo>
                  <a:lnTo>
                    <a:pt x="1651" y="181216"/>
                  </a:lnTo>
                  <a:lnTo>
                    <a:pt x="17589" y="219811"/>
                  </a:lnTo>
                  <a:lnTo>
                    <a:pt x="34328" y="258076"/>
                  </a:lnTo>
                  <a:lnTo>
                    <a:pt x="47409" y="267957"/>
                  </a:lnTo>
                  <a:lnTo>
                    <a:pt x="53835" y="265645"/>
                  </a:lnTo>
                  <a:lnTo>
                    <a:pt x="59093" y="261327"/>
                  </a:lnTo>
                  <a:lnTo>
                    <a:pt x="61798" y="256159"/>
                  </a:lnTo>
                  <a:lnTo>
                    <a:pt x="62077" y="250190"/>
                  </a:lnTo>
                  <a:close/>
                </a:path>
                <a:path w="248919" h="267970">
                  <a:moveTo>
                    <a:pt x="248729" y="15798"/>
                  </a:moveTo>
                  <a:lnTo>
                    <a:pt x="248589" y="9982"/>
                  </a:lnTo>
                  <a:lnTo>
                    <a:pt x="245224" y="4572"/>
                  </a:lnTo>
                  <a:lnTo>
                    <a:pt x="241350" y="762"/>
                  </a:lnTo>
                  <a:lnTo>
                    <a:pt x="229158" y="0"/>
                  </a:lnTo>
                  <a:lnTo>
                    <a:pt x="224536" y="3276"/>
                  </a:lnTo>
                  <a:lnTo>
                    <a:pt x="208038" y="13195"/>
                  </a:lnTo>
                  <a:lnTo>
                    <a:pt x="190728" y="20548"/>
                  </a:lnTo>
                  <a:lnTo>
                    <a:pt x="172694" y="25742"/>
                  </a:lnTo>
                  <a:lnTo>
                    <a:pt x="154012" y="29121"/>
                  </a:lnTo>
                  <a:lnTo>
                    <a:pt x="144932" y="30378"/>
                  </a:lnTo>
                  <a:lnTo>
                    <a:pt x="138125" y="32423"/>
                  </a:lnTo>
                  <a:lnTo>
                    <a:pt x="141300" y="54648"/>
                  </a:lnTo>
                  <a:lnTo>
                    <a:pt x="147688" y="58293"/>
                  </a:lnTo>
                  <a:lnTo>
                    <a:pt x="157899" y="57086"/>
                  </a:lnTo>
                  <a:lnTo>
                    <a:pt x="201409" y="47396"/>
                  </a:lnTo>
                  <a:lnTo>
                    <a:pt x="240893" y="26581"/>
                  </a:lnTo>
                  <a:lnTo>
                    <a:pt x="246037" y="21501"/>
                  </a:lnTo>
                  <a:lnTo>
                    <a:pt x="248729" y="15798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8" name="object 28"/>
            <p:cNvSpPr/>
            <p:nvPr/>
          </p:nvSpPr>
          <p:spPr>
            <a:xfrm>
              <a:off x="2838259" y="277495"/>
              <a:ext cx="101289" cy="765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9" name="object 29"/>
            <p:cNvSpPr/>
            <p:nvPr/>
          </p:nvSpPr>
          <p:spPr>
            <a:xfrm>
              <a:off x="3087167" y="153771"/>
              <a:ext cx="183515" cy="165735"/>
            </a:xfrm>
            <a:custGeom>
              <a:avLst/>
              <a:gdLst/>
              <a:ahLst/>
              <a:cxnLst/>
              <a:rect l="l" t="t" r="r" b="b"/>
              <a:pathLst>
                <a:path w="183514" h="165735">
                  <a:moveTo>
                    <a:pt x="114046" y="24828"/>
                  </a:moveTo>
                  <a:lnTo>
                    <a:pt x="63715" y="0"/>
                  </a:lnTo>
                  <a:lnTo>
                    <a:pt x="21221" y="13512"/>
                  </a:lnTo>
                  <a:lnTo>
                    <a:pt x="3683" y="20066"/>
                  </a:lnTo>
                  <a:lnTo>
                    <a:pt x="0" y="30670"/>
                  </a:lnTo>
                  <a:lnTo>
                    <a:pt x="4483" y="38671"/>
                  </a:lnTo>
                  <a:lnTo>
                    <a:pt x="14160" y="44602"/>
                  </a:lnTo>
                  <a:lnTo>
                    <a:pt x="17360" y="43014"/>
                  </a:lnTo>
                  <a:lnTo>
                    <a:pt x="37223" y="35318"/>
                  </a:lnTo>
                  <a:lnTo>
                    <a:pt x="57226" y="31877"/>
                  </a:lnTo>
                  <a:lnTo>
                    <a:pt x="77495" y="32664"/>
                  </a:lnTo>
                  <a:lnTo>
                    <a:pt x="98209" y="37642"/>
                  </a:lnTo>
                  <a:lnTo>
                    <a:pt x="101942" y="38912"/>
                  </a:lnTo>
                  <a:lnTo>
                    <a:pt x="111302" y="33172"/>
                  </a:lnTo>
                  <a:lnTo>
                    <a:pt x="114046" y="24828"/>
                  </a:lnTo>
                  <a:close/>
                </a:path>
                <a:path w="183514" h="165735">
                  <a:moveTo>
                    <a:pt x="182994" y="124129"/>
                  </a:moveTo>
                  <a:lnTo>
                    <a:pt x="173101" y="83426"/>
                  </a:lnTo>
                  <a:lnTo>
                    <a:pt x="147447" y="53695"/>
                  </a:lnTo>
                  <a:lnTo>
                    <a:pt x="140550" y="55956"/>
                  </a:lnTo>
                  <a:lnTo>
                    <a:pt x="136055" y="60363"/>
                  </a:lnTo>
                  <a:lnTo>
                    <a:pt x="135102" y="65582"/>
                  </a:lnTo>
                  <a:lnTo>
                    <a:pt x="136410" y="71348"/>
                  </a:lnTo>
                  <a:lnTo>
                    <a:pt x="144195" y="92468"/>
                  </a:lnTo>
                  <a:lnTo>
                    <a:pt x="159600" y="138163"/>
                  </a:lnTo>
                  <a:lnTo>
                    <a:pt x="155575" y="139534"/>
                  </a:lnTo>
                  <a:lnTo>
                    <a:pt x="155638" y="142582"/>
                  </a:lnTo>
                  <a:lnTo>
                    <a:pt x="155092" y="151384"/>
                  </a:lnTo>
                  <a:lnTo>
                    <a:pt x="155651" y="158127"/>
                  </a:lnTo>
                  <a:lnTo>
                    <a:pt x="159067" y="163233"/>
                  </a:lnTo>
                  <a:lnTo>
                    <a:pt x="167182" y="165595"/>
                  </a:lnTo>
                  <a:lnTo>
                    <a:pt x="175387" y="164096"/>
                  </a:lnTo>
                  <a:lnTo>
                    <a:pt x="179832" y="159334"/>
                  </a:lnTo>
                  <a:lnTo>
                    <a:pt x="181813" y="152704"/>
                  </a:lnTo>
                  <a:lnTo>
                    <a:pt x="182664" y="145630"/>
                  </a:lnTo>
                  <a:lnTo>
                    <a:pt x="182994" y="124129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0" name="object 30"/>
            <p:cNvSpPr/>
            <p:nvPr/>
          </p:nvSpPr>
          <p:spPr>
            <a:xfrm>
              <a:off x="3059442" y="647649"/>
              <a:ext cx="91211" cy="857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1"/>
            <p:cNvSpPr/>
            <p:nvPr/>
          </p:nvSpPr>
          <p:spPr>
            <a:xfrm>
              <a:off x="2652526" y="25539"/>
              <a:ext cx="64358" cy="1141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2" name="object 32"/>
            <p:cNvSpPr/>
            <p:nvPr/>
          </p:nvSpPr>
          <p:spPr>
            <a:xfrm>
              <a:off x="2727731" y="170637"/>
              <a:ext cx="86639" cy="909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3" name="object 33"/>
            <p:cNvSpPr/>
            <p:nvPr/>
          </p:nvSpPr>
          <p:spPr>
            <a:xfrm>
              <a:off x="2992005" y="212788"/>
              <a:ext cx="72529" cy="1036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4" name="object 34"/>
            <p:cNvSpPr/>
            <p:nvPr/>
          </p:nvSpPr>
          <p:spPr>
            <a:xfrm>
              <a:off x="3329851" y="764349"/>
              <a:ext cx="117475" cy="41910"/>
            </a:xfrm>
            <a:custGeom>
              <a:avLst/>
              <a:gdLst/>
              <a:ahLst/>
              <a:cxnLst/>
              <a:rect l="l" t="t" r="r" b="b"/>
              <a:pathLst>
                <a:path w="117475" h="41909">
                  <a:moveTo>
                    <a:pt x="112344" y="0"/>
                  </a:moveTo>
                  <a:lnTo>
                    <a:pt x="105448" y="698"/>
                  </a:lnTo>
                  <a:lnTo>
                    <a:pt x="92633" y="3454"/>
                  </a:lnTo>
                  <a:lnTo>
                    <a:pt x="87261" y="5130"/>
                  </a:lnTo>
                  <a:lnTo>
                    <a:pt x="32065" y="10191"/>
                  </a:lnTo>
                  <a:lnTo>
                    <a:pt x="10236" y="13195"/>
                  </a:lnTo>
                  <a:lnTo>
                    <a:pt x="3124" y="20701"/>
                  </a:lnTo>
                  <a:lnTo>
                    <a:pt x="0" y="35102"/>
                  </a:lnTo>
                  <a:lnTo>
                    <a:pt x="7099" y="39420"/>
                  </a:lnTo>
                  <a:lnTo>
                    <a:pt x="21717" y="39039"/>
                  </a:lnTo>
                  <a:lnTo>
                    <a:pt x="32842" y="39154"/>
                  </a:lnTo>
                  <a:lnTo>
                    <a:pt x="33299" y="41719"/>
                  </a:lnTo>
                  <a:lnTo>
                    <a:pt x="86695" y="31912"/>
                  </a:lnTo>
                  <a:lnTo>
                    <a:pt x="114211" y="26416"/>
                  </a:lnTo>
                  <a:lnTo>
                    <a:pt x="116865" y="19215"/>
                  </a:lnTo>
                  <a:lnTo>
                    <a:pt x="112344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5" name="object 35"/>
            <p:cNvSpPr/>
            <p:nvPr/>
          </p:nvSpPr>
          <p:spPr>
            <a:xfrm>
              <a:off x="3578716" y="542353"/>
              <a:ext cx="75124" cy="10199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6" name="object 36"/>
            <p:cNvSpPr/>
            <p:nvPr/>
          </p:nvSpPr>
          <p:spPr>
            <a:xfrm>
              <a:off x="3477488" y="671652"/>
              <a:ext cx="90728" cy="9034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7" name="object 37"/>
            <p:cNvSpPr/>
            <p:nvPr/>
          </p:nvSpPr>
          <p:spPr>
            <a:xfrm>
              <a:off x="3181438" y="740397"/>
              <a:ext cx="111125" cy="59055"/>
            </a:xfrm>
            <a:custGeom>
              <a:avLst/>
              <a:gdLst/>
              <a:ahLst/>
              <a:cxnLst/>
              <a:rect l="l" t="t" r="r" b="b"/>
              <a:pathLst>
                <a:path w="111125" h="59054">
                  <a:moveTo>
                    <a:pt x="11887" y="0"/>
                  </a:moveTo>
                  <a:lnTo>
                    <a:pt x="2425" y="3479"/>
                  </a:lnTo>
                  <a:lnTo>
                    <a:pt x="0" y="11379"/>
                  </a:lnTo>
                  <a:lnTo>
                    <a:pt x="2336" y="21437"/>
                  </a:lnTo>
                  <a:lnTo>
                    <a:pt x="27756" y="32031"/>
                  </a:lnTo>
                  <a:lnTo>
                    <a:pt x="50061" y="40862"/>
                  </a:lnTo>
                  <a:lnTo>
                    <a:pt x="95948" y="58559"/>
                  </a:lnTo>
                  <a:lnTo>
                    <a:pt x="102006" y="52450"/>
                  </a:lnTo>
                  <a:lnTo>
                    <a:pt x="108419" y="48806"/>
                  </a:lnTo>
                  <a:lnTo>
                    <a:pt x="59497" y="15095"/>
                  </a:lnTo>
                  <a:lnTo>
                    <a:pt x="37874" y="8036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8" name="object 38"/>
            <p:cNvSpPr/>
            <p:nvPr/>
          </p:nvSpPr>
          <p:spPr>
            <a:xfrm>
              <a:off x="3657434" y="415416"/>
              <a:ext cx="86423" cy="9777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9" name="object 39"/>
            <p:cNvSpPr/>
            <p:nvPr/>
          </p:nvSpPr>
          <p:spPr>
            <a:xfrm>
              <a:off x="4007091" y="267530"/>
              <a:ext cx="167284" cy="870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878036" y="239813"/>
            <a:ext cx="1343705" cy="622698"/>
          </a:xfrm>
          <a:prstGeom prst="rect">
            <a:avLst/>
          </a:prstGeom>
        </p:spPr>
        <p:txBody>
          <a:bodyPr vert="horz" wrap="square" lIns="0" tIns="48986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386"/>
              </a:spcBef>
            </a:pPr>
            <a:r>
              <a:rPr sz="2571" spc="5" dirty="0"/>
              <a:t>Level</a:t>
            </a:r>
            <a:r>
              <a:rPr sz="2571" spc="-134" dirty="0"/>
              <a:t> </a:t>
            </a:r>
            <a:r>
              <a:rPr sz="2571" spc="-139" dirty="0"/>
              <a:t>Up!</a:t>
            </a:r>
            <a:endParaRPr sz="2571"/>
          </a:p>
          <a:p>
            <a:pPr marL="13607">
              <a:lnSpc>
                <a:spcPct val="100000"/>
              </a:lnSpc>
              <a:spcBef>
                <a:spcPts val="118"/>
              </a:spcBef>
            </a:pPr>
            <a:r>
              <a:rPr sz="1071" spc="-54" dirty="0">
                <a:latin typeface="Trebuchet MS"/>
                <a:cs typeface="Trebuchet MS"/>
              </a:rPr>
              <a:t>scratch.mit.edu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83732" y="1070338"/>
            <a:ext cx="1036184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-59" dirty="0">
                <a:solidFill>
                  <a:srgbClr val="00A1CB"/>
                </a:solidFill>
                <a:latin typeface="Times New Roman"/>
                <a:cs typeface="Times New Roman"/>
              </a:rPr>
              <a:t>GeT</a:t>
            </a:r>
            <a:r>
              <a:rPr sz="1500" b="1" spc="80" dirty="0">
                <a:solidFill>
                  <a:srgbClr val="00A1CB"/>
                </a:solidFill>
                <a:latin typeface="Times New Roman"/>
                <a:cs typeface="Times New Roman"/>
              </a:rPr>
              <a:t> </a:t>
            </a:r>
            <a:r>
              <a:rPr sz="1500" b="1" spc="145" dirty="0">
                <a:solidFill>
                  <a:srgbClr val="00A1CB"/>
                </a:solidFill>
                <a:latin typeface="Times New Roman"/>
                <a:cs typeface="Times New Roman"/>
              </a:rPr>
              <a:t>reAdy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70943" y="2775312"/>
            <a:ext cx="1464129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64" dirty="0">
                <a:solidFill>
                  <a:srgbClr val="939598"/>
                </a:solidFill>
                <a:latin typeface="Times New Roman"/>
                <a:cs typeface="Times New Roman"/>
              </a:rPr>
              <a:t>Add </a:t>
            </a:r>
            <a:r>
              <a:rPr sz="1500" b="1" spc="107" dirty="0">
                <a:solidFill>
                  <a:srgbClr val="939598"/>
                </a:solidFill>
                <a:latin typeface="Times New Roman"/>
                <a:cs typeface="Times New Roman"/>
              </a:rPr>
              <a:t>This</a:t>
            </a:r>
            <a:r>
              <a:rPr sz="1500" b="1" spc="198" dirty="0">
                <a:solidFill>
                  <a:srgbClr val="939598"/>
                </a:solidFill>
                <a:latin typeface="Times New Roman"/>
                <a:cs typeface="Times New Roman"/>
              </a:rPr>
              <a:t> </a:t>
            </a:r>
            <a:r>
              <a:rPr sz="1500" b="1" spc="155" dirty="0">
                <a:solidFill>
                  <a:srgbClr val="939598"/>
                </a:solidFill>
                <a:latin typeface="Times New Roman"/>
                <a:cs typeface="Times New Roman"/>
              </a:rPr>
              <a:t>Code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97135" y="2150350"/>
            <a:ext cx="1204913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 indent="151716">
              <a:lnSpc>
                <a:spcPct val="111100"/>
              </a:lnSpc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second 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backdrop,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like</a:t>
            </a:r>
            <a:r>
              <a:rPr sz="964" b="1" spc="-21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Nebula.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268355" y="1673338"/>
            <a:ext cx="462643" cy="462643"/>
            <a:chOff x="580198" y="1561782"/>
            <a:chExt cx="431800" cy="431800"/>
          </a:xfrm>
        </p:grpSpPr>
        <p:sp>
          <p:nvSpPr>
            <p:cNvPr id="45" name="object 45"/>
            <p:cNvSpPr/>
            <p:nvPr/>
          </p:nvSpPr>
          <p:spPr>
            <a:xfrm>
              <a:off x="589723" y="1571307"/>
              <a:ext cx="412394" cy="4123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589723" y="1571307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206197" y="412394"/>
                  </a:moveTo>
                  <a:lnTo>
                    <a:pt x="253476" y="406948"/>
                  </a:lnTo>
                  <a:lnTo>
                    <a:pt x="296878" y="391436"/>
                  </a:lnTo>
                  <a:lnTo>
                    <a:pt x="335163" y="367095"/>
                  </a:lnTo>
                  <a:lnTo>
                    <a:pt x="367095" y="335163"/>
                  </a:lnTo>
                  <a:lnTo>
                    <a:pt x="391436" y="296878"/>
                  </a:lnTo>
                  <a:lnTo>
                    <a:pt x="406948" y="253476"/>
                  </a:lnTo>
                  <a:lnTo>
                    <a:pt x="412394" y="206197"/>
                  </a:lnTo>
                  <a:lnTo>
                    <a:pt x="406948" y="158917"/>
                  </a:lnTo>
                  <a:lnTo>
                    <a:pt x="391436" y="115516"/>
                  </a:lnTo>
                  <a:lnTo>
                    <a:pt x="367095" y="77230"/>
                  </a:lnTo>
                  <a:lnTo>
                    <a:pt x="335163" y="45298"/>
                  </a:lnTo>
                  <a:lnTo>
                    <a:pt x="296878" y="20957"/>
                  </a:lnTo>
                  <a:lnTo>
                    <a:pt x="253476" y="5445"/>
                  </a:lnTo>
                  <a:lnTo>
                    <a:pt x="206197" y="0"/>
                  </a:lnTo>
                  <a:lnTo>
                    <a:pt x="158917" y="5445"/>
                  </a:lnTo>
                  <a:lnTo>
                    <a:pt x="115516" y="20957"/>
                  </a:lnTo>
                  <a:lnTo>
                    <a:pt x="77230" y="45298"/>
                  </a:lnTo>
                  <a:lnTo>
                    <a:pt x="45298" y="77230"/>
                  </a:lnTo>
                  <a:lnTo>
                    <a:pt x="20957" y="115516"/>
                  </a:lnTo>
                  <a:lnTo>
                    <a:pt x="5445" y="158917"/>
                  </a:lnTo>
                  <a:lnTo>
                    <a:pt x="0" y="206197"/>
                  </a:lnTo>
                  <a:lnTo>
                    <a:pt x="5445" y="253476"/>
                  </a:lnTo>
                  <a:lnTo>
                    <a:pt x="20957" y="296878"/>
                  </a:lnTo>
                  <a:lnTo>
                    <a:pt x="45298" y="335163"/>
                  </a:lnTo>
                  <a:lnTo>
                    <a:pt x="77230" y="367095"/>
                  </a:lnTo>
                  <a:lnTo>
                    <a:pt x="115516" y="391436"/>
                  </a:lnTo>
                  <a:lnTo>
                    <a:pt x="158917" y="406948"/>
                  </a:lnTo>
                  <a:lnTo>
                    <a:pt x="206197" y="412394"/>
                  </a:lnTo>
                  <a:close/>
                </a:path>
              </a:pathLst>
            </a:custGeom>
            <a:ln w="190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952189" y="3552143"/>
            <a:ext cx="917802" cy="339799"/>
          </a:xfrm>
          <a:prstGeom prst="rect">
            <a:avLst/>
          </a:prstGeom>
        </p:spPr>
        <p:txBody>
          <a:bodyPr vert="horz" wrap="square" lIns="0" tIns="29935" rIns="0" bIns="0" rtlCol="0">
            <a:spAutoFit/>
          </a:bodyPr>
          <a:lstStyle/>
          <a:p>
            <a:pPr marL="13607">
              <a:spcBef>
                <a:spcPts val="235"/>
              </a:spcBef>
            </a:pPr>
            <a:r>
              <a:rPr sz="964" b="1" spc="-150" dirty="0">
                <a:solidFill>
                  <a:srgbClr val="636466"/>
                </a:solidFill>
                <a:latin typeface="Verdana"/>
                <a:cs typeface="Verdana"/>
              </a:rPr>
              <a:t>Choose </a:t>
            </a:r>
            <a:r>
              <a:rPr sz="964" b="1" spc="-145" dirty="0">
                <a:solidFill>
                  <a:srgbClr val="636466"/>
                </a:solidFill>
                <a:latin typeface="Verdana"/>
                <a:cs typeface="Verdana"/>
              </a:rPr>
              <a:t>your</a:t>
            </a:r>
            <a:r>
              <a:rPr sz="964" b="1" spc="-177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964" b="1" spc="-112" dirty="0">
                <a:solidFill>
                  <a:srgbClr val="636466"/>
                </a:solidFill>
                <a:latin typeface="Verdana"/>
                <a:cs typeface="Verdana"/>
              </a:rPr>
              <a:t>first</a:t>
            </a:r>
            <a:endParaRPr sz="964">
              <a:latin typeface="Verdana"/>
              <a:cs typeface="Verdana"/>
            </a:endParaRPr>
          </a:p>
          <a:p>
            <a:pPr marL="13607">
              <a:spcBef>
                <a:spcPts val="129"/>
              </a:spcBef>
            </a:pP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backdrop.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621236" y="3672296"/>
            <a:ext cx="325891" cy="1361"/>
          </a:xfrm>
          <a:custGeom>
            <a:avLst/>
            <a:gdLst/>
            <a:ahLst/>
            <a:cxnLst/>
            <a:rect l="l" t="t" r="r" b="b"/>
            <a:pathLst>
              <a:path w="304164" h="1270">
                <a:moveTo>
                  <a:pt x="-6350" y="457"/>
                </a:moveTo>
                <a:lnTo>
                  <a:pt x="310159" y="457"/>
                </a:lnTo>
              </a:path>
            </a:pathLst>
          </a:custGeom>
          <a:ln w="13614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49" name="object 49"/>
          <p:cNvSpPr txBox="1"/>
          <p:nvPr/>
        </p:nvSpPr>
        <p:spPr>
          <a:xfrm>
            <a:off x="6952189" y="4073012"/>
            <a:ext cx="1136877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lnSpc>
                <a:spcPct val="111100"/>
              </a:lnSpc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20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backdrop  to switch</a:t>
            </a:r>
            <a:r>
              <a:rPr sz="964" b="1" spc="-17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to.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630583" y="4188115"/>
            <a:ext cx="316366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29508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51" name="object 51"/>
          <p:cNvSpPr/>
          <p:nvPr/>
        </p:nvSpPr>
        <p:spPr>
          <a:xfrm>
            <a:off x="4102849" y="3190248"/>
            <a:ext cx="539060" cy="5516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52" name="object 52"/>
          <p:cNvSpPr txBox="1"/>
          <p:nvPr/>
        </p:nvSpPr>
        <p:spPr>
          <a:xfrm>
            <a:off x="4256401" y="3598899"/>
            <a:ext cx="233361" cy="11267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643" spc="-21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643" dirty="0">
                <a:solidFill>
                  <a:srgbClr val="231F20"/>
                </a:solidFill>
                <a:latin typeface="Trebuchet MS"/>
                <a:cs typeface="Trebuchet MS"/>
              </a:rPr>
              <a:t>ob</a:t>
            </a:r>
            <a:r>
              <a:rPr sz="643" spc="-16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643" spc="-43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643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015095" y="1521904"/>
            <a:ext cx="783770" cy="7651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54" name="object 54"/>
          <p:cNvSpPr txBox="1"/>
          <p:nvPr/>
        </p:nvSpPr>
        <p:spPr>
          <a:xfrm>
            <a:off x="6780847" y="2048422"/>
            <a:ext cx="1253218" cy="442402"/>
          </a:xfrm>
          <a:prstGeom prst="rect">
            <a:avLst/>
          </a:prstGeom>
        </p:spPr>
        <p:txBody>
          <a:bodyPr vert="horz" wrap="square" lIns="0" tIns="84364" rIns="0" bIns="0" rtlCol="0">
            <a:spAutoFit/>
          </a:bodyPr>
          <a:lstStyle/>
          <a:p>
            <a:pPr algn="ctr">
              <a:spcBef>
                <a:spcPts val="664"/>
              </a:spcBef>
            </a:pPr>
            <a:r>
              <a:rPr sz="857" spc="-21" dirty="0">
                <a:solidFill>
                  <a:srgbClr val="231F20"/>
                </a:solidFill>
                <a:latin typeface="Trebuchet MS"/>
                <a:cs typeface="Trebuchet MS"/>
              </a:rPr>
              <a:t>Robot</a:t>
            </a:r>
            <a:endParaRPr sz="857">
              <a:latin typeface="Trebuchet MS"/>
              <a:cs typeface="Trebuchet MS"/>
            </a:endParaRPr>
          </a:p>
          <a:p>
            <a:pPr algn="ctr">
              <a:spcBef>
                <a:spcPts val="627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Select</a:t>
            </a:r>
            <a:r>
              <a:rPr sz="964" b="1" spc="-11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1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Robot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sprite.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394688" y="1521905"/>
            <a:ext cx="784452" cy="765402"/>
            <a:chOff x="1631442" y="1420444"/>
            <a:chExt cx="732155" cy="714375"/>
          </a:xfrm>
        </p:grpSpPr>
        <p:sp>
          <p:nvSpPr>
            <p:cNvPr id="56" name="object 56"/>
            <p:cNvSpPr/>
            <p:nvPr/>
          </p:nvSpPr>
          <p:spPr>
            <a:xfrm>
              <a:off x="1640954" y="1429969"/>
              <a:ext cx="712990" cy="69505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7" name="object 57"/>
            <p:cNvSpPr/>
            <p:nvPr/>
          </p:nvSpPr>
          <p:spPr>
            <a:xfrm>
              <a:off x="1640967" y="1429969"/>
              <a:ext cx="713105" cy="695325"/>
            </a:xfrm>
            <a:custGeom>
              <a:avLst/>
              <a:gdLst/>
              <a:ahLst/>
              <a:cxnLst/>
              <a:rect l="l" t="t" r="r" b="b"/>
              <a:pathLst>
                <a:path w="713105" h="695325">
                  <a:moveTo>
                    <a:pt x="76200" y="0"/>
                  </a:move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618858"/>
                  </a:lnTo>
                  <a:lnTo>
                    <a:pt x="1190" y="662911"/>
                  </a:lnTo>
                  <a:lnTo>
                    <a:pt x="9525" y="685533"/>
                  </a:lnTo>
                  <a:lnTo>
                    <a:pt x="32146" y="693867"/>
                  </a:lnTo>
                  <a:lnTo>
                    <a:pt x="76200" y="695058"/>
                  </a:lnTo>
                  <a:lnTo>
                    <a:pt x="636778" y="695058"/>
                  </a:lnTo>
                  <a:lnTo>
                    <a:pt x="680831" y="693867"/>
                  </a:lnTo>
                  <a:lnTo>
                    <a:pt x="703453" y="685533"/>
                  </a:lnTo>
                  <a:lnTo>
                    <a:pt x="711787" y="662911"/>
                  </a:lnTo>
                  <a:lnTo>
                    <a:pt x="712978" y="618858"/>
                  </a:lnTo>
                  <a:lnTo>
                    <a:pt x="712978" y="76200"/>
                  </a:lnTo>
                  <a:lnTo>
                    <a:pt x="711787" y="32146"/>
                  </a:lnTo>
                  <a:lnTo>
                    <a:pt x="703453" y="9525"/>
                  </a:lnTo>
                  <a:lnTo>
                    <a:pt x="680831" y="1190"/>
                  </a:lnTo>
                  <a:lnTo>
                    <a:pt x="636778" y="0"/>
                  </a:lnTo>
                  <a:lnTo>
                    <a:pt x="76200" y="0"/>
                  </a:lnTo>
                  <a:close/>
                </a:path>
              </a:pathLst>
            </a:custGeom>
            <a:ln w="190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541916" y="2054161"/>
            <a:ext cx="489857" cy="16555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338" rIns="0" bIns="0" rtlCol="0">
            <a:spAutoFit/>
          </a:bodyPr>
          <a:lstStyle/>
          <a:p>
            <a:pPr marL="81641">
              <a:spcBef>
                <a:spcPts val="262"/>
              </a:spcBef>
            </a:pPr>
            <a:r>
              <a:rPr sz="857" spc="-16" dirty="0">
                <a:solidFill>
                  <a:srgbClr val="231F20"/>
                </a:solidFill>
                <a:latin typeface="Trebuchet MS"/>
                <a:cs typeface="Trebuchet MS"/>
              </a:rPr>
              <a:t>Nebula</a:t>
            </a:r>
            <a:endParaRPr sz="857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05303" y="5428631"/>
            <a:ext cx="3147332" cy="1027800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R="5443" algn="r"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</a:t>
            </a:r>
            <a:r>
              <a:rPr sz="964" b="1" spc="-14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</a:t>
            </a:r>
            <a:r>
              <a:rPr sz="964" b="1" spc="-13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sound.</a:t>
            </a:r>
            <a:endParaRPr sz="96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79">
              <a:latin typeface="Trebuchet MS"/>
              <a:cs typeface="Trebuchet MS"/>
            </a:endParaRPr>
          </a:p>
          <a:p>
            <a:pPr>
              <a:spcBef>
                <a:spcPts val="16"/>
              </a:spcBef>
            </a:pPr>
            <a:endParaRPr sz="1232">
              <a:latin typeface="Trebuchet MS"/>
              <a:cs typeface="Trebuchet MS"/>
            </a:endParaRPr>
          </a:p>
          <a:p>
            <a:pPr marR="302751" algn="ctr"/>
            <a:r>
              <a:rPr sz="1500" b="1" spc="102" dirty="0">
                <a:solidFill>
                  <a:srgbClr val="6BA883"/>
                </a:solidFill>
                <a:latin typeface="Times New Roman"/>
                <a:cs typeface="Times New Roman"/>
              </a:rPr>
              <a:t>Try</a:t>
            </a:r>
            <a:r>
              <a:rPr sz="1500" b="1" spc="145" dirty="0">
                <a:solidFill>
                  <a:srgbClr val="6BA883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6BA883"/>
                </a:solidFill>
                <a:latin typeface="Times New Roman"/>
                <a:cs typeface="Times New Roman"/>
              </a:rPr>
              <a:t>iT</a:t>
            </a:r>
            <a:endParaRPr sz="1500">
              <a:latin typeface="Times New Roman"/>
              <a:cs typeface="Times New Roman"/>
            </a:endParaRPr>
          </a:p>
          <a:p>
            <a:pPr marL="13607">
              <a:spcBef>
                <a:spcPts val="873"/>
              </a:spcBef>
            </a:pPr>
            <a:r>
              <a:rPr sz="964" b="1" spc="-112" dirty="0">
                <a:solidFill>
                  <a:srgbClr val="636466"/>
                </a:solidFill>
                <a:latin typeface="Verdana"/>
                <a:cs typeface="Verdana"/>
              </a:rPr>
              <a:t>Click </a:t>
            </a:r>
            <a:r>
              <a:rPr sz="964" b="1" spc="-134" dirty="0">
                <a:solidFill>
                  <a:srgbClr val="636466"/>
                </a:solidFill>
                <a:latin typeface="Verdana"/>
                <a:cs typeface="Verdana"/>
              </a:rPr>
              <a:t>the </a:t>
            </a:r>
            <a:r>
              <a:rPr sz="964" b="1" spc="-155" dirty="0">
                <a:solidFill>
                  <a:srgbClr val="636466"/>
                </a:solidFill>
                <a:latin typeface="Verdana"/>
                <a:cs typeface="Verdana"/>
              </a:rPr>
              <a:t>green </a:t>
            </a:r>
            <a:r>
              <a:rPr sz="964" b="1" spc="-122" dirty="0">
                <a:solidFill>
                  <a:srgbClr val="636466"/>
                </a:solidFill>
                <a:latin typeface="Verdana"/>
                <a:cs typeface="Verdana"/>
              </a:rPr>
              <a:t>flag to </a:t>
            </a:r>
            <a:r>
              <a:rPr sz="964" b="1" spc="-134" dirty="0">
                <a:solidFill>
                  <a:srgbClr val="636466"/>
                </a:solidFill>
                <a:latin typeface="Verdana"/>
                <a:cs typeface="Verdana"/>
              </a:rPr>
              <a:t>start the</a:t>
            </a:r>
            <a:r>
              <a:rPr sz="964" b="1" spc="-198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964" b="1" spc="-161" dirty="0">
                <a:solidFill>
                  <a:srgbClr val="636466"/>
                </a:solidFill>
                <a:latin typeface="Verdana"/>
                <a:cs typeface="Verdana"/>
              </a:rPr>
              <a:t>game!</a:t>
            </a:r>
            <a:endParaRPr sz="964">
              <a:latin typeface="Verdana"/>
              <a:cs typeface="Verdan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727263" y="6213361"/>
            <a:ext cx="746352" cy="299357"/>
            <a:chOff x="2875178" y="5799137"/>
            <a:chExt cx="696595" cy="279400"/>
          </a:xfrm>
        </p:grpSpPr>
        <p:sp>
          <p:nvSpPr>
            <p:cNvPr id="61" name="object 61"/>
            <p:cNvSpPr/>
            <p:nvPr/>
          </p:nvSpPr>
          <p:spPr>
            <a:xfrm>
              <a:off x="3073311" y="5808662"/>
              <a:ext cx="488441" cy="2603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2" name="object 62"/>
            <p:cNvSpPr/>
            <p:nvPr/>
          </p:nvSpPr>
          <p:spPr>
            <a:xfrm>
              <a:off x="3073311" y="5808662"/>
              <a:ext cx="488950" cy="260350"/>
            </a:xfrm>
            <a:custGeom>
              <a:avLst/>
              <a:gdLst/>
              <a:ahLst/>
              <a:cxnLst/>
              <a:rect l="l" t="t" r="r" b="b"/>
              <a:pathLst>
                <a:path w="488950" h="260350">
                  <a:moveTo>
                    <a:pt x="85725" y="0"/>
                  </a:moveTo>
                  <a:lnTo>
                    <a:pt x="59819" y="3859"/>
                  </a:lnTo>
                  <a:lnTo>
                    <a:pt x="31742" y="17435"/>
                  </a:lnTo>
                  <a:lnTo>
                    <a:pt x="9224" y="43725"/>
                  </a:lnTo>
                  <a:lnTo>
                    <a:pt x="0" y="85725"/>
                  </a:lnTo>
                  <a:lnTo>
                    <a:pt x="0" y="174625"/>
                  </a:lnTo>
                  <a:lnTo>
                    <a:pt x="3859" y="200530"/>
                  </a:lnTo>
                  <a:lnTo>
                    <a:pt x="17435" y="228607"/>
                  </a:lnTo>
                  <a:lnTo>
                    <a:pt x="43725" y="251125"/>
                  </a:lnTo>
                  <a:lnTo>
                    <a:pt x="85725" y="260350"/>
                  </a:lnTo>
                  <a:lnTo>
                    <a:pt x="402717" y="260350"/>
                  </a:lnTo>
                  <a:lnTo>
                    <a:pt x="428622" y="256490"/>
                  </a:lnTo>
                  <a:lnTo>
                    <a:pt x="456699" y="242914"/>
                  </a:lnTo>
                  <a:lnTo>
                    <a:pt x="479217" y="216624"/>
                  </a:lnTo>
                  <a:lnTo>
                    <a:pt x="488442" y="174625"/>
                  </a:lnTo>
                  <a:lnTo>
                    <a:pt x="488442" y="85725"/>
                  </a:lnTo>
                  <a:lnTo>
                    <a:pt x="484582" y="59819"/>
                  </a:lnTo>
                  <a:lnTo>
                    <a:pt x="471006" y="31742"/>
                  </a:lnTo>
                  <a:lnTo>
                    <a:pt x="444716" y="9224"/>
                  </a:lnTo>
                  <a:lnTo>
                    <a:pt x="402717" y="0"/>
                  </a:lnTo>
                  <a:lnTo>
                    <a:pt x="85725" y="0"/>
                  </a:lnTo>
                  <a:close/>
                </a:path>
              </a:pathLst>
            </a:custGeom>
            <a:ln w="19050">
              <a:solidFill>
                <a:srgbClr val="6BA883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3" name="object 63"/>
            <p:cNvSpPr/>
            <p:nvPr/>
          </p:nvSpPr>
          <p:spPr>
            <a:xfrm>
              <a:off x="2875178" y="5938837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</p:spTree>
    <p:extLst>
      <p:ext uri="{BB962C8B-B14F-4D97-AF65-F5344CB8AC3E}">
        <p14:creationId xmlns:p14="http://schemas.microsoft.com/office/powerpoint/2010/main" val="238152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715" y="0"/>
            <a:ext cx="4898571" cy="68580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4572000" y="0"/>
                </a:moveTo>
                <a:lnTo>
                  <a:pt x="0" y="0"/>
                </a:lnTo>
                <a:lnTo>
                  <a:pt x="0" y="6400800"/>
                </a:lnTo>
                <a:lnTo>
                  <a:pt x="4572000" y="6400800"/>
                </a:lnTo>
                <a:lnTo>
                  <a:pt x="4572000" y="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" name="object 3"/>
          <p:cNvSpPr/>
          <p:nvPr/>
        </p:nvSpPr>
        <p:spPr>
          <a:xfrm>
            <a:off x="5932715" y="6286500"/>
            <a:ext cx="326571" cy="3265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4" name="object 4"/>
          <p:cNvSpPr txBox="1"/>
          <p:nvPr/>
        </p:nvSpPr>
        <p:spPr>
          <a:xfrm>
            <a:off x="4395108" y="6351135"/>
            <a:ext cx="746352" cy="17852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071" b="1" spc="-37" dirty="0">
                <a:solidFill>
                  <a:srgbClr val="FFFFFF"/>
                </a:solidFill>
                <a:latin typeface="Trebuchet MS"/>
                <a:cs typeface="Trebuchet MS"/>
              </a:rPr>
              <a:t>Chase</a:t>
            </a:r>
            <a:r>
              <a:rPr sz="1071" b="1" spc="-1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43" dirty="0">
                <a:solidFill>
                  <a:srgbClr val="FFFFFF"/>
                </a:solidFill>
                <a:latin typeface="Trebuchet MS"/>
                <a:cs typeface="Trebuchet MS"/>
              </a:rPr>
              <a:t>Game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38577" y="6310805"/>
            <a:ext cx="744558" cy="277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6" name="object 6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7" name="object 7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8" name="object 8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9" name="object 9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F972D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0" name="object 10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2" name="object 12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3" name="object 13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4" name="object 14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88707" y="27364"/>
            <a:ext cx="2056720" cy="904195"/>
            <a:chOff x="2652526" y="25539"/>
            <a:chExt cx="1919605" cy="843915"/>
          </a:xfrm>
        </p:grpSpPr>
        <p:sp>
          <p:nvSpPr>
            <p:cNvPr id="16" name="object 16"/>
            <p:cNvSpPr/>
            <p:nvPr/>
          </p:nvSpPr>
          <p:spPr>
            <a:xfrm>
              <a:off x="3844556" y="170535"/>
              <a:ext cx="492759" cy="699135"/>
            </a:xfrm>
            <a:custGeom>
              <a:avLst/>
              <a:gdLst/>
              <a:ahLst/>
              <a:cxnLst/>
              <a:rect l="l" t="t" r="r" b="b"/>
              <a:pathLst>
                <a:path w="492760" h="699135">
                  <a:moveTo>
                    <a:pt x="286517" y="0"/>
                  </a:moveTo>
                  <a:lnTo>
                    <a:pt x="240506" y="3230"/>
                  </a:lnTo>
                  <a:lnTo>
                    <a:pt x="197676" y="17010"/>
                  </a:lnTo>
                  <a:lnTo>
                    <a:pt x="158431" y="41281"/>
                  </a:lnTo>
                  <a:lnTo>
                    <a:pt x="123177" y="75983"/>
                  </a:lnTo>
                  <a:lnTo>
                    <a:pt x="95535" y="117148"/>
                  </a:lnTo>
                  <a:lnTo>
                    <a:pt x="79062" y="160239"/>
                  </a:lnTo>
                  <a:lnTo>
                    <a:pt x="73497" y="205010"/>
                  </a:lnTo>
                  <a:lnTo>
                    <a:pt x="78574" y="251213"/>
                  </a:lnTo>
                  <a:lnTo>
                    <a:pt x="94030" y="298602"/>
                  </a:lnTo>
                  <a:lnTo>
                    <a:pt x="120646" y="341731"/>
                  </a:lnTo>
                  <a:lnTo>
                    <a:pt x="156806" y="377354"/>
                  </a:lnTo>
                  <a:lnTo>
                    <a:pt x="0" y="660272"/>
                  </a:lnTo>
                  <a:lnTo>
                    <a:pt x="69024" y="698702"/>
                  </a:lnTo>
                  <a:lnTo>
                    <a:pt x="77165" y="684161"/>
                  </a:lnTo>
                  <a:lnTo>
                    <a:pt x="225539" y="416216"/>
                  </a:lnTo>
                  <a:lnTo>
                    <a:pt x="229616" y="412254"/>
                  </a:lnTo>
                  <a:lnTo>
                    <a:pt x="337358" y="412254"/>
                  </a:lnTo>
                  <a:lnTo>
                    <a:pt x="376333" y="398160"/>
                  </a:lnTo>
                  <a:lnTo>
                    <a:pt x="413633" y="374708"/>
                  </a:lnTo>
                  <a:lnTo>
                    <a:pt x="429604" y="359155"/>
                  </a:lnTo>
                  <a:lnTo>
                    <a:pt x="284010" y="359155"/>
                  </a:lnTo>
                  <a:lnTo>
                    <a:pt x="236398" y="351610"/>
                  </a:lnTo>
                  <a:lnTo>
                    <a:pt x="195246" y="330471"/>
                  </a:lnTo>
                  <a:lnTo>
                    <a:pt x="162929" y="298116"/>
                  </a:lnTo>
                  <a:lnTo>
                    <a:pt x="141826" y="256927"/>
                  </a:lnTo>
                  <a:lnTo>
                    <a:pt x="134315" y="209282"/>
                  </a:lnTo>
                  <a:lnTo>
                    <a:pt x="141988" y="162202"/>
                  </a:lnTo>
                  <a:lnTo>
                    <a:pt x="163223" y="121257"/>
                  </a:lnTo>
                  <a:lnTo>
                    <a:pt x="195551" y="88920"/>
                  </a:lnTo>
                  <a:lnTo>
                    <a:pt x="236501" y="67662"/>
                  </a:lnTo>
                  <a:lnTo>
                    <a:pt x="283603" y="59956"/>
                  </a:lnTo>
                  <a:lnTo>
                    <a:pt x="431112" y="59956"/>
                  </a:lnTo>
                  <a:lnTo>
                    <a:pt x="421558" y="49746"/>
                  </a:lnTo>
                  <a:lnTo>
                    <a:pt x="382364" y="24469"/>
                  </a:lnTo>
                  <a:lnTo>
                    <a:pt x="335305" y="7378"/>
                  </a:lnTo>
                  <a:lnTo>
                    <a:pt x="286517" y="0"/>
                  </a:lnTo>
                  <a:close/>
                </a:path>
                <a:path w="492760" h="699135">
                  <a:moveTo>
                    <a:pt x="337358" y="412254"/>
                  </a:moveTo>
                  <a:lnTo>
                    <a:pt x="229616" y="412254"/>
                  </a:lnTo>
                  <a:lnTo>
                    <a:pt x="240715" y="414578"/>
                  </a:lnTo>
                  <a:lnTo>
                    <a:pt x="288729" y="419192"/>
                  </a:lnTo>
                  <a:lnTo>
                    <a:pt x="334317" y="413354"/>
                  </a:lnTo>
                  <a:lnTo>
                    <a:pt x="337358" y="412254"/>
                  </a:lnTo>
                  <a:close/>
                </a:path>
                <a:path w="492760" h="699135">
                  <a:moveTo>
                    <a:pt x="431112" y="59956"/>
                  </a:moveTo>
                  <a:lnTo>
                    <a:pt x="283603" y="59956"/>
                  </a:lnTo>
                  <a:lnTo>
                    <a:pt x="330850" y="67662"/>
                  </a:lnTo>
                  <a:lnTo>
                    <a:pt x="372139" y="89194"/>
                  </a:lnTo>
                  <a:lnTo>
                    <a:pt x="404869" y="121926"/>
                  </a:lnTo>
                  <a:lnTo>
                    <a:pt x="426372" y="163199"/>
                  </a:lnTo>
                  <a:lnTo>
                    <a:pt x="433997" y="210362"/>
                  </a:lnTo>
                  <a:lnTo>
                    <a:pt x="426178" y="257325"/>
                  </a:lnTo>
                  <a:lnTo>
                    <a:pt x="404787" y="298150"/>
                  </a:lnTo>
                  <a:lnTo>
                    <a:pt x="372308" y="330373"/>
                  </a:lnTo>
                  <a:lnTo>
                    <a:pt x="331221" y="351530"/>
                  </a:lnTo>
                  <a:lnTo>
                    <a:pt x="284010" y="359155"/>
                  </a:lnTo>
                  <a:lnTo>
                    <a:pt x="429604" y="359155"/>
                  </a:lnTo>
                  <a:lnTo>
                    <a:pt x="445068" y="344096"/>
                  </a:lnTo>
                  <a:lnTo>
                    <a:pt x="469494" y="307421"/>
                  </a:lnTo>
                  <a:lnTo>
                    <a:pt x="485764" y="265781"/>
                  </a:lnTo>
                  <a:lnTo>
                    <a:pt x="492733" y="220273"/>
                  </a:lnTo>
                  <a:lnTo>
                    <a:pt x="489254" y="171995"/>
                  </a:lnTo>
                  <a:lnTo>
                    <a:pt x="475272" y="123778"/>
                  </a:lnTo>
                  <a:lnTo>
                    <a:pt x="452617" y="82938"/>
                  </a:lnTo>
                  <a:lnTo>
                    <a:pt x="431112" y="59956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7" name="object 17"/>
            <p:cNvSpPr/>
            <p:nvPr/>
          </p:nvSpPr>
          <p:spPr>
            <a:xfrm>
              <a:off x="4344263" y="481926"/>
              <a:ext cx="89922" cy="92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8" name="object 18"/>
            <p:cNvSpPr/>
            <p:nvPr/>
          </p:nvSpPr>
          <p:spPr>
            <a:xfrm>
              <a:off x="4438929" y="603669"/>
              <a:ext cx="59055" cy="112395"/>
            </a:xfrm>
            <a:custGeom>
              <a:avLst/>
              <a:gdLst/>
              <a:ahLst/>
              <a:cxnLst/>
              <a:rect l="l" t="t" r="r" b="b"/>
              <a:pathLst>
                <a:path w="59054" h="112395">
                  <a:moveTo>
                    <a:pt x="12560" y="0"/>
                  </a:moveTo>
                  <a:lnTo>
                    <a:pt x="4737" y="4533"/>
                  </a:lnTo>
                  <a:lnTo>
                    <a:pt x="0" y="13131"/>
                  </a:lnTo>
                  <a:lnTo>
                    <a:pt x="7698" y="38754"/>
                  </a:lnTo>
                  <a:lnTo>
                    <a:pt x="14539" y="59999"/>
                  </a:lnTo>
                  <a:lnTo>
                    <a:pt x="21788" y="81108"/>
                  </a:lnTo>
                  <a:lnTo>
                    <a:pt x="31241" y="106743"/>
                  </a:lnTo>
                  <a:lnTo>
                    <a:pt x="40792" y="111785"/>
                  </a:lnTo>
                  <a:lnTo>
                    <a:pt x="50749" y="110261"/>
                  </a:lnTo>
                  <a:lnTo>
                    <a:pt x="54482" y="102133"/>
                  </a:lnTo>
                  <a:lnTo>
                    <a:pt x="58902" y="97040"/>
                  </a:lnTo>
                  <a:lnTo>
                    <a:pt x="33281" y="27923"/>
                  </a:lnTo>
                  <a:lnTo>
                    <a:pt x="23266" y="2654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7197" y="747395"/>
              <a:ext cx="74803" cy="873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772573" y="352107"/>
              <a:ext cx="101600" cy="54610"/>
            </a:xfrm>
            <a:custGeom>
              <a:avLst/>
              <a:gdLst/>
              <a:ahLst/>
              <a:cxnLst/>
              <a:rect l="l" t="t" r="r" b="b"/>
              <a:pathLst>
                <a:path w="101600" h="54609">
                  <a:moveTo>
                    <a:pt x="91376" y="0"/>
                  </a:moveTo>
                  <a:lnTo>
                    <a:pt x="46716" y="13977"/>
                  </a:lnTo>
                  <a:lnTo>
                    <a:pt x="2184" y="29946"/>
                  </a:lnTo>
                  <a:lnTo>
                    <a:pt x="0" y="40043"/>
                  </a:lnTo>
                  <a:lnTo>
                    <a:pt x="1460" y="49225"/>
                  </a:lnTo>
                  <a:lnTo>
                    <a:pt x="8394" y="51942"/>
                  </a:lnTo>
                  <a:lnTo>
                    <a:pt x="11061" y="54013"/>
                  </a:lnTo>
                  <a:lnTo>
                    <a:pt x="74914" y="32808"/>
                  </a:lnTo>
                  <a:lnTo>
                    <a:pt x="98590" y="24269"/>
                  </a:lnTo>
                  <a:lnTo>
                    <a:pt x="101561" y="14922"/>
                  </a:lnTo>
                  <a:lnTo>
                    <a:pt x="99326" y="6286"/>
                  </a:lnTo>
                  <a:lnTo>
                    <a:pt x="91376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73489" y="354127"/>
              <a:ext cx="112775" cy="1146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2" name="object 22"/>
            <p:cNvSpPr/>
            <p:nvPr/>
          </p:nvSpPr>
          <p:spPr>
            <a:xfrm>
              <a:off x="2986621" y="350113"/>
              <a:ext cx="248920" cy="267970"/>
            </a:xfrm>
            <a:custGeom>
              <a:avLst/>
              <a:gdLst/>
              <a:ahLst/>
              <a:cxnLst/>
              <a:rect l="l" t="t" r="r" b="b"/>
              <a:pathLst>
                <a:path w="248919" h="267970">
                  <a:moveTo>
                    <a:pt x="62077" y="250190"/>
                  </a:moveTo>
                  <a:lnTo>
                    <a:pt x="60071" y="243459"/>
                  </a:lnTo>
                  <a:lnTo>
                    <a:pt x="36322" y="188112"/>
                  </a:lnTo>
                  <a:lnTo>
                    <a:pt x="25819" y="164477"/>
                  </a:lnTo>
                  <a:lnTo>
                    <a:pt x="20586" y="160502"/>
                  </a:lnTo>
                  <a:lnTo>
                    <a:pt x="18376" y="157924"/>
                  </a:lnTo>
                  <a:lnTo>
                    <a:pt x="8699" y="159600"/>
                  </a:lnTo>
                  <a:lnTo>
                    <a:pt x="2463" y="164579"/>
                  </a:lnTo>
                  <a:lnTo>
                    <a:pt x="0" y="172059"/>
                  </a:lnTo>
                  <a:lnTo>
                    <a:pt x="1651" y="181216"/>
                  </a:lnTo>
                  <a:lnTo>
                    <a:pt x="17589" y="219811"/>
                  </a:lnTo>
                  <a:lnTo>
                    <a:pt x="34328" y="258076"/>
                  </a:lnTo>
                  <a:lnTo>
                    <a:pt x="47409" y="267957"/>
                  </a:lnTo>
                  <a:lnTo>
                    <a:pt x="53835" y="265645"/>
                  </a:lnTo>
                  <a:lnTo>
                    <a:pt x="59093" y="261327"/>
                  </a:lnTo>
                  <a:lnTo>
                    <a:pt x="61798" y="256159"/>
                  </a:lnTo>
                  <a:lnTo>
                    <a:pt x="62077" y="250190"/>
                  </a:lnTo>
                  <a:close/>
                </a:path>
                <a:path w="248919" h="267970">
                  <a:moveTo>
                    <a:pt x="248729" y="15798"/>
                  </a:moveTo>
                  <a:lnTo>
                    <a:pt x="248589" y="9982"/>
                  </a:lnTo>
                  <a:lnTo>
                    <a:pt x="245224" y="4572"/>
                  </a:lnTo>
                  <a:lnTo>
                    <a:pt x="241350" y="762"/>
                  </a:lnTo>
                  <a:lnTo>
                    <a:pt x="229158" y="0"/>
                  </a:lnTo>
                  <a:lnTo>
                    <a:pt x="224536" y="3276"/>
                  </a:lnTo>
                  <a:lnTo>
                    <a:pt x="208038" y="13195"/>
                  </a:lnTo>
                  <a:lnTo>
                    <a:pt x="190728" y="20548"/>
                  </a:lnTo>
                  <a:lnTo>
                    <a:pt x="172694" y="25742"/>
                  </a:lnTo>
                  <a:lnTo>
                    <a:pt x="154012" y="29121"/>
                  </a:lnTo>
                  <a:lnTo>
                    <a:pt x="144932" y="30378"/>
                  </a:lnTo>
                  <a:lnTo>
                    <a:pt x="138125" y="32423"/>
                  </a:lnTo>
                  <a:lnTo>
                    <a:pt x="141300" y="54648"/>
                  </a:lnTo>
                  <a:lnTo>
                    <a:pt x="147688" y="58293"/>
                  </a:lnTo>
                  <a:lnTo>
                    <a:pt x="157899" y="57086"/>
                  </a:lnTo>
                  <a:lnTo>
                    <a:pt x="201409" y="47396"/>
                  </a:lnTo>
                  <a:lnTo>
                    <a:pt x="240893" y="26581"/>
                  </a:lnTo>
                  <a:lnTo>
                    <a:pt x="246037" y="21501"/>
                  </a:lnTo>
                  <a:lnTo>
                    <a:pt x="248729" y="15798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8259" y="277495"/>
              <a:ext cx="101289" cy="765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4" name="object 24"/>
            <p:cNvSpPr/>
            <p:nvPr/>
          </p:nvSpPr>
          <p:spPr>
            <a:xfrm>
              <a:off x="3087167" y="153771"/>
              <a:ext cx="183515" cy="165735"/>
            </a:xfrm>
            <a:custGeom>
              <a:avLst/>
              <a:gdLst/>
              <a:ahLst/>
              <a:cxnLst/>
              <a:rect l="l" t="t" r="r" b="b"/>
              <a:pathLst>
                <a:path w="183514" h="165735">
                  <a:moveTo>
                    <a:pt x="114046" y="24828"/>
                  </a:moveTo>
                  <a:lnTo>
                    <a:pt x="63715" y="0"/>
                  </a:lnTo>
                  <a:lnTo>
                    <a:pt x="21221" y="13512"/>
                  </a:lnTo>
                  <a:lnTo>
                    <a:pt x="3683" y="20066"/>
                  </a:lnTo>
                  <a:lnTo>
                    <a:pt x="0" y="30670"/>
                  </a:lnTo>
                  <a:lnTo>
                    <a:pt x="4483" y="38671"/>
                  </a:lnTo>
                  <a:lnTo>
                    <a:pt x="14160" y="44602"/>
                  </a:lnTo>
                  <a:lnTo>
                    <a:pt x="17360" y="43014"/>
                  </a:lnTo>
                  <a:lnTo>
                    <a:pt x="37223" y="35318"/>
                  </a:lnTo>
                  <a:lnTo>
                    <a:pt x="57226" y="31877"/>
                  </a:lnTo>
                  <a:lnTo>
                    <a:pt x="77495" y="32664"/>
                  </a:lnTo>
                  <a:lnTo>
                    <a:pt x="98209" y="37642"/>
                  </a:lnTo>
                  <a:lnTo>
                    <a:pt x="101942" y="38912"/>
                  </a:lnTo>
                  <a:lnTo>
                    <a:pt x="111302" y="33172"/>
                  </a:lnTo>
                  <a:lnTo>
                    <a:pt x="114046" y="24828"/>
                  </a:lnTo>
                  <a:close/>
                </a:path>
                <a:path w="183514" h="165735">
                  <a:moveTo>
                    <a:pt x="182994" y="124129"/>
                  </a:moveTo>
                  <a:lnTo>
                    <a:pt x="173101" y="83426"/>
                  </a:lnTo>
                  <a:lnTo>
                    <a:pt x="147447" y="53695"/>
                  </a:lnTo>
                  <a:lnTo>
                    <a:pt x="140550" y="55956"/>
                  </a:lnTo>
                  <a:lnTo>
                    <a:pt x="136055" y="60363"/>
                  </a:lnTo>
                  <a:lnTo>
                    <a:pt x="135102" y="65582"/>
                  </a:lnTo>
                  <a:lnTo>
                    <a:pt x="136410" y="71348"/>
                  </a:lnTo>
                  <a:lnTo>
                    <a:pt x="144195" y="92468"/>
                  </a:lnTo>
                  <a:lnTo>
                    <a:pt x="159600" y="138163"/>
                  </a:lnTo>
                  <a:lnTo>
                    <a:pt x="155575" y="139534"/>
                  </a:lnTo>
                  <a:lnTo>
                    <a:pt x="155638" y="142582"/>
                  </a:lnTo>
                  <a:lnTo>
                    <a:pt x="155092" y="151384"/>
                  </a:lnTo>
                  <a:lnTo>
                    <a:pt x="155651" y="158127"/>
                  </a:lnTo>
                  <a:lnTo>
                    <a:pt x="159067" y="163233"/>
                  </a:lnTo>
                  <a:lnTo>
                    <a:pt x="167182" y="165595"/>
                  </a:lnTo>
                  <a:lnTo>
                    <a:pt x="175387" y="164096"/>
                  </a:lnTo>
                  <a:lnTo>
                    <a:pt x="179832" y="159334"/>
                  </a:lnTo>
                  <a:lnTo>
                    <a:pt x="181813" y="152704"/>
                  </a:lnTo>
                  <a:lnTo>
                    <a:pt x="182664" y="145630"/>
                  </a:lnTo>
                  <a:lnTo>
                    <a:pt x="182994" y="124129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5" name="object 25"/>
            <p:cNvSpPr/>
            <p:nvPr/>
          </p:nvSpPr>
          <p:spPr>
            <a:xfrm>
              <a:off x="3059442" y="647649"/>
              <a:ext cx="91211" cy="857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6" name="object 26"/>
            <p:cNvSpPr/>
            <p:nvPr/>
          </p:nvSpPr>
          <p:spPr>
            <a:xfrm>
              <a:off x="2652526" y="25539"/>
              <a:ext cx="64358" cy="1141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7" name="object 27"/>
            <p:cNvSpPr/>
            <p:nvPr/>
          </p:nvSpPr>
          <p:spPr>
            <a:xfrm>
              <a:off x="2727731" y="170637"/>
              <a:ext cx="86639" cy="909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8" name="object 28"/>
            <p:cNvSpPr/>
            <p:nvPr/>
          </p:nvSpPr>
          <p:spPr>
            <a:xfrm>
              <a:off x="2992005" y="212788"/>
              <a:ext cx="72529" cy="1036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9" name="object 29"/>
            <p:cNvSpPr/>
            <p:nvPr/>
          </p:nvSpPr>
          <p:spPr>
            <a:xfrm>
              <a:off x="3329851" y="764349"/>
              <a:ext cx="117475" cy="41910"/>
            </a:xfrm>
            <a:custGeom>
              <a:avLst/>
              <a:gdLst/>
              <a:ahLst/>
              <a:cxnLst/>
              <a:rect l="l" t="t" r="r" b="b"/>
              <a:pathLst>
                <a:path w="117475" h="41909">
                  <a:moveTo>
                    <a:pt x="112344" y="0"/>
                  </a:moveTo>
                  <a:lnTo>
                    <a:pt x="105448" y="698"/>
                  </a:lnTo>
                  <a:lnTo>
                    <a:pt x="92633" y="3454"/>
                  </a:lnTo>
                  <a:lnTo>
                    <a:pt x="87261" y="5130"/>
                  </a:lnTo>
                  <a:lnTo>
                    <a:pt x="32065" y="10191"/>
                  </a:lnTo>
                  <a:lnTo>
                    <a:pt x="10236" y="13195"/>
                  </a:lnTo>
                  <a:lnTo>
                    <a:pt x="3124" y="20701"/>
                  </a:lnTo>
                  <a:lnTo>
                    <a:pt x="0" y="35102"/>
                  </a:lnTo>
                  <a:lnTo>
                    <a:pt x="7099" y="39420"/>
                  </a:lnTo>
                  <a:lnTo>
                    <a:pt x="21717" y="39039"/>
                  </a:lnTo>
                  <a:lnTo>
                    <a:pt x="32842" y="39154"/>
                  </a:lnTo>
                  <a:lnTo>
                    <a:pt x="33299" y="41719"/>
                  </a:lnTo>
                  <a:lnTo>
                    <a:pt x="86695" y="31912"/>
                  </a:lnTo>
                  <a:lnTo>
                    <a:pt x="114211" y="26416"/>
                  </a:lnTo>
                  <a:lnTo>
                    <a:pt x="116865" y="19215"/>
                  </a:lnTo>
                  <a:lnTo>
                    <a:pt x="112344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0" name="object 30"/>
            <p:cNvSpPr/>
            <p:nvPr/>
          </p:nvSpPr>
          <p:spPr>
            <a:xfrm>
              <a:off x="3578716" y="542353"/>
              <a:ext cx="75124" cy="1019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77488" y="671652"/>
              <a:ext cx="90728" cy="903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2" name="object 32"/>
            <p:cNvSpPr/>
            <p:nvPr/>
          </p:nvSpPr>
          <p:spPr>
            <a:xfrm>
              <a:off x="3181438" y="740397"/>
              <a:ext cx="111125" cy="59055"/>
            </a:xfrm>
            <a:custGeom>
              <a:avLst/>
              <a:gdLst/>
              <a:ahLst/>
              <a:cxnLst/>
              <a:rect l="l" t="t" r="r" b="b"/>
              <a:pathLst>
                <a:path w="111125" h="59054">
                  <a:moveTo>
                    <a:pt x="11887" y="0"/>
                  </a:moveTo>
                  <a:lnTo>
                    <a:pt x="2425" y="3479"/>
                  </a:lnTo>
                  <a:lnTo>
                    <a:pt x="0" y="11379"/>
                  </a:lnTo>
                  <a:lnTo>
                    <a:pt x="2336" y="21437"/>
                  </a:lnTo>
                  <a:lnTo>
                    <a:pt x="27756" y="32031"/>
                  </a:lnTo>
                  <a:lnTo>
                    <a:pt x="50061" y="40862"/>
                  </a:lnTo>
                  <a:lnTo>
                    <a:pt x="95948" y="58559"/>
                  </a:lnTo>
                  <a:lnTo>
                    <a:pt x="102006" y="52450"/>
                  </a:lnTo>
                  <a:lnTo>
                    <a:pt x="108419" y="48806"/>
                  </a:lnTo>
                  <a:lnTo>
                    <a:pt x="59497" y="15095"/>
                  </a:lnTo>
                  <a:lnTo>
                    <a:pt x="37874" y="8036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3" name="object 33"/>
            <p:cNvSpPr/>
            <p:nvPr/>
          </p:nvSpPr>
          <p:spPr>
            <a:xfrm>
              <a:off x="3657434" y="415416"/>
              <a:ext cx="86423" cy="9777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4" name="object 34"/>
            <p:cNvSpPr/>
            <p:nvPr/>
          </p:nvSpPr>
          <p:spPr>
            <a:xfrm>
              <a:off x="4007091" y="267530"/>
              <a:ext cx="167284" cy="870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041979" y="6334261"/>
            <a:ext cx="108177" cy="195200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179" b="1" spc="-59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179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221883" y="316625"/>
            <a:ext cx="3912555" cy="690848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107"/>
              </a:spcBef>
            </a:pPr>
            <a:r>
              <a:rPr spc="48" dirty="0"/>
              <a:t>Victory</a:t>
            </a:r>
            <a:r>
              <a:rPr spc="-145" dirty="0"/>
              <a:t> </a:t>
            </a:r>
            <a:r>
              <a:rPr spc="182" dirty="0"/>
              <a:t>Message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958753" y="1182461"/>
            <a:ext cx="2275114" cy="508491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645642" marR="5443" indent="-632715">
              <a:lnSpc>
                <a:spcPct val="125000"/>
              </a:lnSpc>
              <a:spcBef>
                <a:spcPts val="107"/>
              </a:spcBef>
            </a:pPr>
            <a:r>
              <a:rPr sz="1286" b="1" spc="-21" dirty="0">
                <a:solidFill>
                  <a:srgbClr val="FFFFFF"/>
                </a:solidFill>
                <a:latin typeface="Trebuchet MS"/>
                <a:cs typeface="Trebuchet MS"/>
              </a:rPr>
              <a:t>Show</a:t>
            </a:r>
            <a:r>
              <a:rPr sz="1286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2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86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32" dirty="0">
                <a:solidFill>
                  <a:srgbClr val="FFFFFF"/>
                </a:solidFill>
                <a:latin typeface="Trebuchet MS"/>
                <a:cs typeface="Trebuchet MS"/>
              </a:rPr>
              <a:t>message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9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1286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43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286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11" dirty="0">
                <a:solidFill>
                  <a:srgbClr val="FFFFFF"/>
                </a:solidFill>
                <a:latin typeface="Trebuchet MS"/>
                <a:cs typeface="Trebuchet MS"/>
              </a:rPr>
              <a:t>go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48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1286" b="1" spc="-6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286" b="1" spc="-80" dirty="0">
                <a:solidFill>
                  <a:srgbClr val="FFFFFF"/>
                </a:solidFill>
                <a:latin typeface="Trebuchet MS"/>
                <a:cs typeface="Trebuchet MS"/>
              </a:rPr>
              <a:t>next</a:t>
            </a:r>
            <a:r>
              <a:rPr sz="1286" b="1" spc="-2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70" dirty="0">
                <a:solidFill>
                  <a:srgbClr val="FFFFFF"/>
                </a:solidFill>
                <a:latin typeface="Trebuchet MS"/>
                <a:cs typeface="Trebuchet MS"/>
              </a:rPr>
              <a:t>level.</a:t>
            </a:r>
            <a:endParaRPr sz="1286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871357" y="1990998"/>
            <a:ext cx="2449286" cy="3863067"/>
            <a:chOff x="1143000" y="1858264"/>
            <a:chExt cx="2286000" cy="3605529"/>
          </a:xfrm>
        </p:grpSpPr>
        <p:sp>
          <p:nvSpPr>
            <p:cNvPr id="39" name="object 39"/>
            <p:cNvSpPr/>
            <p:nvPr/>
          </p:nvSpPr>
          <p:spPr>
            <a:xfrm>
              <a:off x="1149350" y="1864614"/>
              <a:ext cx="2273287" cy="17145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0" name="object 40"/>
            <p:cNvSpPr/>
            <p:nvPr/>
          </p:nvSpPr>
          <p:spPr>
            <a:xfrm>
              <a:off x="1149350" y="1864614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1" name="object 41"/>
            <p:cNvSpPr/>
            <p:nvPr/>
          </p:nvSpPr>
          <p:spPr>
            <a:xfrm>
              <a:off x="1162050" y="1877060"/>
              <a:ext cx="608990" cy="13102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2" name="object 42"/>
            <p:cNvSpPr/>
            <p:nvPr/>
          </p:nvSpPr>
          <p:spPr>
            <a:xfrm>
              <a:off x="1162050" y="1877060"/>
              <a:ext cx="609600" cy="131445"/>
            </a:xfrm>
            <a:custGeom>
              <a:avLst/>
              <a:gdLst/>
              <a:ahLst/>
              <a:cxnLst/>
              <a:rect l="l" t="t" r="r" b="b"/>
              <a:pathLst>
                <a:path w="609600" h="131444">
                  <a:moveTo>
                    <a:pt x="572414" y="131013"/>
                  </a:moveTo>
                  <a:lnTo>
                    <a:pt x="36576" y="131013"/>
                  </a:lnTo>
                  <a:lnTo>
                    <a:pt x="22374" y="128619"/>
                  </a:lnTo>
                  <a:lnTo>
                    <a:pt x="10744" y="122100"/>
                  </a:lnTo>
                  <a:lnTo>
                    <a:pt x="2886" y="112453"/>
                  </a:lnTo>
                  <a:lnTo>
                    <a:pt x="0" y="100672"/>
                  </a:lnTo>
                  <a:lnTo>
                    <a:pt x="0" y="30327"/>
                  </a:lnTo>
                  <a:lnTo>
                    <a:pt x="2886" y="18554"/>
                  </a:lnTo>
                  <a:lnTo>
                    <a:pt x="10744" y="8910"/>
                  </a:lnTo>
                  <a:lnTo>
                    <a:pt x="22374" y="2393"/>
                  </a:lnTo>
                  <a:lnTo>
                    <a:pt x="36576" y="0"/>
                  </a:lnTo>
                  <a:lnTo>
                    <a:pt x="572414" y="0"/>
                  </a:lnTo>
                  <a:lnTo>
                    <a:pt x="586616" y="2393"/>
                  </a:lnTo>
                  <a:lnTo>
                    <a:pt x="598246" y="8910"/>
                  </a:lnTo>
                  <a:lnTo>
                    <a:pt x="606104" y="18554"/>
                  </a:lnTo>
                  <a:lnTo>
                    <a:pt x="608990" y="30327"/>
                  </a:lnTo>
                  <a:lnTo>
                    <a:pt x="608990" y="100672"/>
                  </a:lnTo>
                  <a:lnTo>
                    <a:pt x="606104" y="112453"/>
                  </a:lnTo>
                  <a:lnTo>
                    <a:pt x="598246" y="122100"/>
                  </a:lnTo>
                  <a:lnTo>
                    <a:pt x="586616" y="128619"/>
                  </a:lnTo>
                  <a:lnTo>
                    <a:pt x="572414" y="131013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3" name="object 43"/>
            <p:cNvSpPr/>
            <p:nvPr/>
          </p:nvSpPr>
          <p:spPr>
            <a:xfrm>
              <a:off x="1149350" y="3742436"/>
              <a:ext cx="2273287" cy="17145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149350" y="3742436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5" name="object 45"/>
            <p:cNvSpPr/>
            <p:nvPr/>
          </p:nvSpPr>
          <p:spPr>
            <a:xfrm>
              <a:off x="1162050" y="3755174"/>
              <a:ext cx="608990" cy="13102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1162050" y="3755186"/>
              <a:ext cx="609600" cy="131445"/>
            </a:xfrm>
            <a:custGeom>
              <a:avLst/>
              <a:gdLst/>
              <a:ahLst/>
              <a:cxnLst/>
              <a:rect l="l" t="t" r="r" b="b"/>
              <a:pathLst>
                <a:path w="609600" h="131445">
                  <a:moveTo>
                    <a:pt x="572414" y="131013"/>
                  </a:moveTo>
                  <a:lnTo>
                    <a:pt x="36576" y="131013"/>
                  </a:lnTo>
                  <a:lnTo>
                    <a:pt x="22374" y="128619"/>
                  </a:lnTo>
                  <a:lnTo>
                    <a:pt x="10744" y="122100"/>
                  </a:lnTo>
                  <a:lnTo>
                    <a:pt x="2886" y="112453"/>
                  </a:lnTo>
                  <a:lnTo>
                    <a:pt x="0" y="100672"/>
                  </a:lnTo>
                  <a:lnTo>
                    <a:pt x="0" y="30327"/>
                  </a:lnTo>
                  <a:lnTo>
                    <a:pt x="2886" y="18554"/>
                  </a:lnTo>
                  <a:lnTo>
                    <a:pt x="10744" y="8910"/>
                  </a:lnTo>
                  <a:lnTo>
                    <a:pt x="22374" y="2393"/>
                  </a:lnTo>
                  <a:lnTo>
                    <a:pt x="36576" y="0"/>
                  </a:lnTo>
                  <a:lnTo>
                    <a:pt x="572414" y="0"/>
                  </a:lnTo>
                  <a:lnTo>
                    <a:pt x="586616" y="2393"/>
                  </a:lnTo>
                  <a:lnTo>
                    <a:pt x="598246" y="8910"/>
                  </a:lnTo>
                  <a:lnTo>
                    <a:pt x="606104" y="18554"/>
                  </a:lnTo>
                  <a:lnTo>
                    <a:pt x="608990" y="30327"/>
                  </a:lnTo>
                  <a:lnTo>
                    <a:pt x="608990" y="100672"/>
                  </a:lnTo>
                  <a:lnTo>
                    <a:pt x="606104" y="112453"/>
                  </a:lnTo>
                  <a:lnTo>
                    <a:pt x="598246" y="122100"/>
                  </a:lnTo>
                  <a:lnTo>
                    <a:pt x="586616" y="128619"/>
                  </a:lnTo>
                  <a:lnTo>
                    <a:pt x="572414" y="131013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</p:spTree>
    <p:extLst>
      <p:ext uri="{BB962C8B-B14F-4D97-AF65-F5344CB8AC3E}">
        <p14:creationId xmlns:p14="http://schemas.microsoft.com/office/powerpoint/2010/main" val="288962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6715" y="0"/>
            <a:ext cx="4898571" cy="5848350"/>
            <a:chOff x="0" y="0"/>
            <a:chExt cx="4572000" cy="54584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929640"/>
            </a:xfrm>
            <a:custGeom>
              <a:avLst/>
              <a:gdLst/>
              <a:ahLst/>
              <a:cxnLst/>
              <a:rect l="l" t="t" r="r" b="b"/>
              <a:pathLst>
                <a:path w="4572000" h="929640">
                  <a:moveTo>
                    <a:pt x="0" y="929132"/>
                  </a:moveTo>
                  <a:lnTo>
                    <a:pt x="4572000" y="929132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929132"/>
                  </a:lnTo>
                  <a:close/>
                </a:path>
              </a:pathLst>
            </a:custGeom>
            <a:solidFill>
              <a:srgbClr val="D373A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29132"/>
              <a:ext cx="4572000" cy="2007235"/>
            </a:xfrm>
            <a:custGeom>
              <a:avLst/>
              <a:gdLst/>
              <a:ahLst/>
              <a:cxnLst/>
              <a:rect l="l" t="t" r="r" b="b"/>
              <a:pathLst>
                <a:path w="4572000" h="2007235">
                  <a:moveTo>
                    <a:pt x="0" y="2006638"/>
                  </a:moveTo>
                  <a:lnTo>
                    <a:pt x="4572000" y="2006638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006638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6432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935770"/>
              <a:ext cx="4572000" cy="2522220"/>
            </a:xfrm>
            <a:custGeom>
              <a:avLst/>
              <a:gdLst/>
              <a:ahLst/>
              <a:cxnLst/>
              <a:rect l="l" t="t" r="r" b="b"/>
              <a:pathLst>
                <a:path w="4572000" h="2522220">
                  <a:moveTo>
                    <a:pt x="0" y="2522080"/>
                  </a:moveTo>
                  <a:lnTo>
                    <a:pt x="4572000" y="252208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2208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923057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8" name="object 8"/>
            <p:cNvSpPr/>
            <p:nvPr/>
          </p:nvSpPr>
          <p:spPr>
            <a:xfrm>
              <a:off x="1480731" y="3349651"/>
              <a:ext cx="772375" cy="6402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9" name="object 9"/>
            <p:cNvSpPr/>
            <p:nvPr/>
          </p:nvSpPr>
          <p:spPr>
            <a:xfrm>
              <a:off x="2634360" y="1824761"/>
              <a:ext cx="1068565" cy="4950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4360" y="1824761"/>
              <a:ext cx="1068705" cy="495300"/>
            </a:xfrm>
            <a:custGeom>
              <a:avLst/>
              <a:gdLst/>
              <a:ahLst/>
              <a:cxnLst/>
              <a:rect l="l" t="t" r="r" b="b"/>
              <a:pathLst>
                <a:path w="1068704" h="495300">
                  <a:moveTo>
                    <a:pt x="76200" y="0"/>
                  </a:move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418845"/>
                  </a:lnTo>
                  <a:lnTo>
                    <a:pt x="1190" y="462899"/>
                  </a:lnTo>
                  <a:lnTo>
                    <a:pt x="9525" y="485520"/>
                  </a:lnTo>
                  <a:lnTo>
                    <a:pt x="32146" y="493855"/>
                  </a:lnTo>
                  <a:lnTo>
                    <a:pt x="76200" y="495045"/>
                  </a:lnTo>
                  <a:lnTo>
                    <a:pt x="992365" y="495045"/>
                  </a:lnTo>
                  <a:lnTo>
                    <a:pt x="1036418" y="493855"/>
                  </a:lnTo>
                  <a:lnTo>
                    <a:pt x="1059040" y="485520"/>
                  </a:lnTo>
                  <a:lnTo>
                    <a:pt x="1067374" y="462899"/>
                  </a:lnTo>
                  <a:lnTo>
                    <a:pt x="1068565" y="418845"/>
                  </a:lnTo>
                  <a:lnTo>
                    <a:pt x="1068565" y="76200"/>
                  </a:lnTo>
                  <a:lnTo>
                    <a:pt x="1067374" y="32146"/>
                  </a:lnTo>
                  <a:lnTo>
                    <a:pt x="1059040" y="9525"/>
                  </a:lnTo>
                  <a:lnTo>
                    <a:pt x="1036418" y="1190"/>
                  </a:lnTo>
                  <a:lnTo>
                    <a:pt x="992365" y="0"/>
                  </a:lnTo>
                  <a:lnTo>
                    <a:pt x="76200" y="0"/>
                  </a:lnTo>
                  <a:close/>
                </a:path>
              </a:pathLst>
            </a:custGeom>
            <a:ln w="19049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03766" y="2622899"/>
            <a:ext cx="1276350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95928" marR="5443" indent="-83001">
              <a:lnSpc>
                <a:spcPct val="111100"/>
              </a:lnSpc>
              <a:spcBef>
                <a:spcPts val="107"/>
              </a:spcBef>
            </a:pPr>
            <a:r>
              <a:rPr sz="964" b="1" spc="-70" dirty="0">
                <a:solidFill>
                  <a:srgbClr val="636466"/>
                </a:solidFill>
                <a:latin typeface="Trebuchet MS"/>
                <a:cs typeface="Trebuchet MS"/>
              </a:rPr>
              <a:t>You</a:t>
            </a:r>
            <a:r>
              <a:rPr sz="964" b="1" spc="-12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can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change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2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font  </a:t>
            </a:r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color, size,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and</a:t>
            </a:r>
            <a:r>
              <a:rPr sz="964" b="1" spc="-21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style.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46715" y="5847697"/>
            <a:ext cx="4898571" cy="1010330"/>
          </a:xfrm>
          <a:custGeom>
            <a:avLst/>
            <a:gdLst/>
            <a:ahLst/>
            <a:cxnLst/>
            <a:rect l="l" t="t" r="r" b="b"/>
            <a:pathLst>
              <a:path w="4572000" h="942975">
                <a:moveTo>
                  <a:pt x="4572000" y="0"/>
                </a:moveTo>
                <a:lnTo>
                  <a:pt x="0" y="0"/>
                </a:lnTo>
                <a:lnTo>
                  <a:pt x="0" y="942949"/>
                </a:lnTo>
                <a:lnTo>
                  <a:pt x="4572000" y="942949"/>
                </a:lnTo>
                <a:lnTo>
                  <a:pt x="4572000" y="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13" name="object 13"/>
          <p:cNvGrpSpPr/>
          <p:nvPr/>
        </p:nvGrpSpPr>
        <p:grpSpPr>
          <a:xfrm>
            <a:off x="3646715" y="27364"/>
            <a:ext cx="4898571" cy="5834063"/>
            <a:chOff x="0" y="25539"/>
            <a:chExt cx="4572000" cy="5445125"/>
          </a:xfrm>
        </p:grpSpPr>
        <p:sp>
          <p:nvSpPr>
            <p:cNvPr id="14" name="object 14"/>
            <p:cNvSpPr/>
            <p:nvPr/>
          </p:nvSpPr>
          <p:spPr>
            <a:xfrm>
              <a:off x="1476705" y="4133164"/>
              <a:ext cx="1720214" cy="1179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445150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6" name="object 16"/>
            <p:cNvSpPr/>
            <p:nvPr/>
          </p:nvSpPr>
          <p:spPr>
            <a:xfrm>
              <a:off x="3844556" y="170535"/>
              <a:ext cx="492759" cy="699135"/>
            </a:xfrm>
            <a:custGeom>
              <a:avLst/>
              <a:gdLst/>
              <a:ahLst/>
              <a:cxnLst/>
              <a:rect l="l" t="t" r="r" b="b"/>
              <a:pathLst>
                <a:path w="492760" h="699135">
                  <a:moveTo>
                    <a:pt x="286517" y="0"/>
                  </a:moveTo>
                  <a:lnTo>
                    <a:pt x="240506" y="3230"/>
                  </a:lnTo>
                  <a:lnTo>
                    <a:pt x="197676" y="17010"/>
                  </a:lnTo>
                  <a:lnTo>
                    <a:pt x="158431" y="41281"/>
                  </a:lnTo>
                  <a:lnTo>
                    <a:pt x="123177" y="75983"/>
                  </a:lnTo>
                  <a:lnTo>
                    <a:pt x="95535" y="117148"/>
                  </a:lnTo>
                  <a:lnTo>
                    <a:pt x="79062" y="160239"/>
                  </a:lnTo>
                  <a:lnTo>
                    <a:pt x="73497" y="205010"/>
                  </a:lnTo>
                  <a:lnTo>
                    <a:pt x="78574" y="251213"/>
                  </a:lnTo>
                  <a:lnTo>
                    <a:pt x="94030" y="298602"/>
                  </a:lnTo>
                  <a:lnTo>
                    <a:pt x="120646" y="341731"/>
                  </a:lnTo>
                  <a:lnTo>
                    <a:pt x="156806" y="377354"/>
                  </a:lnTo>
                  <a:lnTo>
                    <a:pt x="0" y="660272"/>
                  </a:lnTo>
                  <a:lnTo>
                    <a:pt x="69024" y="698702"/>
                  </a:lnTo>
                  <a:lnTo>
                    <a:pt x="77165" y="684161"/>
                  </a:lnTo>
                  <a:lnTo>
                    <a:pt x="225539" y="416216"/>
                  </a:lnTo>
                  <a:lnTo>
                    <a:pt x="229616" y="412254"/>
                  </a:lnTo>
                  <a:lnTo>
                    <a:pt x="337358" y="412254"/>
                  </a:lnTo>
                  <a:lnTo>
                    <a:pt x="376333" y="398160"/>
                  </a:lnTo>
                  <a:lnTo>
                    <a:pt x="413633" y="374708"/>
                  </a:lnTo>
                  <a:lnTo>
                    <a:pt x="429604" y="359155"/>
                  </a:lnTo>
                  <a:lnTo>
                    <a:pt x="284010" y="359155"/>
                  </a:lnTo>
                  <a:lnTo>
                    <a:pt x="236398" y="351610"/>
                  </a:lnTo>
                  <a:lnTo>
                    <a:pt x="195246" y="330471"/>
                  </a:lnTo>
                  <a:lnTo>
                    <a:pt x="162929" y="298116"/>
                  </a:lnTo>
                  <a:lnTo>
                    <a:pt x="141826" y="256927"/>
                  </a:lnTo>
                  <a:lnTo>
                    <a:pt x="134315" y="209282"/>
                  </a:lnTo>
                  <a:lnTo>
                    <a:pt x="141988" y="162202"/>
                  </a:lnTo>
                  <a:lnTo>
                    <a:pt x="163223" y="121257"/>
                  </a:lnTo>
                  <a:lnTo>
                    <a:pt x="195551" y="88920"/>
                  </a:lnTo>
                  <a:lnTo>
                    <a:pt x="236501" y="67662"/>
                  </a:lnTo>
                  <a:lnTo>
                    <a:pt x="283603" y="59956"/>
                  </a:lnTo>
                  <a:lnTo>
                    <a:pt x="431112" y="59956"/>
                  </a:lnTo>
                  <a:lnTo>
                    <a:pt x="421558" y="49746"/>
                  </a:lnTo>
                  <a:lnTo>
                    <a:pt x="382364" y="24469"/>
                  </a:lnTo>
                  <a:lnTo>
                    <a:pt x="335305" y="7378"/>
                  </a:lnTo>
                  <a:lnTo>
                    <a:pt x="286517" y="0"/>
                  </a:lnTo>
                  <a:close/>
                </a:path>
                <a:path w="492760" h="699135">
                  <a:moveTo>
                    <a:pt x="337358" y="412254"/>
                  </a:moveTo>
                  <a:lnTo>
                    <a:pt x="229616" y="412254"/>
                  </a:lnTo>
                  <a:lnTo>
                    <a:pt x="240715" y="414578"/>
                  </a:lnTo>
                  <a:lnTo>
                    <a:pt x="288729" y="419192"/>
                  </a:lnTo>
                  <a:lnTo>
                    <a:pt x="334317" y="413354"/>
                  </a:lnTo>
                  <a:lnTo>
                    <a:pt x="337358" y="412254"/>
                  </a:lnTo>
                  <a:close/>
                </a:path>
                <a:path w="492760" h="699135">
                  <a:moveTo>
                    <a:pt x="431112" y="59956"/>
                  </a:moveTo>
                  <a:lnTo>
                    <a:pt x="283603" y="59956"/>
                  </a:lnTo>
                  <a:lnTo>
                    <a:pt x="330850" y="67662"/>
                  </a:lnTo>
                  <a:lnTo>
                    <a:pt x="372139" y="89194"/>
                  </a:lnTo>
                  <a:lnTo>
                    <a:pt x="404869" y="121926"/>
                  </a:lnTo>
                  <a:lnTo>
                    <a:pt x="426372" y="163199"/>
                  </a:lnTo>
                  <a:lnTo>
                    <a:pt x="433997" y="210362"/>
                  </a:lnTo>
                  <a:lnTo>
                    <a:pt x="426178" y="257325"/>
                  </a:lnTo>
                  <a:lnTo>
                    <a:pt x="404787" y="298150"/>
                  </a:lnTo>
                  <a:lnTo>
                    <a:pt x="372308" y="330373"/>
                  </a:lnTo>
                  <a:lnTo>
                    <a:pt x="331221" y="351530"/>
                  </a:lnTo>
                  <a:lnTo>
                    <a:pt x="284010" y="359155"/>
                  </a:lnTo>
                  <a:lnTo>
                    <a:pt x="429604" y="359155"/>
                  </a:lnTo>
                  <a:lnTo>
                    <a:pt x="445068" y="344096"/>
                  </a:lnTo>
                  <a:lnTo>
                    <a:pt x="469494" y="307421"/>
                  </a:lnTo>
                  <a:lnTo>
                    <a:pt x="485764" y="265781"/>
                  </a:lnTo>
                  <a:lnTo>
                    <a:pt x="492733" y="220273"/>
                  </a:lnTo>
                  <a:lnTo>
                    <a:pt x="489254" y="171995"/>
                  </a:lnTo>
                  <a:lnTo>
                    <a:pt x="475272" y="123778"/>
                  </a:lnTo>
                  <a:lnTo>
                    <a:pt x="452617" y="82938"/>
                  </a:lnTo>
                  <a:lnTo>
                    <a:pt x="431112" y="59956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3489" y="354127"/>
              <a:ext cx="112775" cy="1146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8" name="object 18"/>
            <p:cNvSpPr/>
            <p:nvPr/>
          </p:nvSpPr>
          <p:spPr>
            <a:xfrm>
              <a:off x="2652526" y="25539"/>
              <a:ext cx="64358" cy="1141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9" name="object 19"/>
            <p:cNvSpPr/>
            <p:nvPr/>
          </p:nvSpPr>
          <p:spPr>
            <a:xfrm>
              <a:off x="2986629" y="508038"/>
              <a:ext cx="62230" cy="110489"/>
            </a:xfrm>
            <a:custGeom>
              <a:avLst/>
              <a:gdLst/>
              <a:ahLst/>
              <a:cxnLst/>
              <a:rect l="l" t="t" r="r" b="b"/>
              <a:pathLst>
                <a:path w="62230" h="110490">
                  <a:moveTo>
                    <a:pt x="18368" y="0"/>
                  </a:moveTo>
                  <a:lnTo>
                    <a:pt x="8702" y="1673"/>
                  </a:lnTo>
                  <a:lnTo>
                    <a:pt x="2466" y="6650"/>
                  </a:lnTo>
                  <a:lnTo>
                    <a:pt x="0" y="14124"/>
                  </a:lnTo>
                  <a:lnTo>
                    <a:pt x="1642" y="23291"/>
                  </a:lnTo>
                  <a:lnTo>
                    <a:pt x="17580" y="61883"/>
                  </a:lnTo>
                  <a:lnTo>
                    <a:pt x="34319" y="100152"/>
                  </a:lnTo>
                  <a:lnTo>
                    <a:pt x="47410" y="110030"/>
                  </a:lnTo>
                  <a:lnTo>
                    <a:pt x="53826" y="107721"/>
                  </a:lnTo>
                  <a:lnTo>
                    <a:pt x="59092" y="103399"/>
                  </a:lnTo>
                  <a:lnTo>
                    <a:pt x="61797" y="98232"/>
                  </a:lnTo>
                  <a:lnTo>
                    <a:pt x="62076" y="92264"/>
                  </a:lnTo>
                  <a:lnTo>
                    <a:pt x="60062" y="85534"/>
                  </a:lnTo>
                  <a:lnTo>
                    <a:pt x="36314" y="30175"/>
                  </a:lnTo>
                  <a:lnTo>
                    <a:pt x="25810" y="6553"/>
                  </a:lnTo>
                  <a:lnTo>
                    <a:pt x="20578" y="2578"/>
                  </a:lnTo>
                  <a:lnTo>
                    <a:pt x="18368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4263" y="481926"/>
              <a:ext cx="89922" cy="925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4746" y="350113"/>
              <a:ext cx="111125" cy="58419"/>
            </a:xfrm>
            <a:custGeom>
              <a:avLst/>
              <a:gdLst/>
              <a:ahLst/>
              <a:cxnLst/>
              <a:rect l="l" t="t" r="r" b="b"/>
              <a:pathLst>
                <a:path w="111125" h="58420">
                  <a:moveTo>
                    <a:pt x="91033" y="0"/>
                  </a:moveTo>
                  <a:lnTo>
                    <a:pt x="52611" y="20547"/>
                  </a:lnTo>
                  <a:lnTo>
                    <a:pt x="6807" y="30378"/>
                  </a:lnTo>
                  <a:lnTo>
                    <a:pt x="0" y="32423"/>
                  </a:lnTo>
                  <a:lnTo>
                    <a:pt x="3174" y="54648"/>
                  </a:lnTo>
                  <a:lnTo>
                    <a:pt x="9563" y="58293"/>
                  </a:lnTo>
                  <a:lnTo>
                    <a:pt x="19773" y="57086"/>
                  </a:lnTo>
                  <a:lnTo>
                    <a:pt x="63290" y="47391"/>
                  </a:lnTo>
                  <a:lnTo>
                    <a:pt x="102768" y="26581"/>
                  </a:lnTo>
                  <a:lnTo>
                    <a:pt x="110615" y="15790"/>
                  </a:lnTo>
                  <a:lnTo>
                    <a:pt x="110474" y="9980"/>
                  </a:lnTo>
                  <a:lnTo>
                    <a:pt x="107099" y="4572"/>
                  </a:lnTo>
                  <a:lnTo>
                    <a:pt x="103225" y="762"/>
                  </a:lnTo>
                  <a:lnTo>
                    <a:pt x="91033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8259" y="277495"/>
              <a:ext cx="101289" cy="765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3" name="object 23"/>
            <p:cNvSpPr/>
            <p:nvPr/>
          </p:nvSpPr>
          <p:spPr>
            <a:xfrm>
              <a:off x="3087166" y="153771"/>
              <a:ext cx="1410970" cy="652780"/>
            </a:xfrm>
            <a:custGeom>
              <a:avLst/>
              <a:gdLst/>
              <a:ahLst/>
              <a:cxnLst/>
              <a:rect l="l" t="t" r="r" b="b"/>
              <a:pathLst>
                <a:path w="1410969" h="652780">
                  <a:moveTo>
                    <a:pt x="114046" y="24828"/>
                  </a:moveTo>
                  <a:lnTo>
                    <a:pt x="63715" y="0"/>
                  </a:lnTo>
                  <a:lnTo>
                    <a:pt x="21221" y="13512"/>
                  </a:lnTo>
                  <a:lnTo>
                    <a:pt x="3683" y="20066"/>
                  </a:lnTo>
                  <a:lnTo>
                    <a:pt x="0" y="30670"/>
                  </a:lnTo>
                  <a:lnTo>
                    <a:pt x="4483" y="38671"/>
                  </a:lnTo>
                  <a:lnTo>
                    <a:pt x="14160" y="44602"/>
                  </a:lnTo>
                  <a:lnTo>
                    <a:pt x="17360" y="43014"/>
                  </a:lnTo>
                  <a:lnTo>
                    <a:pt x="37223" y="35318"/>
                  </a:lnTo>
                  <a:lnTo>
                    <a:pt x="57226" y="31877"/>
                  </a:lnTo>
                  <a:lnTo>
                    <a:pt x="77495" y="32664"/>
                  </a:lnTo>
                  <a:lnTo>
                    <a:pt x="98209" y="37642"/>
                  </a:lnTo>
                  <a:lnTo>
                    <a:pt x="101942" y="38912"/>
                  </a:lnTo>
                  <a:lnTo>
                    <a:pt x="111302" y="33172"/>
                  </a:lnTo>
                  <a:lnTo>
                    <a:pt x="114046" y="24828"/>
                  </a:lnTo>
                  <a:close/>
                </a:path>
                <a:path w="1410969" h="652780">
                  <a:moveTo>
                    <a:pt x="182994" y="124129"/>
                  </a:moveTo>
                  <a:lnTo>
                    <a:pt x="173101" y="83426"/>
                  </a:lnTo>
                  <a:lnTo>
                    <a:pt x="147447" y="53695"/>
                  </a:lnTo>
                  <a:lnTo>
                    <a:pt x="140550" y="55956"/>
                  </a:lnTo>
                  <a:lnTo>
                    <a:pt x="136055" y="60363"/>
                  </a:lnTo>
                  <a:lnTo>
                    <a:pt x="135102" y="65582"/>
                  </a:lnTo>
                  <a:lnTo>
                    <a:pt x="136410" y="71348"/>
                  </a:lnTo>
                  <a:lnTo>
                    <a:pt x="144195" y="92468"/>
                  </a:lnTo>
                  <a:lnTo>
                    <a:pt x="159600" y="138163"/>
                  </a:lnTo>
                  <a:lnTo>
                    <a:pt x="155575" y="139534"/>
                  </a:lnTo>
                  <a:lnTo>
                    <a:pt x="155638" y="142582"/>
                  </a:lnTo>
                  <a:lnTo>
                    <a:pt x="155092" y="151384"/>
                  </a:lnTo>
                  <a:lnTo>
                    <a:pt x="155651" y="158127"/>
                  </a:lnTo>
                  <a:lnTo>
                    <a:pt x="159067" y="163233"/>
                  </a:lnTo>
                  <a:lnTo>
                    <a:pt x="167182" y="165595"/>
                  </a:lnTo>
                  <a:lnTo>
                    <a:pt x="175387" y="164096"/>
                  </a:lnTo>
                  <a:lnTo>
                    <a:pt x="179832" y="159334"/>
                  </a:lnTo>
                  <a:lnTo>
                    <a:pt x="181813" y="152704"/>
                  </a:lnTo>
                  <a:lnTo>
                    <a:pt x="182664" y="145630"/>
                  </a:lnTo>
                  <a:lnTo>
                    <a:pt x="182994" y="124129"/>
                  </a:lnTo>
                  <a:close/>
                </a:path>
                <a:path w="1410969" h="652780">
                  <a:moveTo>
                    <a:pt x="359549" y="629793"/>
                  </a:moveTo>
                  <a:lnTo>
                    <a:pt x="355028" y="610577"/>
                  </a:lnTo>
                  <a:lnTo>
                    <a:pt x="348132" y="611276"/>
                  </a:lnTo>
                  <a:lnTo>
                    <a:pt x="335318" y="614032"/>
                  </a:lnTo>
                  <a:lnTo>
                    <a:pt x="329946" y="615708"/>
                  </a:lnTo>
                  <a:lnTo>
                    <a:pt x="274739" y="620776"/>
                  </a:lnTo>
                  <a:lnTo>
                    <a:pt x="252920" y="623773"/>
                  </a:lnTo>
                  <a:lnTo>
                    <a:pt x="245808" y="631278"/>
                  </a:lnTo>
                  <a:lnTo>
                    <a:pt x="242684" y="645680"/>
                  </a:lnTo>
                  <a:lnTo>
                    <a:pt x="249783" y="649998"/>
                  </a:lnTo>
                  <a:lnTo>
                    <a:pt x="264401" y="649617"/>
                  </a:lnTo>
                  <a:lnTo>
                    <a:pt x="275526" y="649732"/>
                  </a:lnTo>
                  <a:lnTo>
                    <a:pt x="275983" y="652297"/>
                  </a:lnTo>
                  <a:lnTo>
                    <a:pt x="329374" y="642493"/>
                  </a:lnTo>
                  <a:lnTo>
                    <a:pt x="356895" y="636993"/>
                  </a:lnTo>
                  <a:lnTo>
                    <a:pt x="359549" y="629793"/>
                  </a:lnTo>
                  <a:close/>
                </a:path>
                <a:path w="1410969" h="652780">
                  <a:moveTo>
                    <a:pt x="1410665" y="546938"/>
                  </a:moveTo>
                  <a:lnTo>
                    <a:pt x="1385036" y="477824"/>
                  </a:lnTo>
                  <a:lnTo>
                    <a:pt x="1375029" y="452551"/>
                  </a:lnTo>
                  <a:lnTo>
                    <a:pt x="1364322" y="449897"/>
                  </a:lnTo>
                  <a:lnTo>
                    <a:pt x="1356499" y="454431"/>
                  </a:lnTo>
                  <a:lnTo>
                    <a:pt x="1351762" y="463029"/>
                  </a:lnTo>
                  <a:lnTo>
                    <a:pt x="1359458" y="488657"/>
                  </a:lnTo>
                  <a:lnTo>
                    <a:pt x="1366291" y="509905"/>
                  </a:lnTo>
                  <a:lnTo>
                    <a:pt x="1373543" y="531012"/>
                  </a:lnTo>
                  <a:lnTo>
                    <a:pt x="1383004" y="556641"/>
                  </a:lnTo>
                  <a:lnTo>
                    <a:pt x="1392555" y="561682"/>
                  </a:lnTo>
                  <a:lnTo>
                    <a:pt x="1402511" y="560158"/>
                  </a:lnTo>
                  <a:lnTo>
                    <a:pt x="1406245" y="552030"/>
                  </a:lnTo>
                  <a:lnTo>
                    <a:pt x="1410665" y="546938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7196" y="747395"/>
              <a:ext cx="74803" cy="873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5" name="object 25"/>
            <p:cNvSpPr/>
            <p:nvPr/>
          </p:nvSpPr>
          <p:spPr>
            <a:xfrm>
              <a:off x="3059442" y="647649"/>
              <a:ext cx="91211" cy="857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6" name="object 26"/>
            <p:cNvSpPr/>
            <p:nvPr/>
          </p:nvSpPr>
          <p:spPr>
            <a:xfrm>
              <a:off x="3578716" y="542353"/>
              <a:ext cx="75124" cy="1019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7" name="object 27"/>
            <p:cNvSpPr/>
            <p:nvPr/>
          </p:nvSpPr>
          <p:spPr>
            <a:xfrm>
              <a:off x="2727731" y="170637"/>
              <a:ext cx="86639" cy="909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8" name="object 28"/>
            <p:cNvSpPr/>
            <p:nvPr/>
          </p:nvSpPr>
          <p:spPr>
            <a:xfrm>
              <a:off x="3477488" y="671652"/>
              <a:ext cx="90728" cy="903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9" name="object 29"/>
            <p:cNvSpPr/>
            <p:nvPr/>
          </p:nvSpPr>
          <p:spPr>
            <a:xfrm>
              <a:off x="2992005" y="212788"/>
              <a:ext cx="72529" cy="1036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0" name="object 30"/>
            <p:cNvSpPr/>
            <p:nvPr/>
          </p:nvSpPr>
          <p:spPr>
            <a:xfrm>
              <a:off x="3181439" y="352107"/>
              <a:ext cx="692785" cy="447040"/>
            </a:xfrm>
            <a:custGeom>
              <a:avLst/>
              <a:gdLst/>
              <a:ahLst/>
              <a:cxnLst/>
              <a:rect l="l" t="t" r="r" b="b"/>
              <a:pathLst>
                <a:path w="692785" h="447040">
                  <a:moveTo>
                    <a:pt x="110553" y="428244"/>
                  </a:moveTo>
                  <a:lnTo>
                    <a:pt x="59486" y="403390"/>
                  </a:lnTo>
                  <a:lnTo>
                    <a:pt x="11887" y="388289"/>
                  </a:lnTo>
                  <a:lnTo>
                    <a:pt x="2425" y="391769"/>
                  </a:lnTo>
                  <a:lnTo>
                    <a:pt x="0" y="399669"/>
                  </a:lnTo>
                  <a:lnTo>
                    <a:pt x="2336" y="409727"/>
                  </a:lnTo>
                  <a:lnTo>
                    <a:pt x="27749" y="420331"/>
                  </a:lnTo>
                  <a:lnTo>
                    <a:pt x="50050" y="429158"/>
                  </a:lnTo>
                  <a:lnTo>
                    <a:pt x="95948" y="446849"/>
                  </a:lnTo>
                  <a:lnTo>
                    <a:pt x="102006" y="440740"/>
                  </a:lnTo>
                  <a:lnTo>
                    <a:pt x="108419" y="437095"/>
                  </a:lnTo>
                  <a:lnTo>
                    <a:pt x="110553" y="428244"/>
                  </a:lnTo>
                  <a:close/>
                </a:path>
                <a:path w="692785" h="447040">
                  <a:moveTo>
                    <a:pt x="692696" y="14922"/>
                  </a:moveTo>
                  <a:lnTo>
                    <a:pt x="690460" y="6286"/>
                  </a:lnTo>
                  <a:lnTo>
                    <a:pt x="682510" y="0"/>
                  </a:lnTo>
                  <a:lnTo>
                    <a:pt x="658583" y="7277"/>
                  </a:lnTo>
                  <a:lnTo>
                    <a:pt x="637844" y="13982"/>
                  </a:lnTo>
                  <a:lnTo>
                    <a:pt x="617232" y="21094"/>
                  </a:lnTo>
                  <a:lnTo>
                    <a:pt x="593318" y="29946"/>
                  </a:lnTo>
                  <a:lnTo>
                    <a:pt x="591134" y="40043"/>
                  </a:lnTo>
                  <a:lnTo>
                    <a:pt x="592594" y="49225"/>
                  </a:lnTo>
                  <a:lnTo>
                    <a:pt x="599528" y="51943"/>
                  </a:lnTo>
                  <a:lnTo>
                    <a:pt x="602195" y="54013"/>
                  </a:lnTo>
                  <a:lnTo>
                    <a:pt x="666038" y="32816"/>
                  </a:lnTo>
                  <a:lnTo>
                    <a:pt x="689724" y="24269"/>
                  </a:lnTo>
                  <a:lnTo>
                    <a:pt x="692696" y="14922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1"/>
            <p:cNvSpPr/>
            <p:nvPr/>
          </p:nvSpPr>
          <p:spPr>
            <a:xfrm>
              <a:off x="3657434" y="415416"/>
              <a:ext cx="86423" cy="9777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2" name="object 32"/>
            <p:cNvSpPr/>
            <p:nvPr/>
          </p:nvSpPr>
          <p:spPr>
            <a:xfrm>
              <a:off x="4007091" y="267530"/>
              <a:ext cx="167284" cy="870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678321" y="5923691"/>
            <a:ext cx="2029505" cy="50836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154535">
              <a:spcBef>
                <a:spcPts val="107"/>
              </a:spcBef>
            </a:pPr>
            <a:r>
              <a:rPr sz="1500" b="1" spc="102" dirty="0">
                <a:solidFill>
                  <a:srgbClr val="6BA883"/>
                </a:solidFill>
                <a:latin typeface="Times New Roman"/>
                <a:cs typeface="Times New Roman"/>
              </a:rPr>
              <a:t>Try</a:t>
            </a:r>
            <a:r>
              <a:rPr sz="1500" b="1" spc="134" dirty="0">
                <a:solidFill>
                  <a:srgbClr val="6BA883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6BA883"/>
                </a:solidFill>
                <a:latin typeface="Times New Roman"/>
                <a:cs typeface="Times New Roman"/>
              </a:rPr>
              <a:t>iT</a:t>
            </a:r>
            <a:endParaRPr sz="1500">
              <a:latin typeface="Times New Roman"/>
              <a:cs typeface="Times New Roman"/>
            </a:endParaRPr>
          </a:p>
          <a:p>
            <a:pPr marL="13607">
              <a:spcBef>
                <a:spcPts val="948"/>
              </a:spcBef>
            </a:pPr>
            <a:r>
              <a:rPr sz="964" b="1" spc="-112" dirty="0">
                <a:solidFill>
                  <a:srgbClr val="636466"/>
                </a:solidFill>
                <a:latin typeface="Verdana"/>
                <a:cs typeface="Verdana"/>
              </a:rPr>
              <a:t>Click </a:t>
            </a:r>
            <a:r>
              <a:rPr sz="964" b="1" spc="-134" dirty="0">
                <a:solidFill>
                  <a:srgbClr val="636466"/>
                </a:solidFill>
                <a:latin typeface="Verdana"/>
                <a:cs typeface="Verdana"/>
              </a:rPr>
              <a:t>the </a:t>
            </a:r>
            <a:r>
              <a:rPr sz="964" b="1" spc="-155" dirty="0">
                <a:solidFill>
                  <a:srgbClr val="636466"/>
                </a:solidFill>
                <a:latin typeface="Verdana"/>
                <a:cs typeface="Verdana"/>
              </a:rPr>
              <a:t>green </a:t>
            </a:r>
            <a:r>
              <a:rPr sz="964" b="1" spc="-122" dirty="0">
                <a:solidFill>
                  <a:srgbClr val="636466"/>
                </a:solidFill>
                <a:latin typeface="Verdana"/>
                <a:cs typeface="Verdana"/>
              </a:rPr>
              <a:t>flag to </a:t>
            </a:r>
            <a:r>
              <a:rPr sz="964" b="1" spc="-129" dirty="0">
                <a:solidFill>
                  <a:srgbClr val="636466"/>
                </a:solidFill>
                <a:latin typeface="Verdana"/>
                <a:cs typeface="Verdana"/>
              </a:rPr>
              <a:t>play </a:t>
            </a:r>
            <a:r>
              <a:rPr sz="964" b="1" spc="-145" dirty="0">
                <a:solidFill>
                  <a:srgbClr val="636466"/>
                </a:solidFill>
                <a:latin typeface="Verdana"/>
                <a:cs typeface="Verdana"/>
              </a:rPr>
              <a:t>your</a:t>
            </a:r>
            <a:r>
              <a:rPr sz="964" b="1" spc="-198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964" b="1" spc="-161" dirty="0">
                <a:solidFill>
                  <a:srgbClr val="636466"/>
                </a:solidFill>
                <a:latin typeface="Verdana"/>
                <a:cs typeface="Verdana"/>
              </a:rPr>
              <a:t>game.</a:t>
            </a:r>
            <a:endParaRPr sz="964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754259" y="6213361"/>
            <a:ext cx="746352" cy="299357"/>
            <a:chOff x="2900375" y="5799137"/>
            <a:chExt cx="696595" cy="279400"/>
          </a:xfrm>
        </p:grpSpPr>
        <p:sp>
          <p:nvSpPr>
            <p:cNvPr id="35" name="object 35"/>
            <p:cNvSpPr/>
            <p:nvPr/>
          </p:nvSpPr>
          <p:spPr>
            <a:xfrm>
              <a:off x="3098495" y="5808662"/>
              <a:ext cx="488441" cy="26035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6" name="object 36"/>
            <p:cNvSpPr/>
            <p:nvPr/>
          </p:nvSpPr>
          <p:spPr>
            <a:xfrm>
              <a:off x="3098495" y="5808662"/>
              <a:ext cx="488950" cy="260350"/>
            </a:xfrm>
            <a:custGeom>
              <a:avLst/>
              <a:gdLst/>
              <a:ahLst/>
              <a:cxnLst/>
              <a:rect l="l" t="t" r="r" b="b"/>
              <a:pathLst>
                <a:path w="488950" h="260350">
                  <a:moveTo>
                    <a:pt x="85725" y="0"/>
                  </a:moveTo>
                  <a:lnTo>
                    <a:pt x="59819" y="3859"/>
                  </a:lnTo>
                  <a:lnTo>
                    <a:pt x="31742" y="17435"/>
                  </a:lnTo>
                  <a:lnTo>
                    <a:pt x="9224" y="43725"/>
                  </a:lnTo>
                  <a:lnTo>
                    <a:pt x="0" y="85725"/>
                  </a:lnTo>
                  <a:lnTo>
                    <a:pt x="0" y="174625"/>
                  </a:lnTo>
                  <a:lnTo>
                    <a:pt x="3859" y="200530"/>
                  </a:lnTo>
                  <a:lnTo>
                    <a:pt x="17435" y="228607"/>
                  </a:lnTo>
                  <a:lnTo>
                    <a:pt x="43725" y="251125"/>
                  </a:lnTo>
                  <a:lnTo>
                    <a:pt x="85725" y="260350"/>
                  </a:lnTo>
                  <a:lnTo>
                    <a:pt x="402717" y="260350"/>
                  </a:lnTo>
                  <a:lnTo>
                    <a:pt x="428622" y="256490"/>
                  </a:lnTo>
                  <a:lnTo>
                    <a:pt x="456699" y="242914"/>
                  </a:lnTo>
                  <a:lnTo>
                    <a:pt x="479217" y="216624"/>
                  </a:lnTo>
                  <a:lnTo>
                    <a:pt x="488442" y="174625"/>
                  </a:lnTo>
                  <a:lnTo>
                    <a:pt x="488442" y="85725"/>
                  </a:lnTo>
                  <a:lnTo>
                    <a:pt x="484582" y="59819"/>
                  </a:lnTo>
                  <a:lnTo>
                    <a:pt x="471006" y="31742"/>
                  </a:lnTo>
                  <a:lnTo>
                    <a:pt x="444716" y="9224"/>
                  </a:lnTo>
                  <a:lnTo>
                    <a:pt x="402717" y="0"/>
                  </a:lnTo>
                  <a:lnTo>
                    <a:pt x="85725" y="0"/>
                  </a:lnTo>
                  <a:close/>
                </a:path>
              </a:pathLst>
            </a:custGeom>
            <a:ln w="19050">
              <a:solidFill>
                <a:srgbClr val="6BA883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7" name="object 37"/>
            <p:cNvSpPr/>
            <p:nvPr/>
          </p:nvSpPr>
          <p:spPr>
            <a:xfrm>
              <a:off x="2900375" y="5938837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878036" y="239813"/>
            <a:ext cx="2512559" cy="622698"/>
          </a:xfrm>
          <a:prstGeom prst="rect">
            <a:avLst/>
          </a:prstGeom>
        </p:spPr>
        <p:txBody>
          <a:bodyPr vert="horz" wrap="square" lIns="0" tIns="48986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386"/>
              </a:spcBef>
            </a:pPr>
            <a:r>
              <a:rPr sz="2571" spc="37" dirty="0"/>
              <a:t>Victory</a:t>
            </a:r>
            <a:r>
              <a:rPr sz="2571" spc="-107" dirty="0"/>
              <a:t> </a:t>
            </a:r>
            <a:r>
              <a:rPr sz="2571" spc="155" dirty="0"/>
              <a:t>Message</a:t>
            </a:r>
            <a:endParaRPr sz="2571"/>
          </a:p>
          <a:p>
            <a:pPr marL="13607">
              <a:lnSpc>
                <a:spcPct val="100000"/>
              </a:lnSpc>
              <a:spcBef>
                <a:spcPts val="118"/>
              </a:spcBef>
            </a:pPr>
            <a:r>
              <a:rPr sz="1071" spc="-54" dirty="0">
                <a:latin typeface="Trebuchet MS"/>
                <a:cs typeface="Trebuchet MS"/>
              </a:rPr>
              <a:t>scratch.mit.edu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79378" y="1070339"/>
            <a:ext cx="2185988" cy="715086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-59" dirty="0">
                <a:solidFill>
                  <a:srgbClr val="00A1CB"/>
                </a:solidFill>
                <a:latin typeface="Times New Roman"/>
                <a:cs typeface="Times New Roman"/>
              </a:rPr>
              <a:t>GeT</a:t>
            </a:r>
            <a:r>
              <a:rPr sz="1500" b="1" spc="150" dirty="0">
                <a:solidFill>
                  <a:srgbClr val="00A1CB"/>
                </a:solidFill>
                <a:latin typeface="Times New Roman"/>
                <a:cs typeface="Times New Roman"/>
              </a:rPr>
              <a:t> </a:t>
            </a:r>
            <a:r>
              <a:rPr sz="1500" b="1" spc="145" dirty="0">
                <a:solidFill>
                  <a:srgbClr val="00A1CB"/>
                </a:solidFill>
                <a:latin typeface="Times New Roman"/>
                <a:cs typeface="Times New Roman"/>
              </a:rPr>
              <a:t>reAdy</a:t>
            </a:r>
            <a:endParaRPr sz="1500">
              <a:latin typeface="Times New Roman"/>
              <a:cs typeface="Times New Roman"/>
            </a:endParaRPr>
          </a:p>
          <a:p>
            <a:pPr marL="752455" marR="5443" indent="50345">
              <a:lnSpc>
                <a:spcPct val="111100"/>
              </a:lnSpc>
              <a:spcBef>
                <a:spcPts val="1120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Use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 </a:t>
            </a:r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Text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tool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write 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message,</a:t>
            </a:r>
            <a:r>
              <a:rPr sz="964" b="1" spc="-11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like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64" dirty="0">
                <a:solidFill>
                  <a:srgbClr val="636466"/>
                </a:solidFill>
                <a:latin typeface="Trebuchet MS"/>
                <a:cs typeface="Trebuchet MS"/>
              </a:rPr>
              <a:t>“Level</a:t>
            </a:r>
            <a:r>
              <a:rPr sz="964" b="1" spc="-11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Up!”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70969" y="3224321"/>
            <a:ext cx="1464129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64" dirty="0">
                <a:solidFill>
                  <a:srgbClr val="939598"/>
                </a:solidFill>
                <a:latin typeface="Times New Roman"/>
                <a:cs typeface="Times New Roman"/>
              </a:rPr>
              <a:t>Add </a:t>
            </a:r>
            <a:r>
              <a:rPr sz="1500" b="1" spc="107" dirty="0">
                <a:solidFill>
                  <a:srgbClr val="939598"/>
                </a:solidFill>
                <a:latin typeface="Times New Roman"/>
                <a:cs typeface="Times New Roman"/>
              </a:rPr>
              <a:t>This</a:t>
            </a:r>
            <a:r>
              <a:rPr sz="1500" b="1" spc="198" dirty="0">
                <a:solidFill>
                  <a:srgbClr val="939598"/>
                </a:solidFill>
                <a:latin typeface="Times New Roman"/>
                <a:cs typeface="Times New Roman"/>
              </a:rPr>
              <a:t> </a:t>
            </a:r>
            <a:r>
              <a:rPr sz="1500" b="1" spc="155" dirty="0">
                <a:solidFill>
                  <a:srgbClr val="939598"/>
                </a:solidFill>
                <a:latin typeface="Times New Roman"/>
                <a:cs typeface="Times New Roman"/>
              </a:rPr>
              <a:t>Code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48442" y="3991995"/>
            <a:ext cx="1867580" cy="16211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Hide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message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at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beginning.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268265" y="3699346"/>
            <a:ext cx="1865539" cy="551769"/>
            <a:chOff x="580114" y="3452723"/>
            <a:chExt cx="1741170" cy="514984"/>
          </a:xfrm>
        </p:grpSpPr>
        <p:sp>
          <p:nvSpPr>
            <p:cNvPr id="43" name="object 43"/>
            <p:cNvSpPr/>
            <p:nvPr/>
          </p:nvSpPr>
          <p:spPr>
            <a:xfrm>
              <a:off x="1812036" y="3811397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19">
                  <a:moveTo>
                    <a:pt x="50276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4" name="object 44"/>
            <p:cNvSpPr/>
            <p:nvPr/>
          </p:nvSpPr>
          <p:spPr>
            <a:xfrm>
              <a:off x="589639" y="3462248"/>
              <a:ext cx="484505" cy="495934"/>
            </a:xfrm>
            <a:custGeom>
              <a:avLst/>
              <a:gdLst/>
              <a:ahLst/>
              <a:cxnLst/>
              <a:rect l="l" t="t" r="r" b="b"/>
              <a:pathLst>
                <a:path w="484505" h="495935">
                  <a:moveTo>
                    <a:pt x="407873" y="0"/>
                  </a:moveTo>
                  <a:lnTo>
                    <a:pt x="76200" y="0"/>
                  </a:ln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419658"/>
                  </a:lnTo>
                  <a:lnTo>
                    <a:pt x="1190" y="463711"/>
                  </a:lnTo>
                  <a:lnTo>
                    <a:pt x="9525" y="486333"/>
                  </a:lnTo>
                  <a:lnTo>
                    <a:pt x="32146" y="494668"/>
                  </a:lnTo>
                  <a:lnTo>
                    <a:pt x="76200" y="495858"/>
                  </a:lnTo>
                  <a:lnTo>
                    <a:pt x="407873" y="495858"/>
                  </a:lnTo>
                  <a:lnTo>
                    <a:pt x="451926" y="494668"/>
                  </a:lnTo>
                  <a:lnTo>
                    <a:pt x="474548" y="486333"/>
                  </a:lnTo>
                  <a:lnTo>
                    <a:pt x="482882" y="463711"/>
                  </a:lnTo>
                  <a:lnTo>
                    <a:pt x="484073" y="419658"/>
                  </a:lnTo>
                  <a:lnTo>
                    <a:pt x="484073" y="76200"/>
                  </a:lnTo>
                  <a:lnTo>
                    <a:pt x="482882" y="32146"/>
                  </a:lnTo>
                  <a:lnTo>
                    <a:pt x="474548" y="9525"/>
                  </a:lnTo>
                  <a:lnTo>
                    <a:pt x="451926" y="1190"/>
                  </a:lnTo>
                  <a:lnTo>
                    <a:pt x="4078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5" name="object 45"/>
            <p:cNvSpPr/>
            <p:nvPr/>
          </p:nvSpPr>
          <p:spPr>
            <a:xfrm>
              <a:off x="589639" y="3579609"/>
              <a:ext cx="484068" cy="1595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589639" y="3462248"/>
              <a:ext cx="484505" cy="495934"/>
            </a:xfrm>
            <a:custGeom>
              <a:avLst/>
              <a:gdLst/>
              <a:ahLst/>
              <a:cxnLst/>
              <a:rect l="l" t="t" r="r" b="b"/>
              <a:pathLst>
                <a:path w="484505" h="495935">
                  <a:moveTo>
                    <a:pt x="76200" y="0"/>
                  </a:move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419658"/>
                  </a:lnTo>
                  <a:lnTo>
                    <a:pt x="1190" y="463711"/>
                  </a:lnTo>
                  <a:lnTo>
                    <a:pt x="9525" y="486333"/>
                  </a:lnTo>
                  <a:lnTo>
                    <a:pt x="32146" y="494668"/>
                  </a:lnTo>
                  <a:lnTo>
                    <a:pt x="76200" y="495858"/>
                  </a:lnTo>
                  <a:lnTo>
                    <a:pt x="407873" y="495858"/>
                  </a:lnTo>
                  <a:lnTo>
                    <a:pt x="451926" y="494668"/>
                  </a:lnTo>
                  <a:lnTo>
                    <a:pt x="474548" y="486333"/>
                  </a:lnTo>
                  <a:lnTo>
                    <a:pt x="482882" y="463711"/>
                  </a:lnTo>
                  <a:lnTo>
                    <a:pt x="484073" y="419658"/>
                  </a:lnTo>
                  <a:lnTo>
                    <a:pt x="484073" y="76200"/>
                  </a:lnTo>
                  <a:lnTo>
                    <a:pt x="482882" y="32146"/>
                  </a:lnTo>
                  <a:lnTo>
                    <a:pt x="474548" y="9525"/>
                  </a:lnTo>
                  <a:lnTo>
                    <a:pt x="451926" y="1190"/>
                  </a:lnTo>
                  <a:lnTo>
                    <a:pt x="407873" y="0"/>
                  </a:lnTo>
                  <a:lnTo>
                    <a:pt x="76200" y="0"/>
                  </a:lnTo>
                  <a:close/>
                </a:path>
              </a:pathLst>
            </a:custGeom>
            <a:ln w="190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313495" y="4033156"/>
            <a:ext cx="449715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37" dirty="0">
                <a:solidFill>
                  <a:srgbClr val="231F20"/>
                </a:solidFill>
                <a:latin typeface="Trebuchet MS"/>
                <a:cs typeface="Trebuchet MS"/>
              </a:rPr>
              <a:t>Level</a:t>
            </a:r>
            <a:r>
              <a:rPr sz="857" spc="-13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7" spc="-27" dirty="0">
                <a:solidFill>
                  <a:srgbClr val="231F20"/>
                </a:solidFill>
                <a:latin typeface="Trebuchet MS"/>
                <a:cs typeface="Trebuchet MS"/>
              </a:rPr>
              <a:t>Up!</a:t>
            </a:r>
            <a:endParaRPr sz="857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49677" y="2622899"/>
            <a:ext cx="1147763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 indent="51025">
              <a:lnSpc>
                <a:spcPct val="111100"/>
              </a:lnSpc>
              <a:spcBef>
                <a:spcPts val="107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Click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 </a:t>
            </a:r>
            <a:r>
              <a:rPr sz="964" b="1" spc="-5" dirty="0">
                <a:solidFill>
                  <a:srgbClr val="636466"/>
                </a:solidFill>
                <a:latin typeface="Trebuchet MS"/>
                <a:cs typeface="Trebuchet MS"/>
              </a:rPr>
              <a:t>Paint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icon 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make</a:t>
            </a:r>
            <a:r>
              <a:rPr sz="964" b="1" spc="-11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new</a:t>
            </a:r>
            <a:r>
              <a:rPr sz="964" b="1" spc="-11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sprite.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435929" y="1442275"/>
            <a:ext cx="768123" cy="1125311"/>
            <a:chOff x="736600" y="1346123"/>
            <a:chExt cx="716915" cy="1050290"/>
          </a:xfrm>
        </p:grpSpPr>
        <p:sp>
          <p:nvSpPr>
            <p:cNvPr id="50" name="object 50"/>
            <p:cNvSpPr/>
            <p:nvPr/>
          </p:nvSpPr>
          <p:spPr>
            <a:xfrm>
              <a:off x="736600" y="1346123"/>
              <a:ext cx="705801" cy="10502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1" name="object 51"/>
            <p:cNvSpPr/>
            <p:nvPr/>
          </p:nvSpPr>
          <p:spPr>
            <a:xfrm>
              <a:off x="1350733" y="1844255"/>
              <a:ext cx="102565" cy="11433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843913" y="4506386"/>
            <a:ext cx="2453368" cy="517211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30063" marR="5443" indent="-180970">
              <a:lnSpc>
                <a:spcPct val="111100"/>
              </a:lnSpc>
              <a:spcBef>
                <a:spcPts val="107"/>
              </a:spcBef>
            </a:pPr>
            <a:r>
              <a:rPr sz="964" b="1" u="sng" spc="-102" dirty="0">
                <a:solidFill>
                  <a:srgbClr val="636466"/>
                </a:solidFill>
                <a:uFill>
                  <a:solidFill>
                    <a:srgbClr val="636466"/>
                  </a:solidFill>
                </a:uFill>
                <a:latin typeface="Trebuchet MS"/>
                <a:cs typeface="Trebuchet MS"/>
              </a:rPr>
              <a:t>   </a:t>
            </a:r>
            <a:r>
              <a:rPr sz="964" b="1" u="sng" spc="75" dirty="0">
                <a:solidFill>
                  <a:srgbClr val="636466"/>
                </a:solidFill>
                <a:uFill>
                  <a:solidFill>
                    <a:srgbClr val="636466"/>
                  </a:solidFill>
                </a:u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20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backdrop 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for the </a:t>
            </a:r>
            <a:r>
              <a:rPr sz="964" b="1" spc="-64" dirty="0">
                <a:solidFill>
                  <a:srgbClr val="636466"/>
                </a:solidFill>
                <a:latin typeface="Trebuchet MS"/>
                <a:cs typeface="Trebuchet MS"/>
              </a:rPr>
              <a:t>next</a:t>
            </a:r>
            <a:r>
              <a:rPr sz="964" b="1" spc="-22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4" dirty="0">
                <a:solidFill>
                  <a:srgbClr val="636466"/>
                </a:solidFill>
                <a:latin typeface="Trebuchet MS"/>
                <a:cs typeface="Trebuchet MS"/>
              </a:rPr>
              <a:t>level.</a:t>
            </a:r>
            <a:endParaRPr sz="964">
              <a:latin typeface="Trebuchet MS"/>
              <a:cs typeface="Trebuchet MS"/>
            </a:endParaRPr>
          </a:p>
          <a:p>
            <a:pPr marL="13607">
              <a:spcBef>
                <a:spcPts val="166"/>
              </a:spcBef>
            </a:pP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Show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93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message.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606143" y="4947584"/>
            <a:ext cx="225879" cy="0"/>
          </a:xfrm>
          <a:custGeom>
            <a:avLst/>
            <a:gdLst/>
            <a:ahLst/>
            <a:cxnLst/>
            <a:rect l="l" t="t" r="r" b="b"/>
            <a:pathLst>
              <a:path w="210819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</p:spTree>
    <p:extLst>
      <p:ext uri="{BB962C8B-B14F-4D97-AF65-F5344CB8AC3E}">
        <p14:creationId xmlns:p14="http://schemas.microsoft.com/office/powerpoint/2010/main" val="32372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2715" y="6286500"/>
            <a:ext cx="326571" cy="3265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3" name="object 3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4" name="object 4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F972D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646715" y="6172471"/>
            <a:ext cx="4898571" cy="685800"/>
            <a:chOff x="0" y="5760973"/>
            <a:chExt cx="4572000" cy="640080"/>
          </a:xfrm>
        </p:grpSpPr>
        <p:sp>
          <p:nvSpPr>
            <p:cNvPr id="8" name="object 8"/>
            <p:cNvSpPr/>
            <p:nvPr/>
          </p:nvSpPr>
          <p:spPr>
            <a:xfrm>
              <a:off x="3304146" y="5927159"/>
              <a:ext cx="621156" cy="185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760973"/>
              <a:ext cx="4572000" cy="640080"/>
            </a:xfrm>
            <a:custGeom>
              <a:avLst/>
              <a:gdLst/>
              <a:ahLst/>
              <a:cxnLst/>
              <a:rect l="l" t="t" r="r" b="b"/>
              <a:pathLst>
                <a:path w="4572000" h="640079">
                  <a:moveTo>
                    <a:pt x="0" y="639826"/>
                  </a:moveTo>
                  <a:lnTo>
                    <a:pt x="4572000" y="639826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639826"/>
                  </a:lnTo>
                  <a:close/>
                </a:path>
              </a:pathLst>
            </a:custGeom>
            <a:solidFill>
              <a:srgbClr val="D373A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0" name="object 10"/>
          <p:cNvSpPr/>
          <p:nvPr/>
        </p:nvSpPr>
        <p:spPr>
          <a:xfrm>
            <a:off x="3646715" y="0"/>
            <a:ext cx="4898571" cy="68580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1" name="object 11"/>
          <p:cNvSpPr/>
          <p:nvPr/>
        </p:nvSpPr>
        <p:spPr>
          <a:xfrm>
            <a:off x="3768811" y="95223"/>
            <a:ext cx="1532164" cy="1705655"/>
          </a:xfrm>
          <a:custGeom>
            <a:avLst/>
            <a:gdLst/>
            <a:ahLst/>
            <a:cxnLst/>
            <a:rect l="l" t="t" r="r" b="b"/>
            <a:pathLst>
              <a:path w="1430020" h="1591945">
                <a:moveTo>
                  <a:pt x="405663" y="203365"/>
                </a:moveTo>
                <a:lnTo>
                  <a:pt x="400392" y="157010"/>
                </a:lnTo>
                <a:lnTo>
                  <a:pt x="385229" y="114350"/>
                </a:lnTo>
                <a:lnTo>
                  <a:pt x="361378" y="76606"/>
                </a:lnTo>
                <a:lnTo>
                  <a:pt x="354152" y="69316"/>
                </a:lnTo>
                <a:lnTo>
                  <a:pt x="330111" y="45059"/>
                </a:lnTo>
                <a:lnTo>
                  <a:pt x="292646" y="20942"/>
                </a:lnTo>
                <a:lnTo>
                  <a:pt x="250228" y="5511"/>
                </a:lnTo>
                <a:lnTo>
                  <a:pt x="204101" y="0"/>
                </a:lnTo>
                <a:lnTo>
                  <a:pt x="157276" y="5168"/>
                </a:lnTo>
                <a:lnTo>
                  <a:pt x="146329" y="8991"/>
                </a:lnTo>
                <a:lnTo>
                  <a:pt x="146329" y="89636"/>
                </a:lnTo>
                <a:lnTo>
                  <a:pt x="115519" y="118110"/>
                </a:lnTo>
                <a:lnTo>
                  <a:pt x="90830" y="149910"/>
                </a:lnTo>
                <a:lnTo>
                  <a:pt x="72326" y="185343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0" y="181914"/>
                </a:lnTo>
                <a:lnTo>
                  <a:pt x="59664" y="145237"/>
                </a:lnTo>
                <a:lnTo>
                  <a:pt x="72961" y="111201"/>
                </a:lnTo>
                <a:lnTo>
                  <a:pt x="98120" y="80708"/>
                </a:lnTo>
                <a:lnTo>
                  <a:pt x="108280" y="72263"/>
                </a:lnTo>
                <a:lnTo>
                  <a:pt x="115468" y="69316"/>
                </a:lnTo>
                <a:lnTo>
                  <a:pt x="122897" y="71691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65" y="84886"/>
                </a:lnTo>
                <a:lnTo>
                  <a:pt x="146329" y="89636"/>
                </a:lnTo>
                <a:lnTo>
                  <a:pt x="146329" y="8991"/>
                </a:lnTo>
                <a:lnTo>
                  <a:pt x="114338" y="20116"/>
                </a:lnTo>
                <a:lnTo>
                  <a:pt x="76479" y="43662"/>
                </a:lnTo>
                <a:lnTo>
                  <a:pt x="44919" y="74625"/>
                </a:lnTo>
                <a:lnTo>
                  <a:pt x="20840" y="111823"/>
                </a:lnTo>
                <a:lnTo>
                  <a:pt x="5461" y="154076"/>
                </a:lnTo>
                <a:lnTo>
                  <a:pt x="0" y="200202"/>
                </a:lnTo>
                <a:lnTo>
                  <a:pt x="5118" y="247827"/>
                </a:lnTo>
                <a:lnTo>
                  <a:pt x="20002" y="291249"/>
                </a:lnTo>
                <a:lnTo>
                  <a:pt x="43535" y="329349"/>
                </a:lnTo>
                <a:lnTo>
                  <a:pt x="74587" y="360972"/>
                </a:lnTo>
                <a:lnTo>
                  <a:pt x="112039" y="385000"/>
                </a:lnTo>
                <a:lnTo>
                  <a:pt x="154800" y="400278"/>
                </a:lnTo>
                <a:lnTo>
                  <a:pt x="201726" y="405676"/>
                </a:lnTo>
                <a:lnTo>
                  <a:pt x="248526" y="400431"/>
                </a:lnTo>
                <a:lnTo>
                  <a:pt x="291439" y="385305"/>
                </a:lnTo>
                <a:lnTo>
                  <a:pt x="329272" y="361505"/>
                </a:lnTo>
                <a:lnTo>
                  <a:pt x="360807" y="330212"/>
                </a:lnTo>
                <a:lnTo>
                  <a:pt x="384860" y="292633"/>
                </a:lnTo>
                <a:lnTo>
                  <a:pt x="400202" y="249948"/>
                </a:lnTo>
                <a:lnTo>
                  <a:pt x="403161" y="224726"/>
                </a:lnTo>
                <a:lnTo>
                  <a:pt x="405663" y="203365"/>
                </a:lnTo>
                <a:close/>
              </a:path>
              <a:path w="1430020" h="1591945">
                <a:moveTo>
                  <a:pt x="538187" y="255778"/>
                </a:moveTo>
                <a:lnTo>
                  <a:pt x="532714" y="249897"/>
                </a:lnTo>
                <a:lnTo>
                  <a:pt x="497687" y="248716"/>
                </a:lnTo>
                <a:lnTo>
                  <a:pt x="480288" y="248361"/>
                </a:lnTo>
                <a:lnTo>
                  <a:pt x="466255" y="248577"/>
                </a:lnTo>
                <a:lnTo>
                  <a:pt x="441337" y="249618"/>
                </a:lnTo>
                <a:lnTo>
                  <a:pt x="435914" y="255549"/>
                </a:lnTo>
                <a:lnTo>
                  <a:pt x="436537" y="269557"/>
                </a:lnTo>
                <a:lnTo>
                  <a:pt x="442252" y="274967"/>
                </a:lnTo>
                <a:lnTo>
                  <a:pt x="454875" y="274510"/>
                </a:lnTo>
                <a:lnTo>
                  <a:pt x="469976" y="274256"/>
                </a:lnTo>
                <a:lnTo>
                  <a:pt x="493661" y="274307"/>
                </a:lnTo>
                <a:lnTo>
                  <a:pt x="525259" y="275043"/>
                </a:lnTo>
                <a:lnTo>
                  <a:pt x="532079" y="275043"/>
                </a:lnTo>
                <a:lnTo>
                  <a:pt x="532904" y="274256"/>
                </a:lnTo>
                <a:lnTo>
                  <a:pt x="537705" y="269646"/>
                </a:lnTo>
                <a:lnTo>
                  <a:pt x="538187" y="255778"/>
                </a:lnTo>
                <a:close/>
              </a:path>
              <a:path w="1430020" h="1591945">
                <a:moveTo>
                  <a:pt x="690918" y="270522"/>
                </a:moveTo>
                <a:lnTo>
                  <a:pt x="641248" y="258241"/>
                </a:lnTo>
                <a:lnTo>
                  <a:pt x="595528" y="253669"/>
                </a:lnTo>
                <a:lnTo>
                  <a:pt x="589470" y="258914"/>
                </a:lnTo>
                <a:lnTo>
                  <a:pt x="588251" y="272884"/>
                </a:lnTo>
                <a:lnTo>
                  <a:pt x="593420" y="279044"/>
                </a:lnTo>
                <a:lnTo>
                  <a:pt x="619442" y="281444"/>
                </a:lnTo>
                <a:lnTo>
                  <a:pt x="638352" y="283476"/>
                </a:lnTo>
                <a:lnTo>
                  <a:pt x="657085" y="285750"/>
                </a:lnTo>
                <a:lnTo>
                  <a:pt x="675563" y="288251"/>
                </a:lnTo>
                <a:lnTo>
                  <a:pt x="676783" y="288378"/>
                </a:lnTo>
                <a:lnTo>
                  <a:pt x="683590" y="288378"/>
                </a:lnTo>
                <a:lnTo>
                  <a:pt x="689025" y="283806"/>
                </a:lnTo>
                <a:lnTo>
                  <a:pt x="690918" y="270522"/>
                </a:lnTo>
                <a:close/>
              </a:path>
              <a:path w="1430020" h="1591945">
                <a:moveTo>
                  <a:pt x="711352" y="865441"/>
                </a:moveTo>
                <a:lnTo>
                  <a:pt x="704126" y="820051"/>
                </a:lnTo>
                <a:lnTo>
                  <a:pt x="703757" y="806538"/>
                </a:lnTo>
                <a:lnTo>
                  <a:pt x="703783" y="799388"/>
                </a:lnTo>
                <a:lnTo>
                  <a:pt x="704011" y="793470"/>
                </a:lnTo>
                <a:lnTo>
                  <a:pt x="705053" y="779894"/>
                </a:lnTo>
                <a:lnTo>
                  <a:pt x="699808" y="773785"/>
                </a:lnTo>
                <a:lnTo>
                  <a:pt x="685787" y="772680"/>
                </a:lnTo>
                <a:lnTo>
                  <a:pt x="679729" y="777963"/>
                </a:lnTo>
                <a:lnTo>
                  <a:pt x="678637" y="792187"/>
                </a:lnTo>
                <a:lnTo>
                  <a:pt x="678357" y="799388"/>
                </a:lnTo>
                <a:lnTo>
                  <a:pt x="678357" y="806538"/>
                </a:lnTo>
                <a:lnTo>
                  <a:pt x="682104" y="850633"/>
                </a:lnTo>
                <a:lnTo>
                  <a:pt x="691616" y="874306"/>
                </a:lnTo>
                <a:lnTo>
                  <a:pt x="698334" y="874306"/>
                </a:lnTo>
                <a:lnTo>
                  <a:pt x="699338" y="874191"/>
                </a:lnTo>
                <a:lnTo>
                  <a:pt x="707161" y="872312"/>
                </a:lnTo>
                <a:lnTo>
                  <a:pt x="711352" y="865441"/>
                </a:lnTo>
                <a:close/>
              </a:path>
              <a:path w="1430020" h="1591945">
                <a:moveTo>
                  <a:pt x="753592" y="643039"/>
                </a:moveTo>
                <a:lnTo>
                  <a:pt x="751674" y="635228"/>
                </a:lnTo>
                <a:lnTo>
                  <a:pt x="739673" y="627951"/>
                </a:lnTo>
                <a:lnTo>
                  <a:pt x="731862" y="629881"/>
                </a:lnTo>
                <a:lnTo>
                  <a:pt x="709650" y="670814"/>
                </a:lnTo>
                <a:lnTo>
                  <a:pt x="695109" y="707440"/>
                </a:lnTo>
                <a:lnTo>
                  <a:pt x="692886" y="714095"/>
                </a:lnTo>
                <a:lnTo>
                  <a:pt x="696480" y="721296"/>
                </a:lnTo>
                <a:lnTo>
                  <a:pt x="704469" y="723950"/>
                </a:lnTo>
                <a:lnTo>
                  <a:pt x="705815" y="724166"/>
                </a:lnTo>
                <a:lnTo>
                  <a:pt x="712470" y="724166"/>
                </a:lnTo>
                <a:lnTo>
                  <a:pt x="717423" y="720801"/>
                </a:lnTo>
                <a:lnTo>
                  <a:pt x="719201" y="715479"/>
                </a:lnTo>
                <a:lnTo>
                  <a:pt x="725474" y="698309"/>
                </a:lnTo>
                <a:lnTo>
                  <a:pt x="732713" y="681469"/>
                </a:lnTo>
                <a:lnTo>
                  <a:pt x="740879" y="665035"/>
                </a:lnTo>
                <a:lnTo>
                  <a:pt x="749960" y="649033"/>
                </a:lnTo>
                <a:lnTo>
                  <a:pt x="753592" y="643039"/>
                </a:lnTo>
                <a:close/>
              </a:path>
              <a:path w="1430020" h="1591945">
                <a:moveTo>
                  <a:pt x="801446" y="978750"/>
                </a:moveTo>
                <a:lnTo>
                  <a:pt x="799109" y="971054"/>
                </a:lnTo>
                <a:lnTo>
                  <a:pt x="792911" y="967765"/>
                </a:lnTo>
                <a:lnTo>
                  <a:pt x="777443" y="958494"/>
                </a:lnTo>
                <a:lnTo>
                  <a:pt x="763320" y="947826"/>
                </a:lnTo>
                <a:lnTo>
                  <a:pt x="750595" y="935837"/>
                </a:lnTo>
                <a:lnTo>
                  <a:pt x="739330" y="922553"/>
                </a:lnTo>
                <a:lnTo>
                  <a:pt x="735114" y="916952"/>
                </a:lnTo>
                <a:lnTo>
                  <a:pt x="727138" y="915847"/>
                </a:lnTo>
                <a:lnTo>
                  <a:pt x="715949" y="924318"/>
                </a:lnTo>
                <a:lnTo>
                  <a:pt x="714844" y="932281"/>
                </a:lnTo>
                <a:lnTo>
                  <a:pt x="719086" y="937882"/>
                </a:lnTo>
                <a:lnTo>
                  <a:pt x="746836" y="967168"/>
                </a:lnTo>
                <a:lnTo>
                  <a:pt x="780986" y="990193"/>
                </a:lnTo>
                <a:lnTo>
                  <a:pt x="784923" y="991679"/>
                </a:lnTo>
                <a:lnTo>
                  <a:pt x="791476" y="991679"/>
                </a:lnTo>
                <a:lnTo>
                  <a:pt x="795883" y="989228"/>
                </a:lnTo>
                <a:lnTo>
                  <a:pt x="801446" y="978750"/>
                </a:lnTo>
                <a:close/>
              </a:path>
              <a:path w="1430020" h="1591945">
                <a:moveTo>
                  <a:pt x="840727" y="303606"/>
                </a:moveTo>
                <a:lnTo>
                  <a:pt x="793381" y="284937"/>
                </a:lnTo>
                <a:lnTo>
                  <a:pt x="755116" y="276301"/>
                </a:lnTo>
                <a:lnTo>
                  <a:pt x="748207" y="274904"/>
                </a:lnTo>
                <a:lnTo>
                  <a:pt x="741527" y="279298"/>
                </a:lnTo>
                <a:lnTo>
                  <a:pt x="738682" y="293039"/>
                </a:lnTo>
                <a:lnTo>
                  <a:pt x="743102" y="299745"/>
                </a:lnTo>
                <a:lnTo>
                  <a:pt x="768807" y="305244"/>
                </a:lnTo>
                <a:lnTo>
                  <a:pt x="787323" y="309587"/>
                </a:lnTo>
                <a:lnTo>
                  <a:pt x="805434" y="314210"/>
                </a:lnTo>
                <a:lnTo>
                  <a:pt x="823099" y="319062"/>
                </a:lnTo>
                <a:lnTo>
                  <a:pt x="824255" y="319405"/>
                </a:lnTo>
                <a:lnTo>
                  <a:pt x="825436" y="319557"/>
                </a:lnTo>
                <a:lnTo>
                  <a:pt x="832116" y="319557"/>
                </a:lnTo>
                <a:lnTo>
                  <a:pt x="837209" y="315925"/>
                </a:lnTo>
                <a:lnTo>
                  <a:pt x="840727" y="303606"/>
                </a:lnTo>
                <a:close/>
              </a:path>
              <a:path w="1430020" h="1591945">
                <a:moveTo>
                  <a:pt x="863358" y="541375"/>
                </a:moveTo>
                <a:lnTo>
                  <a:pt x="857338" y="528701"/>
                </a:lnTo>
                <a:lnTo>
                  <a:pt x="849744" y="525995"/>
                </a:lnTo>
                <a:lnTo>
                  <a:pt x="843432" y="529018"/>
                </a:lnTo>
                <a:lnTo>
                  <a:pt x="804354" y="550633"/>
                </a:lnTo>
                <a:lnTo>
                  <a:pt x="771613" y="578421"/>
                </a:lnTo>
                <a:lnTo>
                  <a:pt x="771690" y="586460"/>
                </a:lnTo>
                <a:lnTo>
                  <a:pt x="779170" y="593801"/>
                </a:lnTo>
                <a:lnTo>
                  <a:pt x="782383" y="595007"/>
                </a:lnTo>
                <a:lnTo>
                  <a:pt x="788885" y="595007"/>
                </a:lnTo>
                <a:lnTo>
                  <a:pt x="792175" y="593737"/>
                </a:lnTo>
                <a:lnTo>
                  <a:pt x="798410" y="587375"/>
                </a:lnTo>
                <a:lnTo>
                  <a:pt x="802271" y="583653"/>
                </a:lnTo>
                <a:lnTo>
                  <a:pt x="854329" y="551967"/>
                </a:lnTo>
                <a:lnTo>
                  <a:pt x="860666" y="548944"/>
                </a:lnTo>
                <a:lnTo>
                  <a:pt x="863358" y="541375"/>
                </a:lnTo>
                <a:close/>
              </a:path>
              <a:path w="1430020" h="1591945">
                <a:moveTo>
                  <a:pt x="947953" y="1008697"/>
                </a:moveTo>
                <a:lnTo>
                  <a:pt x="945337" y="995210"/>
                </a:lnTo>
                <a:lnTo>
                  <a:pt x="945286" y="994918"/>
                </a:lnTo>
                <a:lnTo>
                  <a:pt x="938618" y="990434"/>
                </a:lnTo>
                <a:lnTo>
                  <a:pt x="931722" y="991755"/>
                </a:lnTo>
                <a:lnTo>
                  <a:pt x="914133" y="994321"/>
                </a:lnTo>
                <a:lnTo>
                  <a:pt x="896391" y="995210"/>
                </a:lnTo>
                <a:lnTo>
                  <a:pt x="878573" y="994422"/>
                </a:lnTo>
                <a:lnTo>
                  <a:pt x="860742" y="991971"/>
                </a:lnTo>
                <a:lnTo>
                  <a:pt x="853833" y="990714"/>
                </a:lnTo>
                <a:lnTo>
                  <a:pt x="847229" y="995273"/>
                </a:lnTo>
                <a:lnTo>
                  <a:pt x="885926" y="1020394"/>
                </a:lnTo>
                <a:lnTo>
                  <a:pt x="895807" y="1020622"/>
                </a:lnTo>
                <a:lnTo>
                  <a:pt x="906018" y="1020381"/>
                </a:lnTo>
                <a:lnTo>
                  <a:pt x="916241" y="1019644"/>
                </a:lnTo>
                <a:lnTo>
                  <a:pt x="926426" y="1018413"/>
                </a:lnTo>
                <a:lnTo>
                  <a:pt x="936561" y="1016698"/>
                </a:lnTo>
                <a:lnTo>
                  <a:pt x="943444" y="1015352"/>
                </a:lnTo>
                <a:lnTo>
                  <a:pt x="947953" y="1008697"/>
                </a:lnTo>
                <a:close/>
              </a:path>
              <a:path w="1430020" h="1591945">
                <a:moveTo>
                  <a:pt x="982814" y="362318"/>
                </a:moveTo>
                <a:lnTo>
                  <a:pt x="940104" y="334581"/>
                </a:lnTo>
                <a:lnTo>
                  <a:pt x="903528" y="319201"/>
                </a:lnTo>
                <a:lnTo>
                  <a:pt x="897026" y="316661"/>
                </a:lnTo>
                <a:lnTo>
                  <a:pt x="889635" y="319900"/>
                </a:lnTo>
                <a:lnTo>
                  <a:pt x="884555" y="332981"/>
                </a:lnTo>
                <a:lnTo>
                  <a:pt x="887793" y="340347"/>
                </a:lnTo>
                <a:lnTo>
                  <a:pt x="894334" y="342874"/>
                </a:lnTo>
                <a:lnTo>
                  <a:pt x="912202" y="350100"/>
                </a:lnTo>
                <a:lnTo>
                  <a:pt x="929538" y="357682"/>
                </a:lnTo>
                <a:lnTo>
                  <a:pt x="946277" y="365594"/>
                </a:lnTo>
                <a:lnTo>
                  <a:pt x="962355" y="373786"/>
                </a:lnTo>
                <a:lnTo>
                  <a:pt x="964260" y="374789"/>
                </a:lnTo>
                <a:lnTo>
                  <a:pt x="966292" y="375272"/>
                </a:lnTo>
                <a:lnTo>
                  <a:pt x="972858" y="375272"/>
                </a:lnTo>
                <a:lnTo>
                  <a:pt x="977252" y="372821"/>
                </a:lnTo>
                <a:lnTo>
                  <a:pt x="982814" y="362318"/>
                </a:lnTo>
                <a:close/>
              </a:path>
              <a:path w="1430020" h="1591945">
                <a:moveTo>
                  <a:pt x="1008837" y="513118"/>
                </a:moveTo>
                <a:lnTo>
                  <a:pt x="1008811" y="499097"/>
                </a:lnTo>
                <a:lnTo>
                  <a:pt x="1003134" y="493420"/>
                </a:lnTo>
                <a:lnTo>
                  <a:pt x="996111" y="493420"/>
                </a:lnTo>
                <a:lnTo>
                  <a:pt x="956932" y="495808"/>
                </a:lnTo>
                <a:lnTo>
                  <a:pt x="917689" y="502793"/>
                </a:lnTo>
                <a:lnTo>
                  <a:pt x="906653" y="511251"/>
                </a:lnTo>
                <a:lnTo>
                  <a:pt x="909662" y="523913"/>
                </a:lnTo>
                <a:lnTo>
                  <a:pt x="914869" y="527850"/>
                </a:lnTo>
                <a:lnTo>
                  <a:pt x="921588" y="527850"/>
                </a:lnTo>
                <a:lnTo>
                  <a:pt x="922578" y="527735"/>
                </a:lnTo>
                <a:lnTo>
                  <a:pt x="923556" y="527507"/>
                </a:lnTo>
                <a:lnTo>
                  <a:pt x="941705" y="523748"/>
                </a:lnTo>
                <a:lnTo>
                  <a:pt x="959891" y="521030"/>
                </a:lnTo>
                <a:lnTo>
                  <a:pt x="978065" y="519391"/>
                </a:lnTo>
                <a:lnTo>
                  <a:pt x="996149" y="518820"/>
                </a:lnTo>
                <a:lnTo>
                  <a:pt x="1003160" y="518807"/>
                </a:lnTo>
                <a:lnTo>
                  <a:pt x="1008837" y="513118"/>
                </a:lnTo>
                <a:close/>
              </a:path>
              <a:path w="1430020" h="1591945">
                <a:moveTo>
                  <a:pt x="1027836" y="1554454"/>
                </a:moveTo>
                <a:lnTo>
                  <a:pt x="1022578" y="1541462"/>
                </a:lnTo>
                <a:lnTo>
                  <a:pt x="1015187" y="1538351"/>
                </a:lnTo>
                <a:lnTo>
                  <a:pt x="991527" y="1547710"/>
                </a:lnTo>
                <a:lnTo>
                  <a:pt x="973975" y="1554314"/>
                </a:lnTo>
                <a:lnTo>
                  <a:pt x="956094" y="1560715"/>
                </a:lnTo>
                <a:lnTo>
                  <a:pt x="931278" y="1569123"/>
                </a:lnTo>
                <a:lnTo>
                  <a:pt x="927684" y="1576324"/>
                </a:lnTo>
                <a:lnTo>
                  <a:pt x="931672" y="1588300"/>
                </a:lnTo>
                <a:lnTo>
                  <a:pt x="936625" y="1591665"/>
                </a:lnTo>
                <a:lnTo>
                  <a:pt x="943279" y="1591665"/>
                </a:lnTo>
                <a:lnTo>
                  <a:pt x="982751" y="1578140"/>
                </a:lnTo>
                <a:lnTo>
                  <a:pt x="1024686" y="1561858"/>
                </a:lnTo>
                <a:lnTo>
                  <a:pt x="1027836" y="1554454"/>
                </a:lnTo>
                <a:close/>
              </a:path>
              <a:path w="1430020" h="1591945">
                <a:moveTo>
                  <a:pt x="1079830" y="927887"/>
                </a:moveTo>
                <a:lnTo>
                  <a:pt x="1070203" y="917676"/>
                </a:lnTo>
                <a:lnTo>
                  <a:pt x="1062177" y="917422"/>
                </a:lnTo>
                <a:lnTo>
                  <a:pt x="1057059" y="922235"/>
                </a:lnTo>
                <a:lnTo>
                  <a:pt x="1042746" y="935024"/>
                </a:lnTo>
                <a:lnTo>
                  <a:pt x="1028204" y="946645"/>
                </a:lnTo>
                <a:lnTo>
                  <a:pt x="1013498" y="957059"/>
                </a:lnTo>
                <a:lnTo>
                  <a:pt x="998664" y="966216"/>
                </a:lnTo>
                <a:lnTo>
                  <a:pt x="992581" y="969708"/>
                </a:lnTo>
                <a:lnTo>
                  <a:pt x="990485" y="977468"/>
                </a:lnTo>
                <a:lnTo>
                  <a:pt x="996315" y="987640"/>
                </a:lnTo>
                <a:lnTo>
                  <a:pt x="1000594" y="989939"/>
                </a:lnTo>
                <a:lnTo>
                  <a:pt x="1007148" y="989939"/>
                </a:lnTo>
                <a:lnTo>
                  <a:pt x="1043330" y="967041"/>
                </a:lnTo>
                <a:lnTo>
                  <a:pt x="1074470" y="940727"/>
                </a:lnTo>
                <a:lnTo>
                  <a:pt x="1079576" y="935926"/>
                </a:lnTo>
                <a:lnTo>
                  <a:pt x="1079830" y="927887"/>
                </a:lnTo>
                <a:close/>
              </a:path>
              <a:path w="1430020" h="1591945">
                <a:moveTo>
                  <a:pt x="1103452" y="450418"/>
                </a:moveTo>
                <a:lnTo>
                  <a:pt x="1071333" y="418096"/>
                </a:lnTo>
                <a:lnTo>
                  <a:pt x="1040384" y="392823"/>
                </a:lnTo>
                <a:lnTo>
                  <a:pt x="1034745" y="388632"/>
                </a:lnTo>
                <a:lnTo>
                  <a:pt x="1026807" y="389826"/>
                </a:lnTo>
                <a:lnTo>
                  <a:pt x="1018438" y="401066"/>
                </a:lnTo>
                <a:lnTo>
                  <a:pt x="1019606" y="409016"/>
                </a:lnTo>
                <a:lnTo>
                  <a:pt x="1025245" y="413207"/>
                </a:lnTo>
                <a:lnTo>
                  <a:pt x="1040168" y="424840"/>
                </a:lnTo>
                <a:lnTo>
                  <a:pt x="1054303" y="436930"/>
                </a:lnTo>
                <a:lnTo>
                  <a:pt x="1067587" y="449453"/>
                </a:lnTo>
                <a:lnTo>
                  <a:pt x="1079969" y="462343"/>
                </a:lnTo>
                <a:lnTo>
                  <a:pt x="1082471" y="465086"/>
                </a:lnTo>
                <a:lnTo>
                  <a:pt x="1085900" y="466483"/>
                </a:lnTo>
                <a:lnTo>
                  <a:pt x="1092403" y="466483"/>
                </a:lnTo>
                <a:lnTo>
                  <a:pt x="1095463" y="465391"/>
                </a:lnTo>
                <a:lnTo>
                  <a:pt x="1103096" y="458444"/>
                </a:lnTo>
                <a:lnTo>
                  <a:pt x="1103452" y="450418"/>
                </a:lnTo>
                <a:close/>
              </a:path>
              <a:path w="1430020" h="1591945">
                <a:moveTo>
                  <a:pt x="1164183" y="1484426"/>
                </a:moveTo>
                <a:lnTo>
                  <a:pt x="1156881" y="1472438"/>
                </a:lnTo>
                <a:lnTo>
                  <a:pt x="1149083" y="1470533"/>
                </a:lnTo>
                <a:lnTo>
                  <a:pt x="1143088" y="1474190"/>
                </a:lnTo>
                <a:lnTo>
                  <a:pt x="1127353" y="1483537"/>
                </a:lnTo>
                <a:lnTo>
                  <a:pt x="1111110" y="1492681"/>
                </a:lnTo>
                <a:lnTo>
                  <a:pt x="1094422" y="1501609"/>
                </a:lnTo>
                <a:lnTo>
                  <a:pt x="1077328" y="1510271"/>
                </a:lnTo>
                <a:lnTo>
                  <a:pt x="1071041" y="1513370"/>
                </a:lnTo>
                <a:lnTo>
                  <a:pt x="1068463" y="1520990"/>
                </a:lnTo>
                <a:lnTo>
                  <a:pt x="1073772" y="1531759"/>
                </a:lnTo>
                <a:lnTo>
                  <a:pt x="1078280" y="1534350"/>
                </a:lnTo>
                <a:lnTo>
                  <a:pt x="1084846" y="1534350"/>
                </a:lnTo>
                <a:lnTo>
                  <a:pt x="1123365" y="1514932"/>
                </a:lnTo>
                <a:lnTo>
                  <a:pt x="1162304" y="1492237"/>
                </a:lnTo>
                <a:lnTo>
                  <a:pt x="1164183" y="1484426"/>
                </a:lnTo>
                <a:close/>
              </a:path>
              <a:path w="1430020" h="1591945">
                <a:moveTo>
                  <a:pt x="1172603" y="810475"/>
                </a:moveTo>
                <a:lnTo>
                  <a:pt x="1170305" y="802767"/>
                </a:lnTo>
                <a:lnTo>
                  <a:pt x="1157973" y="796112"/>
                </a:lnTo>
                <a:lnTo>
                  <a:pt x="1150264" y="798410"/>
                </a:lnTo>
                <a:lnTo>
                  <a:pt x="1146924" y="804570"/>
                </a:lnTo>
                <a:lnTo>
                  <a:pt x="1141476" y="814285"/>
                </a:lnTo>
                <a:lnTo>
                  <a:pt x="1132801" y="828662"/>
                </a:lnTo>
                <a:lnTo>
                  <a:pt x="1121054" y="846594"/>
                </a:lnTo>
                <a:lnTo>
                  <a:pt x="1106373" y="866940"/>
                </a:lnTo>
                <a:lnTo>
                  <a:pt x="1102144" y="872528"/>
                </a:lnTo>
                <a:lnTo>
                  <a:pt x="1103236" y="880491"/>
                </a:lnTo>
                <a:lnTo>
                  <a:pt x="1111110" y="886472"/>
                </a:lnTo>
                <a:lnTo>
                  <a:pt x="1113815" y="887323"/>
                </a:lnTo>
                <a:lnTo>
                  <a:pt x="1120317" y="887323"/>
                </a:lnTo>
                <a:lnTo>
                  <a:pt x="1153591" y="843343"/>
                </a:lnTo>
                <a:lnTo>
                  <a:pt x="1169263" y="816648"/>
                </a:lnTo>
                <a:lnTo>
                  <a:pt x="1172603" y="810475"/>
                </a:lnTo>
                <a:close/>
              </a:path>
              <a:path w="1430020" h="1591945">
                <a:moveTo>
                  <a:pt x="1176934" y="588619"/>
                </a:moveTo>
                <a:lnTo>
                  <a:pt x="1162126" y="544436"/>
                </a:lnTo>
                <a:lnTo>
                  <a:pt x="1144968" y="509016"/>
                </a:lnTo>
                <a:lnTo>
                  <a:pt x="1133805" y="500710"/>
                </a:lnTo>
                <a:lnTo>
                  <a:pt x="1122629" y="506984"/>
                </a:lnTo>
                <a:lnTo>
                  <a:pt x="1120267" y="512762"/>
                </a:lnTo>
                <a:lnTo>
                  <a:pt x="1121537" y="518147"/>
                </a:lnTo>
                <a:lnTo>
                  <a:pt x="1109891" y="513664"/>
                </a:lnTo>
                <a:lnTo>
                  <a:pt x="1098169" y="509625"/>
                </a:lnTo>
                <a:lnTo>
                  <a:pt x="1086408" y="506031"/>
                </a:lnTo>
                <a:lnTo>
                  <a:pt x="1074610" y="502894"/>
                </a:lnTo>
                <a:lnTo>
                  <a:pt x="1067841" y="501269"/>
                </a:lnTo>
                <a:lnTo>
                  <a:pt x="1060932" y="505383"/>
                </a:lnTo>
                <a:lnTo>
                  <a:pt x="1057567" y="519010"/>
                </a:lnTo>
                <a:lnTo>
                  <a:pt x="1061732" y="525894"/>
                </a:lnTo>
                <a:lnTo>
                  <a:pt x="1068539" y="527558"/>
                </a:lnTo>
                <a:lnTo>
                  <a:pt x="1085875" y="532371"/>
                </a:lnTo>
                <a:lnTo>
                  <a:pt x="1103122" y="538238"/>
                </a:lnTo>
                <a:lnTo>
                  <a:pt x="1120216" y="545147"/>
                </a:lnTo>
                <a:lnTo>
                  <a:pt x="1137107" y="553072"/>
                </a:lnTo>
                <a:lnTo>
                  <a:pt x="1137551" y="553300"/>
                </a:lnTo>
                <a:lnTo>
                  <a:pt x="1138453" y="553656"/>
                </a:lnTo>
                <a:lnTo>
                  <a:pt x="1152169" y="594321"/>
                </a:lnTo>
                <a:lnTo>
                  <a:pt x="1157262" y="597992"/>
                </a:lnTo>
                <a:lnTo>
                  <a:pt x="1163942" y="597992"/>
                </a:lnTo>
                <a:lnTo>
                  <a:pt x="1165098" y="597839"/>
                </a:lnTo>
                <a:lnTo>
                  <a:pt x="1172997" y="595617"/>
                </a:lnTo>
                <a:lnTo>
                  <a:pt x="1176934" y="588619"/>
                </a:lnTo>
                <a:close/>
              </a:path>
              <a:path w="1430020" h="1591945">
                <a:moveTo>
                  <a:pt x="1188681" y="685292"/>
                </a:moveTo>
                <a:lnTo>
                  <a:pt x="1181595" y="647026"/>
                </a:lnTo>
                <a:lnTo>
                  <a:pt x="1167434" y="647852"/>
                </a:lnTo>
                <a:lnTo>
                  <a:pt x="1162113" y="653872"/>
                </a:lnTo>
                <a:lnTo>
                  <a:pt x="1163040" y="668845"/>
                </a:lnTo>
                <a:lnTo>
                  <a:pt x="1163294" y="676986"/>
                </a:lnTo>
                <a:lnTo>
                  <a:pt x="1161707" y="722172"/>
                </a:lnTo>
                <a:lnTo>
                  <a:pt x="1159725" y="741756"/>
                </a:lnTo>
                <a:lnTo>
                  <a:pt x="1164755" y="748017"/>
                </a:lnTo>
                <a:lnTo>
                  <a:pt x="1172197" y="748842"/>
                </a:lnTo>
                <a:lnTo>
                  <a:pt x="1173124" y="748868"/>
                </a:lnTo>
                <a:lnTo>
                  <a:pt x="1179525" y="748868"/>
                </a:lnTo>
                <a:lnTo>
                  <a:pt x="1187945" y="711085"/>
                </a:lnTo>
                <a:lnTo>
                  <a:pt x="1188504" y="698080"/>
                </a:lnTo>
                <a:lnTo>
                  <a:pt x="1188681" y="685292"/>
                </a:lnTo>
                <a:close/>
              </a:path>
              <a:path w="1430020" h="1591945">
                <a:moveTo>
                  <a:pt x="1277835" y="629259"/>
                </a:moveTo>
                <a:lnTo>
                  <a:pt x="1244257" y="596646"/>
                </a:lnTo>
                <a:lnTo>
                  <a:pt x="1214856" y="572249"/>
                </a:lnTo>
                <a:lnTo>
                  <a:pt x="1209294" y="567994"/>
                </a:lnTo>
                <a:lnTo>
                  <a:pt x="1201318" y="569048"/>
                </a:lnTo>
                <a:lnTo>
                  <a:pt x="1192784" y="580174"/>
                </a:lnTo>
                <a:lnTo>
                  <a:pt x="1193850" y="588149"/>
                </a:lnTo>
                <a:lnTo>
                  <a:pt x="1199413" y="592416"/>
                </a:lnTo>
                <a:lnTo>
                  <a:pt x="1213446" y="603618"/>
                </a:lnTo>
                <a:lnTo>
                  <a:pt x="1227378" y="615619"/>
                </a:lnTo>
                <a:lnTo>
                  <a:pt x="1241145" y="628408"/>
                </a:lnTo>
                <a:lnTo>
                  <a:pt x="1254721" y="641921"/>
                </a:lnTo>
                <a:lnTo>
                  <a:pt x="1257223" y="644486"/>
                </a:lnTo>
                <a:lnTo>
                  <a:pt x="1260525" y="645782"/>
                </a:lnTo>
                <a:lnTo>
                  <a:pt x="1267028" y="645782"/>
                </a:lnTo>
                <a:lnTo>
                  <a:pt x="1270215" y="644588"/>
                </a:lnTo>
                <a:lnTo>
                  <a:pt x="1277721" y="637311"/>
                </a:lnTo>
                <a:lnTo>
                  <a:pt x="1277835" y="629259"/>
                </a:lnTo>
                <a:close/>
              </a:path>
              <a:path w="1430020" h="1591945">
                <a:moveTo>
                  <a:pt x="1283970" y="1388287"/>
                </a:moveTo>
                <a:lnTo>
                  <a:pt x="1274102" y="1378305"/>
                </a:lnTo>
                <a:lnTo>
                  <a:pt x="1266075" y="1378267"/>
                </a:lnTo>
                <a:lnTo>
                  <a:pt x="1261071" y="1383182"/>
                </a:lnTo>
                <a:lnTo>
                  <a:pt x="1247876" y="1395806"/>
                </a:lnTo>
                <a:lnTo>
                  <a:pt x="1234071" y="1408176"/>
                </a:lnTo>
                <a:lnTo>
                  <a:pt x="1219708" y="1420266"/>
                </a:lnTo>
                <a:lnTo>
                  <a:pt x="1204823" y="1432026"/>
                </a:lnTo>
                <a:lnTo>
                  <a:pt x="1199261" y="1436293"/>
                </a:lnTo>
                <a:lnTo>
                  <a:pt x="1198194" y="1444269"/>
                </a:lnTo>
                <a:lnTo>
                  <a:pt x="1204963" y="1453095"/>
                </a:lnTo>
                <a:lnTo>
                  <a:pt x="1208735" y="1454810"/>
                </a:lnTo>
                <a:lnTo>
                  <a:pt x="1215250" y="1454810"/>
                </a:lnTo>
                <a:lnTo>
                  <a:pt x="1250759" y="1427327"/>
                </a:lnTo>
                <a:lnTo>
                  <a:pt x="1278928" y="1401254"/>
                </a:lnTo>
                <a:lnTo>
                  <a:pt x="1283919" y="1396326"/>
                </a:lnTo>
                <a:lnTo>
                  <a:pt x="1283970" y="1388287"/>
                </a:lnTo>
                <a:close/>
              </a:path>
              <a:path w="1430020" h="1591945">
                <a:moveTo>
                  <a:pt x="1367561" y="756805"/>
                </a:moveTo>
                <a:lnTo>
                  <a:pt x="1349082" y="718527"/>
                </a:lnTo>
                <a:lnTo>
                  <a:pt x="1323594" y="682993"/>
                </a:lnTo>
                <a:lnTo>
                  <a:pt x="1311338" y="676402"/>
                </a:lnTo>
                <a:lnTo>
                  <a:pt x="1300238" y="684974"/>
                </a:lnTo>
                <a:lnTo>
                  <a:pt x="1299197" y="692950"/>
                </a:lnTo>
                <a:lnTo>
                  <a:pt x="1303477" y="698500"/>
                </a:lnTo>
                <a:lnTo>
                  <a:pt x="1309268" y="706107"/>
                </a:lnTo>
                <a:lnTo>
                  <a:pt x="1335239" y="747344"/>
                </a:lnTo>
                <a:lnTo>
                  <a:pt x="1343634" y="765543"/>
                </a:lnTo>
                <a:lnTo>
                  <a:pt x="1348257" y="768324"/>
                </a:lnTo>
                <a:lnTo>
                  <a:pt x="1354848" y="768324"/>
                </a:lnTo>
                <a:lnTo>
                  <a:pt x="1356614" y="767969"/>
                </a:lnTo>
                <a:lnTo>
                  <a:pt x="1364703" y="764324"/>
                </a:lnTo>
                <a:lnTo>
                  <a:pt x="1367561" y="756805"/>
                </a:lnTo>
                <a:close/>
              </a:path>
              <a:path w="1430020" h="1591945">
                <a:moveTo>
                  <a:pt x="1375638" y="1270711"/>
                </a:moveTo>
                <a:lnTo>
                  <a:pt x="1373276" y="1263015"/>
                </a:lnTo>
                <a:lnTo>
                  <a:pt x="1360881" y="1256449"/>
                </a:lnTo>
                <a:lnTo>
                  <a:pt x="1353210" y="1258798"/>
                </a:lnTo>
                <a:lnTo>
                  <a:pt x="1349921" y="1264996"/>
                </a:lnTo>
                <a:lnTo>
                  <a:pt x="1340980" y="1281036"/>
                </a:lnTo>
                <a:lnTo>
                  <a:pt x="1331341" y="1296822"/>
                </a:lnTo>
                <a:lnTo>
                  <a:pt x="1321028" y="1312291"/>
                </a:lnTo>
                <a:lnTo>
                  <a:pt x="1310068" y="1327404"/>
                </a:lnTo>
                <a:lnTo>
                  <a:pt x="1305839" y="1333004"/>
                </a:lnTo>
                <a:lnTo>
                  <a:pt x="1306944" y="1340967"/>
                </a:lnTo>
                <a:lnTo>
                  <a:pt x="1314831" y="1346923"/>
                </a:lnTo>
                <a:lnTo>
                  <a:pt x="1317523" y="1347762"/>
                </a:lnTo>
                <a:lnTo>
                  <a:pt x="1324038" y="1347762"/>
                </a:lnTo>
                <a:lnTo>
                  <a:pt x="1352753" y="1310462"/>
                </a:lnTo>
                <a:lnTo>
                  <a:pt x="1372349" y="1276896"/>
                </a:lnTo>
                <a:lnTo>
                  <a:pt x="1375638" y="1270711"/>
                </a:lnTo>
                <a:close/>
              </a:path>
              <a:path w="1430020" h="1591945">
                <a:moveTo>
                  <a:pt x="1414907" y="904252"/>
                </a:moveTo>
                <a:lnTo>
                  <a:pt x="1404086" y="860018"/>
                </a:lnTo>
                <a:lnTo>
                  <a:pt x="1392745" y="822693"/>
                </a:lnTo>
                <a:lnTo>
                  <a:pt x="1383398" y="812431"/>
                </a:lnTo>
                <a:lnTo>
                  <a:pt x="1370037" y="816838"/>
                </a:lnTo>
                <a:lnTo>
                  <a:pt x="1366431" y="824026"/>
                </a:lnTo>
                <a:lnTo>
                  <a:pt x="1368640" y="830681"/>
                </a:lnTo>
                <a:lnTo>
                  <a:pt x="1374355" y="848690"/>
                </a:lnTo>
                <a:lnTo>
                  <a:pt x="1379601" y="866775"/>
                </a:lnTo>
                <a:lnTo>
                  <a:pt x="1384350" y="884859"/>
                </a:lnTo>
                <a:lnTo>
                  <a:pt x="1388592" y="902893"/>
                </a:lnTo>
                <a:lnTo>
                  <a:pt x="1389913" y="908812"/>
                </a:lnTo>
                <a:lnTo>
                  <a:pt x="1395158" y="912850"/>
                </a:lnTo>
                <a:lnTo>
                  <a:pt x="1401889" y="912850"/>
                </a:lnTo>
                <a:lnTo>
                  <a:pt x="1402816" y="912749"/>
                </a:lnTo>
                <a:lnTo>
                  <a:pt x="1410589" y="911034"/>
                </a:lnTo>
                <a:lnTo>
                  <a:pt x="1414907" y="904252"/>
                </a:lnTo>
                <a:close/>
              </a:path>
              <a:path w="1430020" h="1591945">
                <a:moveTo>
                  <a:pt x="1423289" y="1122413"/>
                </a:moveTo>
                <a:lnTo>
                  <a:pt x="1418628" y="1115860"/>
                </a:lnTo>
                <a:lnTo>
                  <a:pt x="1404721" y="1113548"/>
                </a:lnTo>
                <a:lnTo>
                  <a:pt x="1398231" y="1118209"/>
                </a:lnTo>
                <a:lnTo>
                  <a:pt x="1397076" y="1125118"/>
                </a:lnTo>
                <a:lnTo>
                  <a:pt x="1393621" y="1143495"/>
                </a:lnTo>
                <a:lnTo>
                  <a:pt x="1389481" y="1161643"/>
                </a:lnTo>
                <a:lnTo>
                  <a:pt x="1384642" y="1179512"/>
                </a:lnTo>
                <a:lnTo>
                  <a:pt x="1379143" y="1197025"/>
                </a:lnTo>
                <a:lnTo>
                  <a:pt x="1376908" y="1203667"/>
                </a:lnTo>
                <a:lnTo>
                  <a:pt x="1380490" y="1210868"/>
                </a:lnTo>
                <a:lnTo>
                  <a:pt x="1388478" y="1213561"/>
                </a:lnTo>
                <a:lnTo>
                  <a:pt x="1389849" y="1213777"/>
                </a:lnTo>
                <a:lnTo>
                  <a:pt x="1396492" y="1213777"/>
                </a:lnTo>
                <a:lnTo>
                  <a:pt x="1414119" y="1167803"/>
                </a:lnTo>
                <a:lnTo>
                  <a:pt x="1422133" y="1129322"/>
                </a:lnTo>
                <a:lnTo>
                  <a:pt x="1423289" y="1122413"/>
                </a:lnTo>
                <a:close/>
              </a:path>
              <a:path w="1430020" h="1591945">
                <a:moveTo>
                  <a:pt x="1429499" y="1038974"/>
                </a:moveTo>
                <a:lnTo>
                  <a:pt x="1427518" y="990384"/>
                </a:lnTo>
                <a:lnTo>
                  <a:pt x="1418958" y="961986"/>
                </a:lnTo>
                <a:lnTo>
                  <a:pt x="1405051" y="963434"/>
                </a:lnTo>
                <a:lnTo>
                  <a:pt x="1399997" y="969683"/>
                </a:lnTo>
                <a:lnTo>
                  <a:pt x="1400733" y="976668"/>
                </a:lnTo>
                <a:lnTo>
                  <a:pt x="1402207" y="992403"/>
                </a:lnTo>
                <a:lnTo>
                  <a:pt x="1403261" y="1008062"/>
                </a:lnTo>
                <a:lnTo>
                  <a:pt x="1403883" y="1023607"/>
                </a:lnTo>
                <a:lnTo>
                  <a:pt x="1404099" y="1038974"/>
                </a:lnTo>
                <a:lnTo>
                  <a:pt x="1404035" y="1047432"/>
                </a:lnTo>
                <a:lnTo>
                  <a:pt x="1403807" y="1058151"/>
                </a:lnTo>
                <a:lnTo>
                  <a:pt x="1409369" y="1063955"/>
                </a:lnTo>
                <a:lnTo>
                  <a:pt x="1416659" y="1064120"/>
                </a:lnTo>
                <a:lnTo>
                  <a:pt x="1423543" y="1064120"/>
                </a:lnTo>
                <a:lnTo>
                  <a:pt x="1429207" y="1058621"/>
                </a:lnTo>
                <a:lnTo>
                  <a:pt x="1429448" y="1047432"/>
                </a:lnTo>
                <a:lnTo>
                  <a:pt x="1429499" y="10389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2" name="object 12"/>
          <p:cNvSpPr/>
          <p:nvPr/>
        </p:nvSpPr>
        <p:spPr>
          <a:xfrm>
            <a:off x="3646715" y="5813707"/>
            <a:ext cx="603477" cy="955221"/>
          </a:xfrm>
          <a:custGeom>
            <a:avLst/>
            <a:gdLst/>
            <a:ahLst/>
            <a:cxnLst/>
            <a:rect l="l" t="t" r="r" b="b"/>
            <a:pathLst>
              <a:path w="563245" h="891539">
                <a:moveTo>
                  <a:pt x="114503" y="0"/>
                </a:moveTo>
                <a:lnTo>
                  <a:pt x="66351" y="2748"/>
                </a:lnTo>
                <a:lnTo>
                  <a:pt x="19660" y="10569"/>
                </a:lnTo>
                <a:lnTo>
                  <a:pt x="0" y="16087"/>
                </a:lnTo>
                <a:lnTo>
                  <a:pt x="0" y="875029"/>
                </a:lnTo>
                <a:lnTo>
                  <a:pt x="23504" y="881386"/>
                </a:lnTo>
                <a:lnTo>
                  <a:pt x="70838" y="888933"/>
                </a:lnTo>
                <a:lnTo>
                  <a:pt x="119722" y="891451"/>
                </a:lnTo>
                <a:lnTo>
                  <a:pt x="168830" y="888773"/>
                </a:lnTo>
                <a:lnTo>
                  <a:pt x="216224" y="881076"/>
                </a:lnTo>
                <a:lnTo>
                  <a:pt x="261656" y="868615"/>
                </a:lnTo>
                <a:lnTo>
                  <a:pt x="304877" y="851644"/>
                </a:lnTo>
                <a:lnTo>
                  <a:pt x="345637" y="830416"/>
                </a:lnTo>
                <a:lnTo>
                  <a:pt x="383687" y="805186"/>
                </a:lnTo>
                <a:lnTo>
                  <a:pt x="418776" y="776208"/>
                </a:lnTo>
                <a:lnTo>
                  <a:pt x="450657" y="743736"/>
                </a:lnTo>
                <a:lnTo>
                  <a:pt x="479079" y="708024"/>
                </a:lnTo>
                <a:lnTo>
                  <a:pt x="503793" y="669326"/>
                </a:lnTo>
                <a:lnTo>
                  <a:pt x="524550" y="627896"/>
                </a:lnTo>
                <a:lnTo>
                  <a:pt x="541100" y="583988"/>
                </a:lnTo>
                <a:lnTo>
                  <a:pt x="553194" y="537857"/>
                </a:lnTo>
                <a:lnTo>
                  <a:pt x="559959" y="493814"/>
                </a:lnTo>
                <a:lnTo>
                  <a:pt x="431025" y="493814"/>
                </a:lnTo>
                <a:lnTo>
                  <a:pt x="417308" y="443259"/>
                </a:lnTo>
                <a:lnTo>
                  <a:pt x="399090" y="395631"/>
                </a:lnTo>
                <a:lnTo>
                  <a:pt x="376400" y="350804"/>
                </a:lnTo>
                <a:lnTo>
                  <a:pt x="349264" y="308651"/>
                </a:lnTo>
                <a:lnTo>
                  <a:pt x="317712" y="269044"/>
                </a:lnTo>
                <a:lnTo>
                  <a:pt x="281769" y="231857"/>
                </a:lnTo>
                <a:lnTo>
                  <a:pt x="241465" y="196964"/>
                </a:lnTo>
                <a:lnTo>
                  <a:pt x="249910" y="189796"/>
                </a:lnTo>
                <a:lnTo>
                  <a:pt x="292933" y="157527"/>
                </a:lnTo>
                <a:lnTo>
                  <a:pt x="309268" y="152296"/>
                </a:lnTo>
                <a:lnTo>
                  <a:pt x="453874" y="152296"/>
                </a:lnTo>
                <a:lnTo>
                  <a:pt x="447307" y="144381"/>
                </a:lnTo>
                <a:lnTo>
                  <a:pt x="414896" y="112591"/>
                </a:lnTo>
                <a:lnTo>
                  <a:pt x="379322" y="84199"/>
                </a:lnTo>
                <a:lnTo>
                  <a:pt x="340853" y="59471"/>
                </a:lnTo>
                <a:lnTo>
                  <a:pt x="299759" y="38669"/>
                </a:lnTo>
                <a:lnTo>
                  <a:pt x="256308" y="22057"/>
                </a:lnTo>
                <a:lnTo>
                  <a:pt x="210769" y="9899"/>
                </a:lnTo>
                <a:lnTo>
                  <a:pt x="163411" y="2459"/>
                </a:lnTo>
                <a:lnTo>
                  <a:pt x="114503" y="0"/>
                </a:lnTo>
                <a:close/>
              </a:path>
              <a:path w="563245" h="891539">
                <a:moveTo>
                  <a:pt x="453874" y="152296"/>
                </a:moveTo>
                <a:lnTo>
                  <a:pt x="309268" y="152296"/>
                </a:lnTo>
                <a:lnTo>
                  <a:pt x="325058" y="158769"/>
                </a:lnTo>
                <a:lnTo>
                  <a:pt x="347395" y="177342"/>
                </a:lnTo>
                <a:lnTo>
                  <a:pt x="382563" y="214549"/>
                </a:lnTo>
                <a:lnTo>
                  <a:pt x="408294" y="254585"/>
                </a:lnTo>
                <a:lnTo>
                  <a:pt x="425814" y="297079"/>
                </a:lnTo>
                <a:lnTo>
                  <a:pt x="436347" y="341655"/>
                </a:lnTo>
                <a:lnTo>
                  <a:pt x="441116" y="387941"/>
                </a:lnTo>
                <a:lnTo>
                  <a:pt x="441347" y="435564"/>
                </a:lnTo>
                <a:lnTo>
                  <a:pt x="438264" y="484149"/>
                </a:lnTo>
                <a:lnTo>
                  <a:pt x="438035" y="486841"/>
                </a:lnTo>
                <a:lnTo>
                  <a:pt x="434568" y="489242"/>
                </a:lnTo>
                <a:lnTo>
                  <a:pt x="431025" y="493814"/>
                </a:lnTo>
                <a:lnTo>
                  <a:pt x="559959" y="493814"/>
                </a:lnTo>
                <a:lnTo>
                  <a:pt x="560582" y="489756"/>
                </a:lnTo>
                <a:lnTo>
                  <a:pt x="563016" y="439940"/>
                </a:lnTo>
                <a:lnTo>
                  <a:pt x="560279" y="391739"/>
                </a:lnTo>
                <a:lnTo>
                  <a:pt x="552496" y="345091"/>
                </a:lnTo>
                <a:lnTo>
                  <a:pt x="539936" y="300260"/>
                </a:lnTo>
                <a:lnTo>
                  <a:pt x="522869" y="257510"/>
                </a:lnTo>
                <a:lnTo>
                  <a:pt x="501562" y="217105"/>
                </a:lnTo>
                <a:lnTo>
                  <a:pt x="476285" y="179307"/>
                </a:lnTo>
                <a:lnTo>
                  <a:pt x="453874" y="15229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3" name="object 13"/>
          <p:cNvSpPr/>
          <p:nvPr/>
        </p:nvSpPr>
        <p:spPr>
          <a:xfrm>
            <a:off x="5978528" y="276918"/>
            <a:ext cx="787854" cy="390525"/>
          </a:xfrm>
          <a:custGeom>
            <a:avLst/>
            <a:gdLst/>
            <a:ahLst/>
            <a:cxnLst/>
            <a:rect l="l" t="t" r="r" b="b"/>
            <a:pathLst>
              <a:path w="735330" h="364490">
                <a:moveTo>
                  <a:pt x="582066" y="255168"/>
                </a:moveTo>
                <a:lnTo>
                  <a:pt x="533717" y="214960"/>
                </a:lnTo>
                <a:lnTo>
                  <a:pt x="489445" y="195465"/>
                </a:lnTo>
                <a:lnTo>
                  <a:pt x="443191" y="184188"/>
                </a:lnTo>
                <a:lnTo>
                  <a:pt x="395986" y="181368"/>
                </a:lnTo>
                <a:lnTo>
                  <a:pt x="348843" y="187236"/>
                </a:lnTo>
                <a:lnTo>
                  <a:pt x="303568" y="201739"/>
                </a:lnTo>
                <a:lnTo>
                  <a:pt x="261924" y="224155"/>
                </a:lnTo>
                <a:lnTo>
                  <a:pt x="224713" y="253834"/>
                </a:lnTo>
                <a:lnTo>
                  <a:pt x="192747" y="290131"/>
                </a:lnTo>
                <a:lnTo>
                  <a:pt x="166865" y="332397"/>
                </a:lnTo>
                <a:lnTo>
                  <a:pt x="164871" y="339699"/>
                </a:lnTo>
                <a:lnTo>
                  <a:pt x="165811" y="346938"/>
                </a:lnTo>
                <a:lnTo>
                  <a:pt x="169392" y="353314"/>
                </a:lnTo>
                <a:lnTo>
                  <a:pt x="175361" y="357962"/>
                </a:lnTo>
                <a:lnTo>
                  <a:pt x="178092" y="359346"/>
                </a:lnTo>
                <a:lnTo>
                  <a:pt x="181013" y="359994"/>
                </a:lnTo>
                <a:lnTo>
                  <a:pt x="190855" y="359994"/>
                </a:lnTo>
                <a:lnTo>
                  <a:pt x="197586" y="356146"/>
                </a:lnTo>
                <a:lnTo>
                  <a:pt x="200926" y="349478"/>
                </a:lnTo>
                <a:lnTo>
                  <a:pt x="229628" y="304698"/>
                </a:lnTo>
                <a:lnTo>
                  <a:pt x="266128" y="268211"/>
                </a:lnTo>
                <a:lnTo>
                  <a:pt x="309054" y="241096"/>
                </a:lnTo>
                <a:lnTo>
                  <a:pt x="357047" y="224447"/>
                </a:lnTo>
                <a:lnTo>
                  <a:pt x="407555" y="219379"/>
                </a:lnTo>
                <a:lnTo>
                  <a:pt x="457898" y="225920"/>
                </a:lnTo>
                <a:lnTo>
                  <a:pt x="506374" y="243687"/>
                </a:lnTo>
                <a:lnTo>
                  <a:pt x="551281" y="272237"/>
                </a:lnTo>
                <a:lnTo>
                  <a:pt x="558025" y="275678"/>
                </a:lnTo>
                <a:lnTo>
                  <a:pt x="565302" y="276250"/>
                </a:lnTo>
                <a:lnTo>
                  <a:pt x="572262" y="274053"/>
                </a:lnTo>
                <a:lnTo>
                  <a:pt x="578053" y="269176"/>
                </a:lnTo>
                <a:lnTo>
                  <a:pt x="581482" y="262445"/>
                </a:lnTo>
                <a:lnTo>
                  <a:pt x="582066" y="255168"/>
                </a:lnTo>
                <a:close/>
              </a:path>
              <a:path w="735330" h="364490">
                <a:moveTo>
                  <a:pt x="734733" y="185674"/>
                </a:moveTo>
                <a:lnTo>
                  <a:pt x="702906" y="140309"/>
                </a:lnTo>
                <a:lnTo>
                  <a:pt x="670115" y="106172"/>
                </a:lnTo>
                <a:lnTo>
                  <a:pt x="633933" y="76415"/>
                </a:lnTo>
                <a:lnTo>
                  <a:pt x="594804" y="51244"/>
                </a:lnTo>
                <a:lnTo>
                  <a:pt x="553161" y="30822"/>
                </a:lnTo>
                <a:lnTo>
                  <a:pt x="509447" y="15354"/>
                </a:lnTo>
                <a:lnTo>
                  <a:pt x="464096" y="5016"/>
                </a:lnTo>
                <a:lnTo>
                  <a:pt x="417537" y="0"/>
                </a:lnTo>
                <a:lnTo>
                  <a:pt x="370205" y="457"/>
                </a:lnTo>
                <a:lnTo>
                  <a:pt x="322567" y="6604"/>
                </a:lnTo>
                <a:lnTo>
                  <a:pt x="273431" y="19177"/>
                </a:lnTo>
                <a:lnTo>
                  <a:pt x="226987" y="37503"/>
                </a:lnTo>
                <a:lnTo>
                  <a:pt x="183629" y="61188"/>
                </a:lnTo>
                <a:lnTo>
                  <a:pt x="143764" y="89814"/>
                </a:lnTo>
                <a:lnTo>
                  <a:pt x="107772" y="122961"/>
                </a:lnTo>
                <a:lnTo>
                  <a:pt x="76073" y="160223"/>
                </a:lnTo>
                <a:lnTo>
                  <a:pt x="49034" y="201180"/>
                </a:lnTo>
                <a:lnTo>
                  <a:pt x="27076" y="245414"/>
                </a:lnTo>
                <a:lnTo>
                  <a:pt x="10604" y="292531"/>
                </a:lnTo>
                <a:lnTo>
                  <a:pt x="0" y="342087"/>
                </a:lnTo>
                <a:lnTo>
                  <a:pt x="393" y="349656"/>
                </a:lnTo>
                <a:lnTo>
                  <a:pt x="3543" y="356247"/>
                </a:lnTo>
                <a:lnTo>
                  <a:pt x="8928" y="361175"/>
                </a:lnTo>
                <a:lnTo>
                  <a:pt x="16040" y="363740"/>
                </a:lnTo>
                <a:lnTo>
                  <a:pt x="18872" y="363943"/>
                </a:lnTo>
                <a:lnTo>
                  <a:pt x="28143" y="363943"/>
                </a:lnTo>
                <a:lnTo>
                  <a:pt x="36283" y="357149"/>
                </a:lnTo>
                <a:lnTo>
                  <a:pt x="37693" y="347700"/>
                </a:lnTo>
                <a:lnTo>
                  <a:pt x="48691" y="297992"/>
                </a:lnTo>
                <a:lnTo>
                  <a:pt x="66205" y="251066"/>
                </a:lnTo>
                <a:lnTo>
                  <a:pt x="89738" y="207454"/>
                </a:lnTo>
                <a:lnTo>
                  <a:pt x="118795" y="167665"/>
                </a:lnTo>
                <a:lnTo>
                  <a:pt x="152882" y="132207"/>
                </a:lnTo>
                <a:lnTo>
                  <a:pt x="191503" y="101600"/>
                </a:lnTo>
                <a:lnTo>
                  <a:pt x="234162" y="76365"/>
                </a:lnTo>
                <a:lnTo>
                  <a:pt x="280377" y="57010"/>
                </a:lnTo>
                <a:lnTo>
                  <a:pt x="329653" y="44030"/>
                </a:lnTo>
                <a:lnTo>
                  <a:pt x="377583" y="38176"/>
                </a:lnTo>
                <a:lnTo>
                  <a:pt x="425094" y="38646"/>
                </a:lnTo>
                <a:lnTo>
                  <a:pt x="471627" y="45199"/>
                </a:lnTo>
                <a:lnTo>
                  <a:pt x="516648" y="57632"/>
                </a:lnTo>
                <a:lnTo>
                  <a:pt x="559625" y="75692"/>
                </a:lnTo>
                <a:lnTo>
                  <a:pt x="599998" y="99174"/>
                </a:lnTo>
                <a:lnTo>
                  <a:pt x="637247" y="127825"/>
                </a:lnTo>
                <a:lnTo>
                  <a:pt x="670814" y="161442"/>
                </a:lnTo>
                <a:lnTo>
                  <a:pt x="700176" y="199783"/>
                </a:lnTo>
                <a:lnTo>
                  <a:pt x="705523" y="205130"/>
                </a:lnTo>
                <a:lnTo>
                  <a:pt x="712292" y="207899"/>
                </a:lnTo>
                <a:lnTo>
                  <a:pt x="719582" y="207937"/>
                </a:lnTo>
                <a:lnTo>
                  <a:pt x="726579" y="205079"/>
                </a:lnTo>
                <a:lnTo>
                  <a:pt x="731913" y="199732"/>
                </a:lnTo>
                <a:lnTo>
                  <a:pt x="734695" y="192976"/>
                </a:lnTo>
                <a:lnTo>
                  <a:pt x="734733" y="1856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4" name="object 14"/>
          <p:cNvSpPr/>
          <p:nvPr/>
        </p:nvSpPr>
        <p:spPr>
          <a:xfrm>
            <a:off x="5871115" y="5757749"/>
            <a:ext cx="607559" cy="461282"/>
          </a:xfrm>
          <a:custGeom>
            <a:avLst/>
            <a:gdLst/>
            <a:ahLst/>
            <a:cxnLst/>
            <a:rect l="l" t="t" r="r" b="b"/>
            <a:pathLst>
              <a:path w="567055" h="430529">
                <a:moveTo>
                  <a:pt x="178904" y="0"/>
                </a:moveTo>
                <a:lnTo>
                  <a:pt x="174282" y="38"/>
                </a:lnTo>
                <a:lnTo>
                  <a:pt x="2146" y="97243"/>
                </a:lnTo>
                <a:lnTo>
                  <a:pt x="0" y="105003"/>
                </a:lnTo>
                <a:lnTo>
                  <a:pt x="6908" y="117220"/>
                </a:lnTo>
                <a:lnTo>
                  <a:pt x="14655" y="119367"/>
                </a:lnTo>
                <a:lnTo>
                  <a:pt x="165417" y="34226"/>
                </a:lnTo>
                <a:lnTo>
                  <a:pt x="178371" y="224320"/>
                </a:lnTo>
                <a:lnTo>
                  <a:pt x="180835" y="228193"/>
                </a:lnTo>
                <a:lnTo>
                  <a:pt x="188417" y="232371"/>
                </a:lnTo>
                <a:lnTo>
                  <a:pt x="193001" y="232384"/>
                </a:lnTo>
                <a:lnTo>
                  <a:pt x="364045" y="139712"/>
                </a:lnTo>
                <a:lnTo>
                  <a:pt x="363639" y="323418"/>
                </a:lnTo>
                <a:lnTo>
                  <a:pt x="365975" y="327558"/>
                </a:lnTo>
                <a:lnTo>
                  <a:pt x="373633" y="332181"/>
                </a:lnTo>
                <a:lnTo>
                  <a:pt x="378383" y="332270"/>
                </a:lnTo>
                <a:lnTo>
                  <a:pt x="534809" y="249288"/>
                </a:lnTo>
                <a:lnTo>
                  <a:pt x="541362" y="424954"/>
                </a:lnTo>
                <a:lnTo>
                  <a:pt x="546988" y="430339"/>
                </a:lnTo>
                <a:lnTo>
                  <a:pt x="561276" y="430072"/>
                </a:lnTo>
                <a:lnTo>
                  <a:pt x="566750" y="424179"/>
                </a:lnTo>
                <a:lnTo>
                  <a:pt x="559269" y="223735"/>
                </a:lnTo>
                <a:lnTo>
                  <a:pt x="556869" y="219760"/>
                </a:lnTo>
                <a:lnTo>
                  <a:pt x="549300" y="215391"/>
                </a:lnTo>
                <a:lnTo>
                  <a:pt x="544639" y="215315"/>
                </a:lnTo>
                <a:lnTo>
                  <a:pt x="389102" y="297840"/>
                </a:lnTo>
                <a:lnTo>
                  <a:pt x="389496" y="113918"/>
                </a:lnTo>
                <a:lnTo>
                  <a:pt x="387146" y="109766"/>
                </a:lnTo>
                <a:lnTo>
                  <a:pt x="379437" y="105168"/>
                </a:lnTo>
                <a:lnTo>
                  <a:pt x="374688" y="105067"/>
                </a:lnTo>
                <a:lnTo>
                  <a:pt x="202082" y="198577"/>
                </a:lnTo>
                <a:lnTo>
                  <a:pt x="189102" y="8039"/>
                </a:lnTo>
                <a:lnTo>
                  <a:pt x="186588" y="4127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5" name="object 15"/>
          <p:cNvSpPr/>
          <p:nvPr/>
        </p:nvSpPr>
        <p:spPr>
          <a:xfrm>
            <a:off x="4514352" y="6776152"/>
            <a:ext cx="291193" cy="82323"/>
          </a:xfrm>
          <a:custGeom>
            <a:avLst/>
            <a:gdLst/>
            <a:ahLst/>
            <a:cxnLst/>
            <a:rect l="l" t="t" r="r" b="b"/>
            <a:pathLst>
              <a:path w="271780" h="76835">
                <a:moveTo>
                  <a:pt x="0" y="0"/>
                </a:moveTo>
                <a:lnTo>
                  <a:pt x="1992" y="32814"/>
                </a:lnTo>
                <a:lnTo>
                  <a:pt x="3889" y="64744"/>
                </a:lnTo>
                <a:lnTo>
                  <a:pt x="4653" y="76391"/>
                </a:lnTo>
                <a:lnTo>
                  <a:pt x="113006" y="76391"/>
                </a:lnTo>
                <a:lnTo>
                  <a:pt x="101039" y="67635"/>
                </a:lnTo>
                <a:lnTo>
                  <a:pt x="88776" y="59272"/>
                </a:lnTo>
                <a:lnTo>
                  <a:pt x="63995" y="42887"/>
                </a:lnTo>
                <a:lnTo>
                  <a:pt x="0" y="0"/>
                </a:lnTo>
                <a:close/>
              </a:path>
              <a:path w="271780" h="76835">
                <a:moveTo>
                  <a:pt x="271449" y="31089"/>
                </a:moveTo>
                <a:lnTo>
                  <a:pt x="264820" y="33147"/>
                </a:lnTo>
                <a:lnTo>
                  <a:pt x="260553" y="34188"/>
                </a:lnTo>
                <a:lnTo>
                  <a:pt x="200521" y="57619"/>
                </a:lnTo>
                <a:lnTo>
                  <a:pt x="172628" y="68699"/>
                </a:lnTo>
                <a:lnTo>
                  <a:pt x="153929" y="76391"/>
                </a:lnTo>
                <a:lnTo>
                  <a:pt x="259538" y="76391"/>
                </a:lnTo>
                <a:lnTo>
                  <a:pt x="264378" y="57611"/>
                </a:lnTo>
                <a:lnTo>
                  <a:pt x="271449" y="31089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6" name="object 16"/>
          <p:cNvSpPr/>
          <p:nvPr/>
        </p:nvSpPr>
        <p:spPr>
          <a:xfrm>
            <a:off x="4374614" y="2291034"/>
            <a:ext cx="787854" cy="390525"/>
          </a:xfrm>
          <a:custGeom>
            <a:avLst/>
            <a:gdLst/>
            <a:ahLst/>
            <a:cxnLst/>
            <a:rect l="l" t="t" r="r" b="b"/>
            <a:pathLst>
              <a:path w="735330" h="364489">
                <a:moveTo>
                  <a:pt x="582066" y="255155"/>
                </a:moveTo>
                <a:lnTo>
                  <a:pt x="533730" y="214947"/>
                </a:lnTo>
                <a:lnTo>
                  <a:pt x="489458" y="195453"/>
                </a:lnTo>
                <a:lnTo>
                  <a:pt x="443217" y="184175"/>
                </a:lnTo>
                <a:lnTo>
                  <a:pt x="395998" y="181343"/>
                </a:lnTo>
                <a:lnTo>
                  <a:pt x="348843" y="187223"/>
                </a:lnTo>
                <a:lnTo>
                  <a:pt x="303580" y="201726"/>
                </a:lnTo>
                <a:lnTo>
                  <a:pt x="261937" y="224142"/>
                </a:lnTo>
                <a:lnTo>
                  <a:pt x="224726" y="253822"/>
                </a:lnTo>
                <a:lnTo>
                  <a:pt x="192760" y="290118"/>
                </a:lnTo>
                <a:lnTo>
                  <a:pt x="166852" y="332384"/>
                </a:lnTo>
                <a:lnTo>
                  <a:pt x="164871" y="339686"/>
                </a:lnTo>
                <a:lnTo>
                  <a:pt x="165811" y="346925"/>
                </a:lnTo>
                <a:lnTo>
                  <a:pt x="169379" y="353301"/>
                </a:lnTo>
                <a:lnTo>
                  <a:pt x="175336" y="357949"/>
                </a:lnTo>
                <a:lnTo>
                  <a:pt x="178079" y="359333"/>
                </a:lnTo>
                <a:lnTo>
                  <a:pt x="180987" y="359981"/>
                </a:lnTo>
                <a:lnTo>
                  <a:pt x="190842" y="359981"/>
                </a:lnTo>
                <a:lnTo>
                  <a:pt x="197573" y="356133"/>
                </a:lnTo>
                <a:lnTo>
                  <a:pt x="200914" y="349465"/>
                </a:lnTo>
                <a:lnTo>
                  <a:pt x="229628" y="304685"/>
                </a:lnTo>
                <a:lnTo>
                  <a:pt x="266141" y="268185"/>
                </a:lnTo>
                <a:lnTo>
                  <a:pt x="309067" y="241071"/>
                </a:lnTo>
                <a:lnTo>
                  <a:pt x="357047" y="224434"/>
                </a:lnTo>
                <a:lnTo>
                  <a:pt x="407581" y="219367"/>
                </a:lnTo>
                <a:lnTo>
                  <a:pt x="457923" y="225907"/>
                </a:lnTo>
                <a:lnTo>
                  <a:pt x="506399" y="243674"/>
                </a:lnTo>
                <a:lnTo>
                  <a:pt x="551281" y="272224"/>
                </a:lnTo>
                <a:lnTo>
                  <a:pt x="558012" y="275666"/>
                </a:lnTo>
                <a:lnTo>
                  <a:pt x="565302" y="276237"/>
                </a:lnTo>
                <a:lnTo>
                  <a:pt x="572262" y="274040"/>
                </a:lnTo>
                <a:lnTo>
                  <a:pt x="578053" y="269163"/>
                </a:lnTo>
                <a:lnTo>
                  <a:pt x="581494" y="262432"/>
                </a:lnTo>
                <a:lnTo>
                  <a:pt x="582066" y="255155"/>
                </a:lnTo>
                <a:close/>
              </a:path>
              <a:path w="735330" h="364489">
                <a:moveTo>
                  <a:pt x="734745" y="185674"/>
                </a:moveTo>
                <a:lnTo>
                  <a:pt x="702919" y="140309"/>
                </a:lnTo>
                <a:lnTo>
                  <a:pt x="670128" y="106172"/>
                </a:lnTo>
                <a:lnTo>
                  <a:pt x="633958" y="76415"/>
                </a:lnTo>
                <a:lnTo>
                  <a:pt x="594829" y="51244"/>
                </a:lnTo>
                <a:lnTo>
                  <a:pt x="553186" y="30835"/>
                </a:lnTo>
                <a:lnTo>
                  <a:pt x="509473" y="15367"/>
                </a:lnTo>
                <a:lnTo>
                  <a:pt x="464121" y="5029"/>
                </a:lnTo>
                <a:lnTo>
                  <a:pt x="417550" y="0"/>
                </a:lnTo>
                <a:lnTo>
                  <a:pt x="370217" y="469"/>
                </a:lnTo>
                <a:lnTo>
                  <a:pt x="322567" y="6604"/>
                </a:lnTo>
                <a:lnTo>
                  <a:pt x="273431" y="19177"/>
                </a:lnTo>
                <a:lnTo>
                  <a:pt x="226987" y="37503"/>
                </a:lnTo>
                <a:lnTo>
                  <a:pt x="183629" y="61188"/>
                </a:lnTo>
                <a:lnTo>
                  <a:pt x="143764" y="89814"/>
                </a:lnTo>
                <a:lnTo>
                  <a:pt x="107772" y="122961"/>
                </a:lnTo>
                <a:lnTo>
                  <a:pt x="76073" y="160223"/>
                </a:lnTo>
                <a:lnTo>
                  <a:pt x="49034" y="201180"/>
                </a:lnTo>
                <a:lnTo>
                  <a:pt x="27076" y="245414"/>
                </a:lnTo>
                <a:lnTo>
                  <a:pt x="10604" y="292531"/>
                </a:lnTo>
                <a:lnTo>
                  <a:pt x="0" y="342087"/>
                </a:lnTo>
                <a:lnTo>
                  <a:pt x="393" y="349656"/>
                </a:lnTo>
                <a:lnTo>
                  <a:pt x="3543" y="356247"/>
                </a:lnTo>
                <a:lnTo>
                  <a:pt x="8928" y="361175"/>
                </a:lnTo>
                <a:lnTo>
                  <a:pt x="16040" y="363740"/>
                </a:lnTo>
                <a:lnTo>
                  <a:pt x="18872" y="363943"/>
                </a:lnTo>
                <a:lnTo>
                  <a:pt x="28143" y="363943"/>
                </a:lnTo>
                <a:lnTo>
                  <a:pt x="36283" y="357149"/>
                </a:lnTo>
                <a:lnTo>
                  <a:pt x="37693" y="347700"/>
                </a:lnTo>
                <a:lnTo>
                  <a:pt x="48691" y="297992"/>
                </a:lnTo>
                <a:lnTo>
                  <a:pt x="66205" y="251066"/>
                </a:lnTo>
                <a:lnTo>
                  <a:pt x="89725" y="207454"/>
                </a:lnTo>
                <a:lnTo>
                  <a:pt x="118783" y="167665"/>
                </a:lnTo>
                <a:lnTo>
                  <a:pt x="152869" y="132207"/>
                </a:lnTo>
                <a:lnTo>
                  <a:pt x="191503" y="101600"/>
                </a:lnTo>
                <a:lnTo>
                  <a:pt x="234162" y="76365"/>
                </a:lnTo>
                <a:lnTo>
                  <a:pt x="280377" y="57010"/>
                </a:lnTo>
                <a:lnTo>
                  <a:pt x="329653" y="44030"/>
                </a:lnTo>
                <a:lnTo>
                  <a:pt x="377583" y="38188"/>
                </a:lnTo>
                <a:lnTo>
                  <a:pt x="425094" y="38671"/>
                </a:lnTo>
                <a:lnTo>
                  <a:pt x="471627" y="45224"/>
                </a:lnTo>
                <a:lnTo>
                  <a:pt x="516648" y="57658"/>
                </a:lnTo>
                <a:lnTo>
                  <a:pt x="559625" y="75717"/>
                </a:lnTo>
                <a:lnTo>
                  <a:pt x="600011" y="99187"/>
                </a:lnTo>
                <a:lnTo>
                  <a:pt x="637247" y="127838"/>
                </a:lnTo>
                <a:lnTo>
                  <a:pt x="670814" y="161442"/>
                </a:lnTo>
                <a:lnTo>
                  <a:pt x="700176" y="199783"/>
                </a:lnTo>
                <a:lnTo>
                  <a:pt x="705523" y="205130"/>
                </a:lnTo>
                <a:lnTo>
                  <a:pt x="712266" y="207899"/>
                </a:lnTo>
                <a:lnTo>
                  <a:pt x="719569" y="207937"/>
                </a:lnTo>
                <a:lnTo>
                  <a:pt x="726592" y="205079"/>
                </a:lnTo>
                <a:lnTo>
                  <a:pt x="731926" y="199732"/>
                </a:lnTo>
                <a:lnTo>
                  <a:pt x="734707" y="192976"/>
                </a:lnTo>
                <a:lnTo>
                  <a:pt x="734745" y="1856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7" name="object 17"/>
          <p:cNvSpPr/>
          <p:nvPr/>
        </p:nvSpPr>
        <p:spPr>
          <a:xfrm>
            <a:off x="4837353" y="1"/>
            <a:ext cx="607559" cy="392566"/>
          </a:xfrm>
          <a:custGeom>
            <a:avLst/>
            <a:gdLst/>
            <a:ahLst/>
            <a:cxnLst/>
            <a:rect l="l" t="t" r="r" b="b"/>
            <a:pathLst>
              <a:path w="567055" h="366395">
                <a:moveTo>
                  <a:pt x="560223" y="185242"/>
                </a:moveTo>
                <a:lnTo>
                  <a:pt x="534796" y="185242"/>
                </a:lnTo>
                <a:lnTo>
                  <a:pt x="541362" y="360921"/>
                </a:lnTo>
                <a:lnTo>
                  <a:pt x="546988" y="366293"/>
                </a:lnTo>
                <a:lnTo>
                  <a:pt x="554266" y="366293"/>
                </a:lnTo>
                <a:lnTo>
                  <a:pt x="561276" y="366026"/>
                </a:lnTo>
                <a:lnTo>
                  <a:pt x="566750" y="360134"/>
                </a:lnTo>
                <a:lnTo>
                  <a:pt x="560223" y="185242"/>
                </a:lnTo>
                <a:close/>
              </a:path>
              <a:path w="567055" h="366395">
                <a:moveTo>
                  <a:pt x="389439" y="75666"/>
                </a:moveTo>
                <a:lnTo>
                  <a:pt x="364045" y="75666"/>
                </a:lnTo>
                <a:lnTo>
                  <a:pt x="363639" y="259384"/>
                </a:lnTo>
                <a:lnTo>
                  <a:pt x="365963" y="263512"/>
                </a:lnTo>
                <a:lnTo>
                  <a:pt x="373608" y="268135"/>
                </a:lnTo>
                <a:lnTo>
                  <a:pt x="378358" y="268249"/>
                </a:lnTo>
                <a:lnTo>
                  <a:pt x="443269" y="233807"/>
                </a:lnTo>
                <a:lnTo>
                  <a:pt x="389089" y="233807"/>
                </a:lnTo>
                <a:lnTo>
                  <a:pt x="389439" y="75666"/>
                </a:lnTo>
                <a:close/>
              </a:path>
              <a:path w="567055" h="366395">
                <a:moveTo>
                  <a:pt x="544626" y="151244"/>
                </a:moveTo>
                <a:lnTo>
                  <a:pt x="512480" y="168325"/>
                </a:lnTo>
                <a:lnTo>
                  <a:pt x="389089" y="233807"/>
                </a:lnTo>
                <a:lnTo>
                  <a:pt x="443269" y="233807"/>
                </a:lnTo>
                <a:lnTo>
                  <a:pt x="534796" y="185242"/>
                </a:lnTo>
                <a:lnTo>
                  <a:pt x="560223" y="185242"/>
                </a:lnTo>
                <a:lnTo>
                  <a:pt x="559269" y="159677"/>
                </a:lnTo>
                <a:lnTo>
                  <a:pt x="556869" y="155702"/>
                </a:lnTo>
                <a:lnTo>
                  <a:pt x="553084" y="153530"/>
                </a:lnTo>
                <a:lnTo>
                  <a:pt x="549300" y="151320"/>
                </a:lnTo>
                <a:lnTo>
                  <a:pt x="544626" y="151244"/>
                </a:lnTo>
                <a:close/>
              </a:path>
              <a:path w="567055" h="366395">
                <a:moveTo>
                  <a:pt x="192912" y="0"/>
                </a:moveTo>
                <a:lnTo>
                  <a:pt x="167450" y="0"/>
                </a:lnTo>
                <a:lnTo>
                  <a:pt x="178371" y="160274"/>
                </a:lnTo>
                <a:lnTo>
                  <a:pt x="180835" y="164134"/>
                </a:lnTo>
                <a:lnTo>
                  <a:pt x="188417" y="168300"/>
                </a:lnTo>
                <a:lnTo>
                  <a:pt x="192989" y="168325"/>
                </a:lnTo>
                <a:lnTo>
                  <a:pt x="255400" y="134518"/>
                </a:lnTo>
                <a:lnTo>
                  <a:pt x="202069" y="134518"/>
                </a:lnTo>
                <a:lnTo>
                  <a:pt x="192912" y="0"/>
                </a:lnTo>
                <a:close/>
              </a:path>
              <a:path w="567055" h="366395">
                <a:moveTo>
                  <a:pt x="374675" y="41021"/>
                </a:moveTo>
                <a:lnTo>
                  <a:pt x="202069" y="134518"/>
                </a:lnTo>
                <a:lnTo>
                  <a:pt x="255400" y="134518"/>
                </a:lnTo>
                <a:lnTo>
                  <a:pt x="364045" y="75666"/>
                </a:lnTo>
                <a:lnTo>
                  <a:pt x="389439" y="75666"/>
                </a:lnTo>
                <a:lnTo>
                  <a:pt x="389496" y="49873"/>
                </a:lnTo>
                <a:lnTo>
                  <a:pt x="387134" y="45720"/>
                </a:lnTo>
                <a:lnTo>
                  <a:pt x="379450" y="41122"/>
                </a:lnTo>
                <a:lnTo>
                  <a:pt x="374675" y="41021"/>
                </a:lnTo>
                <a:close/>
              </a:path>
              <a:path w="567055" h="366395">
                <a:moveTo>
                  <a:pt x="112596" y="0"/>
                </a:moveTo>
                <a:lnTo>
                  <a:pt x="60948" y="0"/>
                </a:lnTo>
                <a:lnTo>
                  <a:pt x="2146" y="33210"/>
                </a:lnTo>
                <a:lnTo>
                  <a:pt x="0" y="40957"/>
                </a:lnTo>
                <a:lnTo>
                  <a:pt x="6896" y="53175"/>
                </a:lnTo>
                <a:lnTo>
                  <a:pt x="14643" y="55334"/>
                </a:lnTo>
                <a:lnTo>
                  <a:pt x="11259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8" name="object 18"/>
          <p:cNvSpPr/>
          <p:nvPr/>
        </p:nvSpPr>
        <p:spPr>
          <a:xfrm>
            <a:off x="6372198" y="388184"/>
            <a:ext cx="2173741" cy="2424793"/>
          </a:xfrm>
          <a:custGeom>
            <a:avLst/>
            <a:gdLst/>
            <a:ahLst/>
            <a:cxnLst/>
            <a:rect l="l" t="t" r="r" b="b"/>
            <a:pathLst>
              <a:path w="2028825" h="2263140">
                <a:moveTo>
                  <a:pt x="465975" y="1130541"/>
                </a:moveTo>
                <a:lnTo>
                  <a:pt x="460032" y="1122451"/>
                </a:lnTo>
                <a:lnTo>
                  <a:pt x="442836" y="1119835"/>
                </a:lnTo>
                <a:lnTo>
                  <a:pt x="434594" y="1125753"/>
                </a:lnTo>
                <a:lnTo>
                  <a:pt x="427913" y="1171549"/>
                </a:lnTo>
                <a:lnTo>
                  <a:pt x="423087" y="1209370"/>
                </a:lnTo>
                <a:lnTo>
                  <a:pt x="418795" y="1247736"/>
                </a:lnTo>
                <a:lnTo>
                  <a:pt x="415061" y="1286535"/>
                </a:lnTo>
                <a:lnTo>
                  <a:pt x="414274" y="1295273"/>
                </a:lnTo>
                <a:lnTo>
                  <a:pt x="420738" y="1302981"/>
                </a:lnTo>
                <a:lnTo>
                  <a:pt x="429463" y="1303756"/>
                </a:lnTo>
                <a:lnTo>
                  <a:pt x="430403" y="1303820"/>
                </a:lnTo>
                <a:lnTo>
                  <a:pt x="439013" y="1303820"/>
                </a:lnTo>
                <a:lnTo>
                  <a:pt x="445947" y="1297609"/>
                </a:lnTo>
                <a:lnTo>
                  <a:pt x="446684" y="1289354"/>
                </a:lnTo>
                <a:lnTo>
                  <a:pt x="450367" y="1251051"/>
                </a:lnTo>
                <a:lnTo>
                  <a:pt x="454609" y="1213167"/>
                </a:lnTo>
                <a:lnTo>
                  <a:pt x="459371" y="1175854"/>
                </a:lnTo>
                <a:lnTo>
                  <a:pt x="464654" y="1139215"/>
                </a:lnTo>
                <a:lnTo>
                  <a:pt x="465975" y="1130541"/>
                </a:lnTo>
                <a:close/>
              </a:path>
              <a:path w="2028825" h="2263140">
                <a:moveTo>
                  <a:pt x="535127" y="837031"/>
                </a:moveTo>
                <a:lnTo>
                  <a:pt x="530529" y="828090"/>
                </a:lnTo>
                <a:lnTo>
                  <a:pt x="513753" y="822718"/>
                </a:lnTo>
                <a:lnTo>
                  <a:pt x="504901" y="827328"/>
                </a:lnTo>
                <a:lnTo>
                  <a:pt x="491134" y="871537"/>
                </a:lnTo>
                <a:lnTo>
                  <a:pt x="480669" y="908265"/>
                </a:lnTo>
                <a:lnTo>
                  <a:pt x="470877" y="945718"/>
                </a:lnTo>
                <a:lnTo>
                  <a:pt x="461772" y="983754"/>
                </a:lnTo>
                <a:lnTo>
                  <a:pt x="459828" y="992301"/>
                </a:lnTo>
                <a:lnTo>
                  <a:pt x="465175" y="1000810"/>
                </a:lnTo>
                <a:lnTo>
                  <a:pt x="474903" y="1003046"/>
                </a:lnTo>
                <a:lnTo>
                  <a:pt x="476097" y="1003173"/>
                </a:lnTo>
                <a:lnTo>
                  <a:pt x="484505" y="1003173"/>
                </a:lnTo>
                <a:lnTo>
                  <a:pt x="491045" y="998181"/>
                </a:lnTo>
                <a:lnTo>
                  <a:pt x="492734" y="990828"/>
                </a:lnTo>
                <a:lnTo>
                  <a:pt x="501675" y="953452"/>
                </a:lnTo>
                <a:lnTo>
                  <a:pt x="511289" y="916673"/>
                </a:lnTo>
                <a:lnTo>
                  <a:pt x="521563" y="880605"/>
                </a:lnTo>
                <a:lnTo>
                  <a:pt x="532447" y="845375"/>
                </a:lnTo>
                <a:lnTo>
                  <a:pt x="535127" y="837031"/>
                </a:lnTo>
                <a:close/>
              </a:path>
              <a:path w="2028825" h="2263140">
                <a:moveTo>
                  <a:pt x="655523" y="564578"/>
                </a:moveTo>
                <a:lnTo>
                  <a:pt x="655129" y="558507"/>
                </a:lnTo>
                <a:lnTo>
                  <a:pt x="652487" y="553021"/>
                </a:lnTo>
                <a:lnTo>
                  <a:pt x="647801" y="548817"/>
                </a:lnTo>
                <a:lnTo>
                  <a:pt x="641819" y="546785"/>
                </a:lnTo>
                <a:lnTo>
                  <a:pt x="635749" y="547166"/>
                </a:lnTo>
                <a:lnTo>
                  <a:pt x="607466" y="587438"/>
                </a:lnTo>
                <a:lnTo>
                  <a:pt x="589610" y="621385"/>
                </a:lnTo>
                <a:lnTo>
                  <a:pt x="572566" y="656209"/>
                </a:lnTo>
                <a:lnTo>
                  <a:pt x="556399" y="691807"/>
                </a:lnTo>
                <a:lnTo>
                  <a:pt x="555066" y="697966"/>
                </a:lnTo>
                <a:lnTo>
                  <a:pt x="556171" y="703961"/>
                </a:lnTo>
                <a:lnTo>
                  <a:pt x="559422" y="709091"/>
                </a:lnTo>
                <a:lnTo>
                  <a:pt x="564591" y="712711"/>
                </a:lnTo>
                <a:lnTo>
                  <a:pt x="566661" y="713613"/>
                </a:lnTo>
                <a:lnTo>
                  <a:pt x="568820" y="714044"/>
                </a:lnTo>
                <a:lnTo>
                  <a:pt x="577062" y="714044"/>
                </a:lnTo>
                <a:lnTo>
                  <a:pt x="582891" y="710488"/>
                </a:lnTo>
                <a:lnTo>
                  <a:pt x="585495" y="704519"/>
                </a:lnTo>
                <a:lnTo>
                  <a:pt x="601281" y="669772"/>
                </a:lnTo>
                <a:lnTo>
                  <a:pt x="617905" y="635774"/>
                </a:lnTo>
                <a:lnTo>
                  <a:pt x="635330" y="602665"/>
                </a:lnTo>
                <a:lnTo>
                  <a:pt x="653478" y="570534"/>
                </a:lnTo>
                <a:lnTo>
                  <a:pt x="655523" y="564578"/>
                </a:lnTo>
                <a:close/>
              </a:path>
              <a:path w="2028825" h="2263140">
                <a:moveTo>
                  <a:pt x="842746" y="323951"/>
                </a:moveTo>
                <a:lnTo>
                  <a:pt x="841717" y="317957"/>
                </a:lnTo>
                <a:lnTo>
                  <a:pt x="838352" y="312623"/>
                </a:lnTo>
                <a:lnTo>
                  <a:pt x="833170" y="309029"/>
                </a:lnTo>
                <a:lnTo>
                  <a:pt x="827227" y="307746"/>
                </a:lnTo>
                <a:lnTo>
                  <a:pt x="821220" y="308775"/>
                </a:lnTo>
                <a:lnTo>
                  <a:pt x="788733" y="339153"/>
                </a:lnTo>
                <a:lnTo>
                  <a:pt x="762381" y="367322"/>
                </a:lnTo>
                <a:lnTo>
                  <a:pt x="736930" y="396570"/>
                </a:lnTo>
                <a:lnTo>
                  <a:pt x="712495" y="426783"/>
                </a:lnTo>
                <a:lnTo>
                  <a:pt x="709244" y="438492"/>
                </a:lnTo>
                <a:lnTo>
                  <a:pt x="711123" y="444284"/>
                </a:lnTo>
                <a:lnTo>
                  <a:pt x="715238" y="449059"/>
                </a:lnTo>
                <a:lnTo>
                  <a:pt x="718146" y="451319"/>
                </a:lnTo>
                <a:lnTo>
                  <a:pt x="721575" y="452424"/>
                </a:lnTo>
                <a:lnTo>
                  <a:pt x="729716" y="452424"/>
                </a:lnTo>
                <a:lnTo>
                  <a:pt x="734390" y="450329"/>
                </a:lnTo>
                <a:lnTo>
                  <a:pt x="737514" y="446316"/>
                </a:lnTo>
                <a:lnTo>
                  <a:pt x="761250" y="416991"/>
                </a:lnTo>
                <a:lnTo>
                  <a:pt x="785939" y="388607"/>
                </a:lnTo>
                <a:lnTo>
                  <a:pt x="811504" y="361276"/>
                </a:lnTo>
                <a:lnTo>
                  <a:pt x="837869" y="335076"/>
                </a:lnTo>
                <a:lnTo>
                  <a:pt x="841463" y="329907"/>
                </a:lnTo>
                <a:lnTo>
                  <a:pt x="842746" y="323951"/>
                </a:lnTo>
                <a:close/>
              </a:path>
              <a:path w="2028825" h="2263140">
                <a:moveTo>
                  <a:pt x="892517" y="1822043"/>
                </a:moveTo>
                <a:lnTo>
                  <a:pt x="890574" y="1776399"/>
                </a:lnTo>
                <a:lnTo>
                  <a:pt x="883932" y="1731035"/>
                </a:lnTo>
                <a:lnTo>
                  <a:pt x="872591" y="1686306"/>
                </a:lnTo>
                <a:lnTo>
                  <a:pt x="856513" y="1642605"/>
                </a:lnTo>
                <a:lnTo>
                  <a:pt x="835685" y="1600301"/>
                </a:lnTo>
                <a:lnTo>
                  <a:pt x="810082" y="1559788"/>
                </a:lnTo>
                <a:lnTo>
                  <a:pt x="802690" y="1550466"/>
                </a:lnTo>
                <a:lnTo>
                  <a:pt x="802195" y="1549831"/>
                </a:lnTo>
                <a:lnTo>
                  <a:pt x="745210" y="1486331"/>
                </a:lnTo>
                <a:lnTo>
                  <a:pt x="708113" y="1455839"/>
                </a:lnTo>
                <a:lnTo>
                  <a:pt x="668743" y="1429969"/>
                </a:lnTo>
                <a:lnTo>
                  <a:pt x="627456" y="1408747"/>
                </a:lnTo>
                <a:lnTo>
                  <a:pt x="584581" y="1392174"/>
                </a:lnTo>
                <a:lnTo>
                  <a:pt x="540512" y="1380286"/>
                </a:lnTo>
                <a:lnTo>
                  <a:pt x="495566" y="1373085"/>
                </a:lnTo>
                <a:lnTo>
                  <a:pt x="450126" y="1370609"/>
                </a:lnTo>
                <a:lnTo>
                  <a:pt x="404545" y="1372870"/>
                </a:lnTo>
                <a:lnTo>
                  <a:pt x="359168" y="1379893"/>
                </a:lnTo>
                <a:lnTo>
                  <a:pt x="314363" y="1391691"/>
                </a:lnTo>
                <a:lnTo>
                  <a:pt x="275501" y="1406385"/>
                </a:lnTo>
                <a:lnTo>
                  <a:pt x="275501" y="1550466"/>
                </a:lnTo>
                <a:lnTo>
                  <a:pt x="246621" y="1594167"/>
                </a:lnTo>
                <a:lnTo>
                  <a:pt x="222910" y="1639316"/>
                </a:lnTo>
                <a:lnTo>
                  <a:pt x="204254" y="1685963"/>
                </a:lnTo>
                <a:lnTo>
                  <a:pt x="190538" y="1734185"/>
                </a:lnTo>
                <a:lnTo>
                  <a:pt x="181648" y="1784045"/>
                </a:lnTo>
                <a:lnTo>
                  <a:pt x="177482" y="1835594"/>
                </a:lnTo>
                <a:lnTo>
                  <a:pt x="177914" y="1888896"/>
                </a:lnTo>
                <a:lnTo>
                  <a:pt x="157797" y="1886013"/>
                </a:lnTo>
                <a:lnTo>
                  <a:pt x="114312" y="1876336"/>
                </a:lnTo>
                <a:lnTo>
                  <a:pt x="93205" y="1822348"/>
                </a:lnTo>
                <a:lnTo>
                  <a:pt x="97904" y="1771370"/>
                </a:lnTo>
                <a:lnTo>
                  <a:pt x="110947" y="1725599"/>
                </a:lnTo>
                <a:lnTo>
                  <a:pt x="131267" y="1684375"/>
                </a:lnTo>
                <a:lnTo>
                  <a:pt x="157772" y="1647012"/>
                </a:lnTo>
                <a:lnTo>
                  <a:pt x="189357" y="1612849"/>
                </a:lnTo>
                <a:lnTo>
                  <a:pt x="224955" y="1581213"/>
                </a:lnTo>
                <a:lnTo>
                  <a:pt x="263448" y="1551419"/>
                </a:lnTo>
                <a:lnTo>
                  <a:pt x="265633" y="1549831"/>
                </a:lnTo>
                <a:lnTo>
                  <a:pt x="269722" y="1550835"/>
                </a:lnTo>
                <a:lnTo>
                  <a:pt x="275501" y="1550466"/>
                </a:lnTo>
                <a:lnTo>
                  <a:pt x="275501" y="1406385"/>
                </a:lnTo>
                <a:lnTo>
                  <a:pt x="270459" y="1408277"/>
                </a:lnTo>
                <a:lnTo>
                  <a:pt x="227850" y="1429677"/>
                </a:lnTo>
                <a:lnTo>
                  <a:pt x="186855" y="1455915"/>
                </a:lnTo>
                <a:lnTo>
                  <a:pt x="147853" y="1487004"/>
                </a:lnTo>
                <a:lnTo>
                  <a:pt x="113487" y="1520913"/>
                </a:lnTo>
                <a:lnTo>
                  <a:pt x="83616" y="1557578"/>
                </a:lnTo>
                <a:lnTo>
                  <a:pt x="58254" y="1596618"/>
                </a:lnTo>
                <a:lnTo>
                  <a:pt x="37439" y="1637677"/>
                </a:lnTo>
                <a:lnTo>
                  <a:pt x="21196" y="1680362"/>
                </a:lnTo>
                <a:lnTo>
                  <a:pt x="9525" y="1724317"/>
                </a:lnTo>
                <a:lnTo>
                  <a:pt x="2451" y="1769135"/>
                </a:lnTo>
                <a:lnTo>
                  <a:pt x="0" y="1814474"/>
                </a:lnTo>
                <a:lnTo>
                  <a:pt x="2197" y="1859927"/>
                </a:lnTo>
                <a:lnTo>
                  <a:pt x="9055" y="1905139"/>
                </a:lnTo>
                <a:lnTo>
                  <a:pt x="20586" y="1949729"/>
                </a:lnTo>
                <a:lnTo>
                  <a:pt x="36830" y="1993328"/>
                </a:lnTo>
                <a:lnTo>
                  <a:pt x="57785" y="2035543"/>
                </a:lnTo>
                <a:lnTo>
                  <a:pt x="83489" y="2076005"/>
                </a:lnTo>
                <a:lnTo>
                  <a:pt x="113957" y="2114334"/>
                </a:lnTo>
                <a:lnTo>
                  <a:pt x="147840" y="2148675"/>
                </a:lnTo>
                <a:lnTo>
                  <a:pt x="184556" y="2178545"/>
                </a:lnTo>
                <a:lnTo>
                  <a:pt x="223735" y="2203958"/>
                </a:lnTo>
                <a:lnTo>
                  <a:pt x="264960" y="2224875"/>
                </a:lnTo>
                <a:lnTo>
                  <a:pt x="307848" y="2241258"/>
                </a:lnTo>
                <a:lnTo>
                  <a:pt x="352018" y="2253119"/>
                </a:lnTo>
                <a:lnTo>
                  <a:pt x="397065" y="2260396"/>
                </a:lnTo>
                <a:lnTo>
                  <a:pt x="442595" y="2263102"/>
                </a:lnTo>
                <a:lnTo>
                  <a:pt x="488226" y="2261184"/>
                </a:lnTo>
                <a:lnTo>
                  <a:pt x="533565" y="2254643"/>
                </a:lnTo>
                <a:lnTo>
                  <a:pt x="578205" y="2243429"/>
                </a:lnTo>
                <a:lnTo>
                  <a:pt x="621766" y="2227542"/>
                </a:lnTo>
                <a:lnTo>
                  <a:pt x="663867" y="2206955"/>
                </a:lnTo>
                <a:lnTo>
                  <a:pt x="704100" y="2181631"/>
                </a:lnTo>
                <a:lnTo>
                  <a:pt x="742061" y="2151557"/>
                </a:lnTo>
                <a:lnTo>
                  <a:pt x="776808" y="2117369"/>
                </a:lnTo>
                <a:lnTo>
                  <a:pt x="807034" y="2080412"/>
                </a:lnTo>
                <a:lnTo>
                  <a:pt x="832739" y="2041093"/>
                </a:lnTo>
                <a:lnTo>
                  <a:pt x="853884" y="1999767"/>
                </a:lnTo>
                <a:lnTo>
                  <a:pt x="870470" y="1956816"/>
                </a:lnTo>
                <a:lnTo>
                  <a:pt x="882446" y="1912632"/>
                </a:lnTo>
                <a:lnTo>
                  <a:pt x="886320" y="1888896"/>
                </a:lnTo>
                <a:lnTo>
                  <a:pt x="889812" y="1867522"/>
                </a:lnTo>
                <a:lnTo>
                  <a:pt x="892517" y="1822043"/>
                </a:lnTo>
                <a:close/>
              </a:path>
              <a:path w="2028825" h="2263140">
                <a:moveTo>
                  <a:pt x="1090523" y="147307"/>
                </a:moveTo>
                <a:lnTo>
                  <a:pt x="1088847" y="141224"/>
                </a:lnTo>
                <a:lnTo>
                  <a:pt x="1084935" y="136283"/>
                </a:lnTo>
                <a:lnTo>
                  <a:pt x="1079627" y="133324"/>
                </a:lnTo>
                <a:lnTo>
                  <a:pt x="1073581" y="132575"/>
                </a:lnTo>
                <a:lnTo>
                  <a:pt x="1067511" y="134251"/>
                </a:lnTo>
                <a:lnTo>
                  <a:pt x="1033183" y="152450"/>
                </a:lnTo>
                <a:lnTo>
                  <a:pt x="999591" y="171831"/>
                </a:lnTo>
                <a:lnTo>
                  <a:pt x="966863" y="192341"/>
                </a:lnTo>
                <a:lnTo>
                  <a:pt x="935113" y="213880"/>
                </a:lnTo>
                <a:lnTo>
                  <a:pt x="928611" y="224155"/>
                </a:lnTo>
                <a:lnTo>
                  <a:pt x="928751" y="230238"/>
                </a:lnTo>
                <a:lnTo>
                  <a:pt x="931291" y="236004"/>
                </a:lnTo>
                <a:lnTo>
                  <a:pt x="934389" y="240385"/>
                </a:lnTo>
                <a:lnTo>
                  <a:pt x="939292" y="242722"/>
                </a:lnTo>
                <a:lnTo>
                  <a:pt x="947445" y="242722"/>
                </a:lnTo>
                <a:lnTo>
                  <a:pt x="950633" y="241782"/>
                </a:lnTo>
                <a:lnTo>
                  <a:pt x="953414" y="239814"/>
                </a:lnTo>
                <a:lnTo>
                  <a:pt x="984224" y="218909"/>
                </a:lnTo>
                <a:lnTo>
                  <a:pt x="1015974" y="199021"/>
                </a:lnTo>
                <a:lnTo>
                  <a:pt x="1048550" y="180225"/>
                </a:lnTo>
                <a:lnTo>
                  <a:pt x="1081862" y="162560"/>
                </a:lnTo>
                <a:lnTo>
                  <a:pt x="1086802" y="158661"/>
                </a:lnTo>
                <a:lnTo>
                  <a:pt x="1089774" y="153339"/>
                </a:lnTo>
                <a:lnTo>
                  <a:pt x="1090523" y="147307"/>
                </a:lnTo>
                <a:close/>
              </a:path>
              <a:path w="2028825" h="2263140">
                <a:moveTo>
                  <a:pt x="1378991" y="53289"/>
                </a:moveTo>
                <a:lnTo>
                  <a:pt x="1375295" y="36144"/>
                </a:lnTo>
                <a:lnTo>
                  <a:pt x="1366875" y="30645"/>
                </a:lnTo>
                <a:lnTo>
                  <a:pt x="1320177" y="41363"/>
                </a:lnTo>
                <a:lnTo>
                  <a:pt x="1282623" y="51231"/>
                </a:lnTo>
                <a:lnTo>
                  <a:pt x="1245743" y="62128"/>
                </a:lnTo>
                <a:lnTo>
                  <a:pt x="1204252" y="77228"/>
                </a:lnTo>
                <a:lnTo>
                  <a:pt x="1199045" y="87985"/>
                </a:lnTo>
                <a:lnTo>
                  <a:pt x="1199896" y="94221"/>
                </a:lnTo>
                <a:lnTo>
                  <a:pt x="1202182" y="100787"/>
                </a:lnTo>
                <a:lnTo>
                  <a:pt x="1208316" y="104889"/>
                </a:lnTo>
                <a:lnTo>
                  <a:pt x="1216621" y="104889"/>
                </a:lnTo>
                <a:lnTo>
                  <a:pt x="1218374" y="104609"/>
                </a:lnTo>
                <a:lnTo>
                  <a:pt x="1220101" y="104013"/>
                </a:lnTo>
                <a:lnTo>
                  <a:pt x="1255242" y="92430"/>
                </a:lnTo>
                <a:lnTo>
                  <a:pt x="1291196" y="81800"/>
                </a:lnTo>
                <a:lnTo>
                  <a:pt x="1327810" y="72186"/>
                </a:lnTo>
                <a:lnTo>
                  <a:pt x="1364970" y="63588"/>
                </a:lnTo>
                <a:lnTo>
                  <a:pt x="1373543" y="61734"/>
                </a:lnTo>
                <a:lnTo>
                  <a:pt x="1378991" y="53289"/>
                </a:lnTo>
                <a:close/>
              </a:path>
              <a:path w="2028825" h="2263140">
                <a:moveTo>
                  <a:pt x="1680375" y="24523"/>
                </a:moveTo>
                <a:lnTo>
                  <a:pt x="1680260" y="7035"/>
                </a:lnTo>
                <a:lnTo>
                  <a:pt x="1673161" y="0"/>
                </a:lnTo>
                <a:lnTo>
                  <a:pt x="1664335" y="0"/>
                </a:lnTo>
                <a:lnTo>
                  <a:pt x="1625422" y="736"/>
                </a:lnTo>
                <a:lnTo>
                  <a:pt x="1586725" y="2387"/>
                </a:lnTo>
                <a:lnTo>
                  <a:pt x="1548371" y="4953"/>
                </a:lnTo>
                <a:lnTo>
                  <a:pt x="1501800" y="9334"/>
                </a:lnTo>
                <a:lnTo>
                  <a:pt x="1495463" y="17145"/>
                </a:lnTo>
                <a:lnTo>
                  <a:pt x="1497241" y="34023"/>
                </a:lnTo>
                <a:lnTo>
                  <a:pt x="1504124" y="40081"/>
                </a:lnTo>
                <a:lnTo>
                  <a:pt x="1512697" y="40081"/>
                </a:lnTo>
                <a:lnTo>
                  <a:pt x="1513255" y="40055"/>
                </a:lnTo>
                <a:lnTo>
                  <a:pt x="1550911" y="36601"/>
                </a:lnTo>
                <a:lnTo>
                  <a:pt x="1588490" y="34086"/>
                </a:lnTo>
                <a:lnTo>
                  <a:pt x="1626412" y="32473"/>
                </a:lnTo>
                <a:lnTo>
                  <a:pt x="1664550" y="31750"/>
                </a:lnTo>
                <a:lnTo>
                  <a:pt x="1673326" y="31686"/>
                </a:lnTo>
                <a:lnTo>
                  <a:pt x="1680375" y="24523"/>
                </a:lnTo>
                <a:close/>
              </a:path>
              <a:path w="2028825" h="2263140">
                <a:moveTo>
                  <a:pt x="1700364" y="832307"/>
                </a:moveTo>
                <a:lnTo>
                  <a:pt x="1698980" y="826376"/>
                </a:lnTo>
                <a:lnTo>
                  <a:pt x="1695488" y="821397"/>
                </a:lnTo>
                <a:lnTo>
                  <a:pt x="1690166" y="818019"/>
                </a:lnTo>
                <a:lnTo>
                  <a:pt x="1683943" y="816978"/>
                </a:lnTo>
                <a:lnTo>
                  <a:pt x="1678025" y="818349"/>
                </a:lnTo>
                <a:lnTo>
                  <a:pt x="1656257" y="865606"/>
                </a:lnTo>
                <a:lnTo>
                  <a:pt x="1645513" y="903744"/>
                </a:lnTo>
                <a:lnTo>
                  <a:pt x="1637449" y="941476"/>
                </a:lnTo>
                <a:lnTo>
                  <a:pt x="1631175" y="987374"/>
                </a:lnTo>
                <a:lnTo>
                  <a:pt x="1637474" y="995197"/>
                </a:lnTo>
                <a:lnTo>
                  <a:pt x="1646199" y="996137"/>
                </a:lnTo>
                <a:lnTo>
                  <a:pt x="1647355" y="996238"/>
                </a:lnTo>
                <a:lnTo>
                  <a:pt x="1655927" y="996238"/>
                </a:lnTo>
                <a:lnTo>
                  <a:pt x="1662811" y="990193"/>
                </a:lnTo>
                <a:lnTo>
                  <a:pt x="1663687" y="982052"/>
                </a:lnTo>
                <a:lnTo>
                  <a:pt x="1668741" y="946899"/>
                </a:lnTo>
                <a:lnTo>
                  <a:pt x="1676387" y="911174"/>
                </a:lnTo>
                <a:lnTo>
                  <a:pt x="1686585" y="875004"/>
                </a:lnTo>
                <a:lnTo>
                  <a:pt x="1699336" y="838517"/>
                </a:lnTo>
                <a:lnTo>
                  <a:pt x="1700364" y="832307"/>
                </a:lnTo>
                <a:close/>
              </a:path>
              <a:path w="2028825" h="2263140">
                <a:moveTo>
                  <a:pt x="1729600" y="1269606"/>
                </a:moveTo>
                <a:lnTo>
                  <a:pt x="1727428" y="1263688"/>
                </a:lnTo>
                <a:lnTo>
                  <a:pt x="1708988" y="1230922"/>
                </a:lnTo>
                <a:lnTo>
                  <a:pt x="1693494" y="1197343"/>
                </a:lnTo>
                <a:lnTo>
                  <a:pt x="1680984" y="1163104"/>
                </a:lnTo>
                <a:lnTo>
                  <a:pt x="1671510" y="1128280"/>
                </a:lnTo>
                <a:lnTo>
                  <a:pt x="1669580" y="1119733"/>
                </a:lnTo>
                <a:lnTo>
                  <a:pt x="1661033" y="1114399"/>
                </a:lnTo>
                <a:lnTo>
                  <a:pt x="1643976" y="1118247"/>
                </a:lnTo>
                <a:lnTo>
                  <a:pt x="1638604" y="1126756"/>
                </a:lnTo>
                <a:lnTo>
                  <a:pt x="1640560" y="1135303"/>
                </a:lnTo>
                <a:lnTo>
                  <a:pt x="1650707" y="1172629"/>
                </a:lnTo>
                <a:lnTo>
                  <a:pt x="1664093" y="1209332"/>
                </a:lnTo>
                <a:lnTo>
                  <a:pt x="1680679" y="1245260"/>
                </a:lnTo>
                <a:lnTo>
                  <a:pt x="1700390" y="1280312"/>
                </a:lnTo>
                <a:lnTo>
                  <a:pt x="1708581" y="1287868"/>
                </a:lnTo>
                <a:lnTo>
                  <a:pt x="1716760" y="1287868"/>
                </a:lnTo>
                <a:lnTo>
                  <a:pt x="1719618" y="1287119"/>
                </a:lnTo>
                <a:lnTo>
                  <a:pt x="1722208" y="1285519"/>
                </a:lnTo>
                <a:lnTo>
                  <a:pt x="1726819" y="1281226"/>
                </a:lnTo>
                <a:lnTo>
                  <a:pt x="1729346" y="1275689"/>
                </a:lnTo>
                <a:lnTo>
                  <a:pt x="1729600" y="1269606"/>
                </a:lnTo>
                <a:close/>
              </a:path>
              <a:path w="2028825" h="2263140">
                <a:moveTo>
                  <a:pt x="1857095" y="571169"/>
                </a:moveTo>
                <a:lnTo>
                  <a:pt x="1855368" y="565327"/>
                </a:lnTo>
                <a:lnTo>
                  <a:pt x="1851406" y="560425"/>
                </a:lnTo>
                <a:lnTo>
                  <a:pt x="1845843" y="557453"/>
                </a:lnTo>
                <a:lnTo>
                  <a:pt x="1839785" y="556869"/>
                </a:lnTo>
                <a:lnTo>
                  <a:pt x="1833943" y="558596"/>
                </a:lnTo>
                <a:lnTo>
                  <a:pt x="1804339" y="593534"/>
                </a:lnTo>
                <a:lnTo>
                  <a:pt x="1781022" y="624878"/>
                </a:lnTo>
                <a:lnTo>
                  <a:pt x="1759178" y="656501"/>
                </a:lnTo>
                <a:lnTo>
                  <a:pt x="1736725" y="694182"/>
                </a:lnTo>
                <a:lnTo>
                  <a:pt x="1736979" y="700265"/>
                </a:lnTo>
                <a:lnTo>
                  <a:pt x="1739506" y="705789"/>
                </a:lnTo>
                <a:lnTo>
                  <a:pt x="1744129" y="710082"/>
                </a:lnTo>
                <a:lnTo>
                  <a:pt x="1746719" y="711669"/>
                </a:lnTo>
                <a:lnTo>
                  <a:pt x="1749590" y="712419"/>
                </a:lnTo>
                <a:lnTo>
                  <a:pt x="1757743" y="712419"/>
                </a:lnTo>
                <a:lnTo>
                  <a:pt x="1762963" y="709726"/>
                </a:lnTo>
                <a:lnTo>
                  <a:pt x="1765960" y="704837"/>
                </a:lnTo>
                <a:lnTo>
                  <a:pt x="1785645" y="674014"/>
                </a:lnTo>
                <a:lnTo>
                  <a:pt x="1806854" y="643331"/>
                </a:lnTo>
                <a:lnTo>
                  <a:pt x="1829511" y="612876"/>
                </a:lnTo>
                <a:lnTo>
                  <a:pt x="1853539" y="582777"/>
                </a:lnTo>
                <a:lnTo>
                  <a:pt x="1856511" y="577227"/>
                </a:lnTo>
                <a:lnTo>
                  <a:pt x="1857095" y="571169"/>
                </a:lnTo>
                <a:close/>
              </a:path>
              <a:path w="2028825" h="2263140">
                <a:moveTo>
                  <a:pt x="1956892" y="1464589"/>
                </a:moveTo>
                <a:lnTo>
                  <a:pt x="1955292" y="1458709"/>
                </a:lnTo>
                <a:lnTo>
                  <a:pt x="1951596" y="1453870"/>
                </a:lnTo>
                <a:lnTo>
                  <a:pt x="1946160" y="1450695"/>
                </a:lnTo>
                <a:lnTo>
                  <a:pt x="1912404" y="1437322"/>
                </a:lnTo>
                <a:lnTo>
                  <a:pt x="1880247" y="1420596"/>
                </a:lnTo>
                <a:lnTo>
                  <a:pt x="1849767" y="1400594"/>
                </a:lnTo>
                <a:lnTo>
                  <a:pt x="1821091" y="1377365"/>
                </a:lnTo>
                <a:lnTo>
                  <a:pt x="1815655" y="1374190"/>
                </a:lnTo>
                <a:lnTo>
                  <a:pt x="1794649" y="1390103"/>
                </a:lnTo>
                <a:lnTo>
                  <a:pt x="1796148" y="1395996"/>
                </a:lnTo>
                <a:lnTo>
                  <a:pt x="1831098" y="1426286"/>
                </a:lnTo>
                <a:lnTo>
                  <a:pt x="1864233" y="1448028"/>
                </a:lnTo>
                <a:lnTo>
                  <a:pt x="1899234" y="1466215"/>
                </a:lnTo>
                <a:lnTo>
                  <a:pt x="1935962" y="1480769"/>
                </a:lnTo>
                <a:lnTo>
                  <a:pt x="1939378" y="1481620"/>
                </a:lnTo>
                <a:lnTo>
                  <a:pt x="1947684" y="1481620"/>
                </a:lnTo>
                <a:lnTo>
                  <a:pt x="1953856" y="1477441"/>
                </a:lnTo>
                <a:lnTo>
                  <a:pt x="1956092" y="1470837"/>
                </a:lnTo>
                <a:lnTo>
                  <a:pt x="1956892" y="1464589"/>
                </a:lnTo>
                <a:close/>
              </a:path>
              <a:path w="2028825" h="2263140">
                <a:moveTo>
                  <a:pt x="1985022" y="36106"/>
                </a:moveTo>
                <a:lnTo>
                  <a:pt x="1942388" y="21247"/>
                </a:lnTo>
                <a:lnTo>
                  <a:pt x="1865414" y="10642"/>
                </a:lnTo>
                <a:lnTo>
                  <a:pt x="1818043" y="5969"/>
                </a:lnTo>
                <a:lnTo>
                  <a:pt x="1809419" y="5219"/>
                </a:lnTo>
                <a:lnTo>
                  <a:pt x="1801634" y="11722"/>
                </a:lnTo>
                <a:lnTo>
                  <a:pt x="1800161" y="29197"/>
                </a:lnTo>
                <a:lnTo>
                  <a:pt x="1806651" y="36868"/>
                </a:lnTo>
                <a:lnTo>
                  <a:pt x="1815388" y="37604"/>
                </a:lnTo>
                <a:lnTo>
                  <a:pt x="1861807" y="42189"/>
                </a:lnTo>
                <a:lnTo>
                  <a:pt x="1902599" y="47332"/>
                </a:lnTo>
                <a:lnTo>
                  <a:pt x="1937169" y="52578"/>
                </a:lnTo>
                <a:lnTo>
                  <a:pt x="1965883" y="57594"/>
                </a:lnTo>
                <a:lnTo>
                  <a:pt x="1966861" y="57683"/>
                </a:lnTo>
                <a:lnTo>
                  <a:pt x="1975319" y="57683"/>
                </a:lnTo>
                <a:lnTo>
                  <a:pt x="1981974" y="52362"/>
                </a:lnTo>
                <a:lnTo>
                  <a:pt x="1985022" y="36106"/>
                </a:lnTo>
                <a:close/>
              </a:path>
              <a:path w="2028825" h="2263140">
                <a:moveTo>
                  <a:pt x="2028202" y="416623"/>
                </a:moveTo>
                <a:lnTo>
                  <a:pt x="1978723" y="435470"/>
                </a:lnTo>
                <a:lnTo>
                  <a:pt x="1942287" y="450862"/>
                </a:lnTo>
                <a:lnTo>
                  <a:pt x="1932787" y="465620"/>
                </a:lnTo>
                <a:lnTo>
                  <a:pt x="1934133" y="471779"/>
                </a:lnTo>
                <a:lnTo>
                  <a:pt x="1936750" y="477735"/>
                </a:lnTo>
                <a:lnTo>
                  <a:pt x="1942566" y="481279"/>
                </a:lnTo>
                <a:lnTo>
                  <a:pt x="1950796" y="481279"/>
                </a:lnTo>
                <a:lnTo>
                  <a:pt x="1952967" y="480847"/>
                </a:lnTo>
                <a:lnTo>
                  <a:pt x="1955038" y="479933"/>
                </a:lnTo>
                <a:lnTo>
                  <a:pt x="1990623" y="464908"/>
                </a:lnTo>
                <a:lnTo>
                  <a:pt x="2026069" y="451104"/>
                </a:lnTo>
                <a:lnTo>
                  <a:pt x="2028202" y="450342"/>
                </a:lnTo>
                <a:lnTo>
                  <a:pt x="2028202" y="416623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9" name="object 19"/>
          <p:cNvSpPr/>
          <p:nvPr/>
        </p:nvSpPr>
        <p:spPr>
          <a:xfrm>
            <a:off x="4775467" y="5803310"/>
            <a:ext cx="1529443" cy="1055234"/>
          </a:xfrm>
          <a:custGeom>
            <a:avLst/>
            <a:gdLst/>
            <a:ahLst/>
            <a:cxnLst/>
            <a:rect l="l" t="t" r="r" b="b"/>
            <a:pathLst>
              <a:path w="1427480" h="984885">
                <a:moveTo>
                  <a:pt x="405676" y="203365"/>
                </a:moveTo>
                <a:lnTo>
                  <a:pt x="400405" y="157010"/>
                </a:lnTo>
                <a:lnTo>
                  <a:pt x="385229" y="114338"/>
                </a:lnTo>
                <a:lnTo>
                  <a:pt x="361391" y="76606"/>
                </a:lnTo>
                <a:lnTo>
                  <a:pt x="354152" y="69303"/>
                </a:lnTo>
                <a:lnTo>
                  <a:pt x="330111" y="45046"/>
                </a:lnTo>
                <a:lnTo>
                  <a:pt x="292646" y="20929"/>
                </a:lnTo>
                <a:lnTo>
                  <a:pt x="250228" y="5499"/>
                </a:lnTo>
                <a:lnTo>
                  <a:pt x="204101" y="0"/>
                </a:lnTo>
                <a:lnTo>
                  <a:pt x="157276" y="5168"/>
                </a:lnTo>
                <a:lnTo>
                  <a:pt x="146329" y="8991"/>
                </a:lnTo>
                <a:lnTo>
                  <a:pt x="146329" y="89636"/>
                </a:lnTo>
                <a:lnTo>
                  <a:pt x="115531" y="118097"/>
                </a:lnTo>
                <a:lnTo>
                  <a:pt x="90843" y="149898"/>
                </a:lnTo>
                <a:lnTo>
                  <a:pt x="72326" y="185343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0" y="181902"/>
                </a:lnTo>
                <a:lnTo>
                  <a:pt x="59677" y="145224"/>
                </a:lnTo>
                <a:lnTo>
                  <a:pt x="72961" y="111188"/>
                </a:lnTo>
                <a:lnTo>
                  <a:pt x="98120" y="80708"/>
                </a:lnTo>
                <a:lnTo>
                  <a:pt x="108292" y="72250"/>
                </a:lnTo>
                <a:lnTo>
                  <a:pt x="115481" y="69303"/>
                </a:lnTo>
                <a:lnTo>
                  <a:pt x="122910" y="71678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52" y="84886"/>
                </a:lnTo>
                <a:lnTo>
                  <a:pt x="146329" y="89636"/>
                </a:lnTo>
                <a:lnTo>
                  <a:pt x="146329" y="8991"/>
                </a:lnTo>
                <a:lnTo>
                  <a:pt x="114338" y="20116"/>
                </a:lnTo>
                <a:lnTo>
                  <a:pt x="76479" y="43662"/>
                </a:lnTo>
                <a:lnTo>
                  <a:pt x="44919" y="74612"/>
                </a:lnTo>
                <a:lnTo>
                  <a:pt x="20840" y="111810"/>
                </a:lnTo>
                <a:lnTo>
                  <a:pt x="5473" y="154076"/>
                </a:lnTo>
                <a:lnTo>
                  <a:pt x="0" y="200202"/>
                </a:lnTo>
                <a:lnTo>
                  <a:pt x="5130" y="247815"/>
                </a:lnTo>
                <a:lnTo>
                  <a:pt x="20015" y="291249"/>
                </a:lnTo>
                <a:lnTo>
                  <a:pt x="43535" y="329336"/>
                </a:lnTo>
                <a:lnTo>
                  <a:pt x="74587" y="360972"/>
                </a:lnTo>
                <a:lnTo>
                  <a:pt x="112052" y="384987"/>
                </a:lnTo>
                <a:lnTo>
                  <a:pt x="154800" y="400278"/>
                </a:lnTo>
                <a:lnTo>
                  <a:pt x="201726" y="405676"/>
                </a:lnTo>
                <a:lnTo>
                  <a:pt x="248526" y="400418"/>
                </a:lnTo>
                <a:lnTo>
                  <a:pt x="291439" y="385292"/>
                </a:lnTo>
                <a:lnTo>
                  <a:pt x="329272" y="361492"/>
                </a:lnTo>
                <a:lnTo>
                  <a:pt x="360819" y="330200"/>
                </a:lnTo>
                <a:lnTo>
                  <a:pt x="384873" y="292620"/>
                </a:lnTo>
                <a:lnTo>
                  <a:pt x="400227" y="249948"/>
                </a:lnTo>
                <a:lnTo>
                  <a:pt x="403174" y="224726"/>
                </a:lnTo>
                <a:lnTo>
                  <a:pt x="405676" y="203365"/>
                </a:lnTo>
                <a:close/>
              </a:path>
              <a:path w="1427480" h="984885">
                <a:moveTo>
                  <a:pt x="538213" y="255765"/>
                </a:moveTo>
                <a:lnTo>
                  <a:pt x="532714" y="249885"/>
                </a:lnTo>
                <a:lnTo>
                  <a:pt x="493522" y="248907"/>
                </a:lnTo>
                <a:lnTo>
                  <a:pt x="469163" y="248869"/>
                </a:lnTo>
                <a:lnTo>
                  <a:pt x="453745" y="249135"/>
                </a:lnTo>
                <a:lnTo>
                  <a:pt x="448360" y="249313"/>
                </a:lnTo>
                <a:lnTo>
                  <a:pt x="441363" y="249618"/>
                </a:lnTo>
                <a:lnTo>
                  <a:pt x="435927" y="255549"/>
                </a:lnTo>
                <a:lnTo>
                  <a:pt x="436549" y="269570"/>
                </a:lnTo>
                <a:lnTo>
                  <a:pt x="442417" y="275183"/>
                </a:lnTo>
                <a:lnTo>
                  <a:pt x="449478" y="274688"/>
                </a:lnTo>
                <a:lnTo>
                  <a:pt x="454875" y="274510"/>
                </a:lnTo>
                <a:lnTo>
                  <a:pt x="469976" y="274256"/>
                </a:lnTo>
                <a:lnTo>
                  <a:pt x="493661" y="274307"/>
                </a:lnTo>
                <a:lnTo>
                  <a:pt x="525272" y="275043"/>
                </a:lnTo>
                <a:lnTo>
                  <a:pt x="532091" y="275043"/>
                </a:lnTo>
                <a:lnTo>
                  <a:pt x="532904" y="274256"/>
                </a:lnTo>
                <a:lnTo>
                  <a:pt x="537718" y="269646"/>
                </a:lnTo>
                <a:lnTo>
                  <a:pt x="538213" y="255765"/>
                </a:lnTo>
                <a:close/>
              </a:path>
              <a:path w="1427480" h="984885">
                <a:moveTo>
                  <a:pt x="690930" y="270510"/>
                </a:moveTo>
                <a:lnTo>
                  <a:pt x="641299" y="258241"/>
                </a:lnTo>
                <a:lnTo>
                  <a:pt x="595617" y="253669"/>
                </a:lnTo>
                <a:lnTo>
                  <a:pt x="589483" y="258902"/>
                </a:lnTo>
                <a:lnTo>
                  <a:pt x="588264" y="272884"/>
                </a:lnTo>
                <a:lnTo>
                  <a:pt x="593445" y="279031"/>
                </a:lnTo>
                <a:lnTo>
                  <a:pt x="619480" y="281432"/>
                </a:lnTo>
                <a:lnTo>
                  <a:pt x="638403" y="283476"/>
                </a:lnTo>
                <a:lnTo>
                  <a:pt x="657123" y="285750"/>
                </a:lnTo>
                <a:lnTo>
                  <a:pt x="676186" y="288328"/>
                </a:lnTo>
                <a:lnTo>
                  <a:pt x="676795" y="288366"/>
                </a:lnTo>
                <a:lnTo>
                  <a:pt x="683602" y="288366"/>
                </a:lnTo>
                <a:lnTo>
                  <a:pt x="689038" y="283794"/>
                </a:lnTo>
                <a:lnTo>
                  <a:pt x="690930" y="270510"/>
                </a:lnTo>
                <a:close/>
              </a:path>
              <a:path w="1427480" h="984885">
                <a:moveTo>
                  <a:pt x="711377" y="865466"/>
                </a:moveTo>
                <a:lnTo>
                  <a:pt x="704151" y="820051"/>
                </a:lnTo>
                <a:lnTo>
                  <a:pt x="703783" y="806538"/>
                </a:lnTo>
                <a:lnTo>
                  <a:pt x="703795" y="799401"/>
                </a:lnTo>
                <a:lnTo>
                  <a:pt x="704037" y="793483"/>
                </a:lnTo>
                <a:lnTo>
                  <a:pt x="705065" y="779907"/>
                </a:lnTo>
                <a:lnTo>
                  <a:pt x="699833" y="773798"/>
                </a:lnTo>
                <a:lnTo>
                  <a:pt x="685774" y="772680"/>
                </a:lnTo>
                <a:lnTo>
                  <a:pt x="679742" y="777963"/>
                </a:lnTo>
                <a:lnTo>
                  <a:pt x="678662" y="792200"/>
                </a:lnTo>
                <a:lnTo>
                  <a:pt x="678383" y="799401"/>
                </a:lnTo>
                <a:lnTo>
                  <a:pt x="678383" y="806538"/>
                </a:lnTo>
                <a:lnTo>
                  <a:pt x="682129" y="850633"/>
                </a:lnTo>
                <a:lnTo>
                  <a:pt x="691642" y="874318"/>
                </a:lnTo>
                <a:lnTo>
                  <a:pt x="698360" y="874318"/>
                </a:lnTo>
                <a:lnTo>
                  <a:pt x="699363" y="874217"/>
                </a:lnTo>
                <a:lnTo>
                  <a:pt x="707174" y="872324"/>
                </a:lnTo>
                <a:lnTo>
                  <a:pt x="711377" y="865466"/>
                </a:lnTo>
                <a:close/>
              </a:path>
              <a:path w="1427480" h="984885">
                <a:moveTo>
                  <a:pt x="753605" y="643051"/>
                </a:moveTo>
                <a:lnTo>
                  <a:pt x="751687" y="635254"/>
                </a:lnTo>
                <a:lnTo>
                  <a:pt x="739686" y="628002"/>
                </a:lnTo>
                <a:lnTo>
                  <a:pt x="731875" y="629907"/>
                </a:lnTo>
                <a:lnTo>
                  <a:pt x="709650" y="670852"/>
                </a:lnTo>
                <a:lnTo>
                  <a:pt x="695121" y="707478"/>
                </a:lnTo>
                <a:lnTo>
                  <a:pt x="692899" y="714133"/>
                </a:lnTo>
                <a:lnTo>
                  <a:pt x="696493" y="721334"/>
                </a:lnTo>
                <a:lnTo>
                  <a:pt x="703148" y="723531"/>
                </a:lnTo>
                <a:lnTo>
                  <a:pt x="704481" y="723988"/>
                </a:lnTo>
                <a:lnTo>
                  <a:pt x="705840" y="724192"/>
                </a:lnTo>
                <a:lnTo>
                  <a:pt x="712482" y="724192"/>
                </a:lnTo>
                <a:lnTo>
                  <a:pt x="717435" y="720826"/>
                </a:lnTo>
                <a:lnTo>
                  <a:pt x="719213" y="715518"/>
                </a:lnTo>
                <a:lnTo>
                  <a:pt x="725474" y="698347"/>
                </a:lnTo>
                <a:lnTo>
                  <a:pt x="732701" y="681507"/>
                </a:lnTo>
                <a:lnTo>
                  <a:pt x="740879" y="665060"/>
                </a:lnTo>
                <a:lnTo>
                  <a:pt x="749973" y="649058"/>
                </a:lnTo>
                <a:lnTo>
                  <a:pt x="753605" y="643051"/>
                </a:lnTo>
                <a:close/>
              </a:path>
              <a:path w="1427480" h="984885">
                <a:moveTo>
                  <a:pt x="801484" y="978738"/>
                </a:moveTo>
                <a:lnTo>
                  <a:pt x="799134" y="971054"/>
                </a:lnTo>
                <a:lnTo>
                  <a:pt x="792949" y="967765"/>
                </a:lnTo>
                <a:lnTo>
                  <a:pt x="777455" y="958481"/>
                </a:lnTo>
                <a:lnTo>
                  <a:pt x="763333" y="947826"/>
                </a:lnTo>
                <a:lnTo>
                  <a:pt x="750620" y="935837"/>
                </a:lnTo>
                <a:lnTo>
                  <a:pt x="739368" y="922553"/>
                </a:lnTo>
                <a:lnTo>
                  <a:pt x="735126" y="916965"/>
                </a:lnTo>
                <a:lnTo>
                  <a:pt x="727151" y="915847"/>
                </a:lnTo>
                <a:lnTo>
                  <a:pt x="715987" y="924318"/>
                </a:lnTo>
                <a:lnTo>
                  <a:pt x="714883" y="932281"/>
                </a:lnTo>
                <a:lnTo>
                  <a:pt x="719112" y="937882"/>
                </a:lnTo>
                <a:lnTo>
                  <a:pt x="732142" y="953274"/>
                </a:lnTo>
                <a:lnTo>
                  <a:pt x="746848" y="967155"/>
                </a:lnTo>
                <a:lnTo>
                  <a:pt x="763155" y="979474"/>
                </a:lnTo>
                <a:lnTo>
                  <a:pt x="771347" y="984377"/>
                </a:lnTo>
                <a:lnTo>
                  <a:pt x="798487" y="984377"/>
                </a:lnTo>
                <a:lnTo>
                  <a:pt x="801484" y="978738"/>
                </a:lnTo>
                <a:close/>
              </a:path>
              <a:path w="1427480" h="984885">
                <a:moveTo>
                  <a:pt x="840740" y="303580"/>
                </a:moveTo>
                <a:lnTo>
                  <a:pt x="793292" y="284911"/>
                </a:lnTo>
                <a:lnTo>
                  <a:pt x="755129" y="276301"/>
                </a:lnTo>
                <a:lnTo>
                  <a:pt x="748220" y="274929"/>
                </a:lnTo>
                <a:lnTo>
                  <a:pt x="741553" y="279298"/>
                </a:lnTo>
                <a:lnTo>
                  <a:pt x="738695" y="293027"/>
                </a:lnTo>
                <a:lnTo>
                  <a:pt x="743115" y="299745"/>
                </a:lnTo>
                <a:lnTo>
                  <a:pt x="768743" y="305244"/>
                </a:lnTo>
                <a:lnTo>
                  <a:pt x="787234" y="309575"/>
                </a:lnTo>
                <a:lnTo>
                  <a:pt x="805370" y="314198"/>
                </a:lnTo>
                <a:lnTo>
                  <a:pt x="824280" y="319379"/>
                </a:lnTo>
                <a:lnTo>
                  <a:pt x="825449" y="319544"/>
                </a:lnTo>
                <a:lnTo>
                  <a:pt x="832129" y="319544"/>
                </a:lnTo>
                <a:lnTo>
                  <a:pt x="837222" y="315912"/>
                </a:lnTo>
                <a:lnTo>
                  <a:pt x="840740" y="303580"/>
                </a:lnTo>
                <a:close/>
              </a:path>
              <a:path w="1427480" h="984885">
                <a:moveTo>
                  <a:pt x="863358" y="541375"/>
                </a:moveTo>
                <a:lnTo>
                  <a:pt x="857338" y="528701"/>
                </a:lnTo>
                <a:lnTo>
                  <a:pt x="849744" y="526034"/>
                </a:lnTo>
                <a:lnTo>
                  <a:pt x="843419" y="529018"/>
                </a:lnTo>
                <a:lnTo>
                  <a:pt x="804354" y="550621"/>
                </a:lnTo>
                <a:lnTo>
                  <a:pt x="771626" y="578421"/>
                </a:lnTo>
                <a:lnTo>
                  <a:pt x="771702" y="586460"/>
                </a:lnTo>
                <a:lnTo>
                  <a:pt x="779183" y="593801"/>
                </a:lnTo>
                <a:lnTo>
                  <a:pt x="782396" y="595007"/>
                </a:lnTo>
                <a:lnTo>
                  <a:pt x="788898" y="595007"/>
                </a:lnTo>
                <a:lnTo>
                  <a:pt x="792187" y="593750"/>
                </a:lnTo>
                <a:lnTo>
                  <a:pt x="798436" y="587375"/>
                </a:lnTo>
                <a:lnTo>
                  <a:pt x="802297" y="583641"/>
                </a:lnTo>
                <a:lnTo>
                  <a:pt x="854341" y="551967"/>
                </a:lnTo>
                <a:lnTo>
                  <a:pt x="860666" y="548944"/>
                </a:lnTo>
                <a:lnTo>
                  <a:pt x="863358" y="541375"/>
                </a:lnTo>
                <a:close/>
              </a:path>
              <a:path w="1427480" h="984885">
                <a:moveTo>
                  <a:pt x="982827" y="362318"/>
                </a:moveTo>
                <a:lnTo>
                  <a:pt x="940104" y="334581"/>
                </a:lnTo>
                <a:lnTo>
                  <a:pt x="903541" y="319189"/>
                </a:lnTo>
                <a:lnTo>
                  <a:pt x="897026" y="316674"/>
                </a:lnTo>
                <a:lnTo>
                  <a:pt x="889647" y="319900"/>
                </a:lnTo>
                <a:lnTo>
                  <a:pt x="884567" y="332981"/>
                </a:lnTo>
                <a:lnTo>
                  <a:pt x="887806" y="340347"/>
                </a:lnTo>
                <a:lnTo>
                  <a:pt x="894359" y="342887"/>
                </a:lnTo>
                <a:lnTo>
                  <a:pt x="912215" y="350100"/>
                </a:lnTo>
                <a:lnTo>
                  <a:pt x="929538" y="357670"/>
                </a:lnTo>
                <a:lnTo>
                  <a:pt x="946277" y="365582"/>
                </a:lnTo>
                <a:lnTo>
                  <a:pt x="962367" y="373786"/>
                </a:lnTo>
                <a:lnTo>
                  <a:pt x="964272" y="374789"/>
                </a:lnTo>
                <a:lnTo>
                  <a:pt x="966304" y="375272"/>
                </a:lnTo>
                <a:lnTo>
                  <a:pt x="972870" y="375272"/>
                </a:lnTo>
                <a:lnTo>
                  <a:pt x="977265" y="372808"/>
                </a:lnTo>
                <a:lnTo>
                  <a:pt x="982827" y="362318"/>
                </a:lnTo>
                <a:close/>
              </a:path>
              <a:path w="1427480" h="984885">
                <a:moveTo>
                  <a:pt x="1008824" y="513092"/>
                </a:moveTo>
                <a:lnTo>
                  <a:pt x="1008799" y="499071"/>
                </a:lnTo>
                <a:lnTo>
                  <a:pt x="1003109" y="493395"/>
                </a:lnTo>
                <a:lnTo>
                  <a:pt x="996086" y="493395"/>
                </a:lnTo>
                <a:lnTo>
                  <a:pt x="956894" y="495795"/>
                </a:lnTo>
                <a:lnTo>
                  <a:pt x="917689" y="502793"/>
                </a:lnTo>
                <a:lnTo>
                  <a:pt x="906640" y="511251"/>
                </a:lnTo>
                <a:lnTo>
                  <a:pt x="909650" y="523913"/>
                </a:lnTo>
                <a:lnTo>
                  <a:pt x="914857" y="527837"/>
                </a:lnTo>
                <a:lnTo>
                  <a:pt x="921575" y="527837"/>
                </a:lnTo>
                <a:lnTo>
                  <a:pt x="922566" y="527723"/>
                </a:lnTo>
                <a:lnTo>
                  <a:pt x="923556" y="527494"/>
                </a:lnTo>
                <a:lnTo>
                  <a:pt x="941679" y="523735"/>
                </a:lnTo>
                <a:lnTo>
                  <a:pt x="959866" y="521017"/>
                </a:lnTo>
                <a:lnTo>
                  <a:pt x="978039" y="519379"/>
                </a:lnTo>
                <a:lnTo>
                  <a:pt x="996137" y="518795"/>
                </a:lnTo>
                <a:lnTo>
                  <a:pt x="1003147" y="518782"/>
                </a:lnTo>
                <a:lnTo>
                  <a:pt x="1008824" y="513092"/>
                </a:lnTo>
                <a:close/>
              </a:path>
              <a:path w="1427480" h="984885">
                <a:moveTo>
                  <a:pt x="1079842" y="927874"/>
                </a:moveTo>
                <a:lnTo>
                  <a:pt x="1070229" y="917676"/>
                </a:lnTo>
                <a:lnTo>
                  <a:pt x="1062202" y="917435"/>
                </a:lnTo>
                <a:lnTo>
                  <a:pt x="1057084" y="922223"/>
                </a:lnTo>
                <a:lnTo>
                  <a:pt x="1042746" y="935024"/>
                </a:lnTo>
                <a:lnTo>
                  <a:pt x="1028217" y="946645"/>
                </a:lnTo>
                <a:lnTo>
                  <a:pt x="1013510" y="957059"/>
                </a:lnTo>
                <a:lnTo>
                  <a:pt x="998702" y="966216"/>
                </a:lnTo>
                <a:lnTo>
                  <a:pt x="992619" y="969695"/>
                </a:lnTo>
                <a:lnTo>
                  <a:pt x="990523" y="977468"/>
                </a:lnTo>
                <a:lnTo>
                  <a:pt x="994473" y="984377"/>
                </a:lnTo>
                <a:lnTo>
                  <a:pt x="1017587" y="984377"/>
                </a:lnTo>
                <a:lnTo>
                  <a:pt x="1059053" y="954519"/>
                </a:lnTo>
                <a:lnTo>
                  <a:pt x="1079601" y="935913"/>
                </a:lnTo>
                <a:lnTo>
                  <a:pt x="1079842" y="927874"/>
                </a:lnTo>
                <a:close/>
              </a:path>
              <a:path w="1427480" h="984885">
                <a:moveTo>
                  <a:pt x="1103477" y="450405"/>
                </a:moveTo>
                <a:lnTo>
                  <a:pt x="1071346" y="418084"/>
                </a:lnTo>
                <a:lnTo>
                  <a:pt x="1040409" y="392798"/>
                </a:lnTo>
                <a:lnTo>
                  <a:pt x="1034770" y="388632"/>
                </a:lnTo>
                <a:lnTo>
                  <a:pt x="1026820" y="389813"/>
                </a:lnTo>
                <a:lnTo>
                  <a:pt x="1022629" y="395414"/>
                </a:lnTo>
                <a:lnTo>
                  <a:pt x="1018451" y="401053"/>
                </a:lnTo>
                <a:lnTo>
                  <a:pt x="1019632" y="409016"/>
                </a:lnTo>
                <a:lnTo>
                  <a:pt x="1025258" y="413194"/>
                </a:lnTo>
                <a:lnTo>
                  <a:pt x="1040180" y="424827"/>
                </a:lnTo>
                <a:lnTo>
                  <a:pt x="1054315" y="436918"/>
                </a:lnTo>
                <a:lnTo>
                  <a:pt x="1067600" y="449440"/>
                </a:lnTo>
                <a:lnTo>
                  <a:pt x="1079995" y="462330"/>
                </a:lnTo>
                <a:lnTo>
                  <a:pt x="1082497" y="465086"/>
                </a:lnTo>
                <a:lnTo>
                  <a:pt x="1085926" y="466471"/>
                </a:lnTo>
                <a:lnTo>
                  <a:pt x="1092428" y="466471"/>
                </a:lnTo>
                <a:lnTo>
                  <a:pt x="1095489" y="465378"/>
                </a:lnTo>
                <a:lnTo>
                  <a:pt x="1103109" y="458431"/>
                </a:lnTo>
                <a:lnTo>
                  <a:pt x="1103477" y="450405"/>
                </a:lnTo>
                <a:close/>
              </a:path>
              <a:path w="1427480" h="984885">
                <a:moveTo>
                  <a:pt x="1172629" y="810450"/>
                </a:moveTo>
                <a:lnTo>
                  <a:pt x="1170330" y="802754"/>
                </a:lnTo>
                <a:lnTo>
                  <a:pt x="1157998" y="796074"/>
                </a:lnTo>
                <a:lnTo>
                  <a:pt x="1150277" y="798398"/>
                </a:lnTo>
                <a:lnTo>
                  <a:pt x="1146949" y="804545"/>
                </a:lnTo>
                <a:lnTo>
                  <a:pt x="1141501" y="814260"/>
                </a:lnTo>
                <a:lnTo>
                  <a:pt x="1132827" y="828649"/>
                </a:lnTo>
                <a:lnTo>
                  <a:pt x="1121079" y="846569"/>
                </a:lnTo>
                <a:lnTo>
                  <a:pt x="1106411" y="866914"/>
                </a:lnTo>
                <a:lnTo>
                  <a:pt x="1102169" y="872515"/>
                </a:lnTo>
                <a:lnTo>
                  <a:pt x="1103261" y="880478"/>
                </a:lnTo>
                <a:lnTo>
                  <a:pt x="1111148" y="886447"/>
                </a:lnTo>
                <a:lnTo>
                  <a:pt x="1113840" y="887298"/>
                </a:lnTo>
                <a:lnTo>
                  <a:pt x="1120355" y="887298"/>
                </a:lnTo>
                <a:lnTo>
                  <a:pt x="1153629" y="843305"/>
                </a:lnTo>
                <a:lnTo>
                  <a:pt x="1169289" y="816622"/>
                </a:lnTo>
                <a:lnTo>
                  <a:pt x="1172629" y="810450"/>
                </a:lnTo>
                <a:close/>
              </a:path>
              <a:path w="1427480" h="984885">
                <a:moveTo>
                  <a:pt x="1176959" y="588581"/>
                </a:moveTo>
                <a:lnTo>
                  <a:pt x="1162138" y="544410"/>
                </a:lnTo>
                <a:lnTo>
                  <a:pt x="1149756" y="518134"/>
                </a:lnTo>
                <a:lnTo>
                  <a:pt x="1144993" y="508990"/>
                </a:lnTo>
                <a:lnTo>
                  <a:pt x="1141577" y="502869"/>
                </a:lnTo>
                <a:lnTo>
                  <a:pt x="1133817" y="500684"/>
                </a:lnTo>
                <a:lnTo>
                  <a:pt x="1122641" y="506971"/>
                </a:lnTo>
                <a:lnTo>
                  <a:pt x="1120279" y="512762"/>
                </a:lnTo>
                <a:lnTo>
                  <a:pt x="1121562" y="518134"/>
                </a:lnTo>
                <a:lnTo>
                  <a:pt x="1109903" y="513651"/>
                </a:lnTo>
                <a:lnTo>
                  <a:pt x="1098181" y="509612"/>
                </a:lnTo>
                <a:lnTo>
                  <a:pt x="1086408" y="506018"/>
                </a:lnTo>
                <a:lnTo>
                  <a:pt x="1074559" y="502869"/>
                </a:lnTo>
                <a:lnTo>
                  <a:pt x="1067828" y="501167"/>
                </a:lnTo>
                <a:lnTo>
                  <a:pt x="1060919" y="505371"/>
                </a:lnTo>
                <a:lnTo>
                  <a:pt x="1057567" y="518998"/>
                </a:lnTo>
                <a:lnTo>
                  <a:pt x="1061732" y="525868"/>
                </a:lnTo>
                <a:lnTo>
                  <a:pt x="1068539" y="527545"/>
                </a:lnTo>
                <a:lnTo>
                  <a:pt x="1085875" y="532358"/>
                </a:lnTo>
                <a:lnTo>
                  <a:pt x="1103134" y="538226"/>
                </a:lnTo>
                <a:lnTo>
                  <a:pt x="1120228" y="545134"/>
                </a:lnTo>
                <a:lnTo>
                  <a:pt x="1138021" y="553478"/>
                </a:lnTo>
                <a:lnTo>
                  <a:pt x="1138478" y="553631"/>
                </a:lnTo>
                <a:lnTo>
                  <a:pt x="1152182" y="594309"/>
                </a:lnTo>
                <a:lnTo>
                  <a:pt x="1157287" y="597966"/>
                </a:lnTo>
                <a:lnTo>
                  <a:pt x="1163967" y="597966"/>
                </a:lnTo>
                <a:lnTo>
                  <a:pt x="1165123" y="597814"/>
                </a:lnTo>
                <a:lnTo>
                  <a:pt x="1173022" y="595591"/>
                </a:lnTo>
                <a:lnTo>
                  <a:pt x="1176959" y="588581"/>
                </a:lnTo>
                <a:close/>
              </a:path>
              <a:path w="1427480" h="984885">
                <a:moveTo>
                  <a:pt x="1188707" y="685304"/>
                </a:moveTo>
                <a:lnTo>
                  <a:pt x="1181582" y="647115"/>
                </a:lnTo>
                <a:lnTo>
                  <a:pt x="1174470" y="647407"/>
                </a:lnTo>
                <a:lnTo>
                  <a:pt x="1167460" y="647839"/>
                </a:lnTo>
                <a:lnTo>
                  <a:pt x="1162138" y="653872"/>
                </a:lnTo>
                <a:lnTo>
                  <a:pt x="1163066" y="668845"/>
                </a:lnTo>
                <a:lnTo>
                  <a:pt x="1163320" y="676973"/>
                </a:lnTo>
                <a:lnTo>
                  <a:pt x="1161719" y="722160"/>
                </a:lnTo>
                <a:lnTo>
                  <a:pt x="1159738" y="741718"/>
                </a:lnTo>
                <a:lnTo>
                  <a:pt x="1164767" y="747991"/>
                </a:lnTo>
                <a:lnTo>
                  <a:pt x="1172210" y="748817"/>
                </a:lnTo>
                <a:lnTo>
                  <a:pt x="1173149" y="748842"/>
                </a:lnTo>
                <a:lnTo>
                  <a:pt x="1179537" y="748842"/>
                </a:lnTo>
                <a:lnTo>
                  <a:pt x="1187958" y="711098"/>
                </a:lnTo>
                <a:lnTo>
                  <a:pt x="1188516" y="698093"/>
                </a:lnTo>
                <a:lnTo>
                  <a:pt x="1188707" y="685304"/>
                </a:lnTo>
                <a:close/>
              </a:path>
              <a:path w="1427480" h="984885">
                <a:moveTo>
                  <a:pt x="1277835" y="629246"/>
                </a:moveTo>
                <a:lnTo>
                  <a:pt x="1244257" y="596633"/>
                </a:lnTo>
                <a:lnTo>
                  <a:pt x="1214843" y="572223"/>
                </a:lnTo>
                <a:lnTo>
                  <a:pt x="1209294" y="567982"/>
                </a:lnTo>
                <a:lnTo>
                  <a:pt x="1201318" y="569010"/>
                </a:lnTo>
                <a:lnTo>
                  <a:pt x="1192771" y="580161"/>
                </a:lnTo>
                <a:lnTo>
                  <a:pt x="1193838" y="588124"/>
                </a:lnTo>
                <a:lnTo>
                  <a:pt x="1199400" y="592391"/>
                </a:lnTo>
                <a:lnTo>
                  <a:pt x="1213446" y="603605"/>
                </a:lnTo>
                <a:lnTo>
                  <a:pt x="1227378" y="615619"/>
                </a:lnTo>
                <a:lnTo>
                  <a:pt x="1241158" y="628396"/>
                </a:lnTo>
                <a:lnTo>
                  <a:pt x="1254734" y="641896"/>
                </a:lnTo>
                <a:lnTo>
                  <a:pt x="1257211" y="644461"/>
                </a:lnTo>
                <a:lnTo>
                  <a:pt x="1260525" y="645744"/>
                </a:lnTo>
                <a:lnTo>
                  <a:pt x="1267028" y="645744"/>
                </a:lnTo>
                <a:lnTo>
                  <a:pt x="1270215" y="644563"/>
                </a:lnTo>
                <a:lnTo>
                  <a:pt x="1277721" y="637273"/>
                </a:lnTo>
                <a:lnTo>
                  <a:pt x="1277835" y="629246"/>
                </a:lnTo>
                <a:close/>
              </a:path>
              <a:path w="1427480" h="984885">
                <a:moveTo>
                  <a:pt x="1367561" y="756780"/>
                </a:moveTo>
                <a:lnTo>
                  <a:pt x="1349082" y="718527"/>
                </a:lnTo>
                <a:lnTo>
                  <a:pt x="1323606" y="682980"/>
                </a:lnTo>
                <a:lnTo>
                  <a:pt x="1311338" y="676376"/>
                </a:lnTo>
                <a:lnTo>
                  <a:pt x="1300238" y="684949"/>
                </a:lnTo>
                <a:lnTo>
                  <a:pt x="1299197" y="692924"/>
                </a:lnTo>
                <a:lnTo>
                  <a:pt x="1303489" y="698487"/>
                </a:lnTo>
                <a:lnTo>
                  <a:pt x="1309281" y="706120"/>
                </a:lnTo>
                <a:lnTo>
                  <a:pt x="1335227" y="747331"/>
                </a:lnTo>
                <a:lnTo>
                  <a:pt x="1343634" y="765517"/>
                </a:lnTo>
                <a:lnTo>
                  <a:pt x="1348257" y="768299"/>
                </a:lnTo>
                <a:lnTo>
                  <a:pt x="1354848" y="768299"/>
                </a:lnTo>
                <a:lnTo>
                  <a:pt x="1356614" y="767930"/>
                </a:lnTo>
                <a:lnTo>
                  <a:pt x="1358315" y="767181"/>
                </a:lnTo>
                <a:lnTo>
                  <a:pt x="1364703" y="764286"/>
                </a:lnTo>
                <a:lnTo>
                  <a:pt x="1367561" y="756780"/>
                </a:lnTo>
                <a:close/>
              </a:path>
              <a:path w="1427480" h="984885">
                <a:moveTo>
                  <a:pt x="1414919" y="904201"/>
                </a:moveTo>
                <a:lnTo>
                  <a:pt x="1404073" y="859955"/>
                </a:lnTo>
                <a:lnTo>
                  <a:pt x="1392745" y="822667"/>
                </a:lnTo>
                <a:lnTo>
                  <a:pt x="1383360" y="812431"/>
                </a:lnTo>
                <a:lnTo>
                  <a:pt x="1370037" y="816813"/>
                </a:lnTo>
                <a:lnTo>
                  <a:pt x="1366431" y="824014"/>
                </a:lnTo>
                <a:lnTo>
                  <a:pt x="1368640" y="830656"/>
                </a:lnTo>
                <a:lnTo>
                  <a:pt x="1374343" y="848639"/>
                </a:lnTo>
                <a:lnTo>
                  <a:pt x="1379588" y="866711"/>
                </a:lnTo>
                <a:lnTo>
                  <a:pt x="1384338" y="884796"/>
                </a:lnTo>
                <a:lnTo>
                  <a:pt x="1388605" y="902855"/>
                </a:lnTo>
                <a:lnTo>
                  <a:pt x="1389913" y="908773"/>
                </a:lnTo>
                <a:lnTo>
                  <a:pt x="1395171" y="912812"/>
                </a:lnTo>
                <a:lnTo>
                  <a:pt x="1401902" y="912812"/>
                </a:lnTo>
                <a:lnTo>
                  <a:pt x="1402829" y="912710"/>
                </a:lnTo>
                <a:lnTo>
                  <a:pt x="1410601" y="910983"/>
                </a:lnTo>
                <a:lnTo>
                  <a:pt x="1414919" y="904201"/>
                </a:lnTo>
                <a:close/>
              </a:path>
              <a:path w="1427480" h="984885">
                <a:moveTo>
                  <a:pt x="1426972" y="984377"/>
                </a:moveTo>
                <a:lnTo>
                  <a:pt x="1426006" y="973963"/>
                </a:lnTo>
                <a:lnTo>
                  <a:pt x="1425282" y="966990"/>
                </a:lnTo>
                <a:lnTo>
                  <a:pt x="1419174" y="961961"/>
                </a:lnTo>
                <a:lnTo>
                  <a:pt x="1405077" y="963409"/>
                </a:lnTo>
                <a:lnTo>
                  <a:pt x="1400009" y="969670"/>
                </a:lnTo>
                <a:lnTo>
                  <a:pt x="1400759" y="976642"/>
                </a:lnTo>
                <a:lnTo>
                  <a:pt x="1401470" y="984377"/>
                </a:lnTo>
                <a:lnTo>
                  <a:pt x="1426972" y="984377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0" name="object 20"/>
          <p:cNvSpPr/>
          <p:nvPr/>
        </p:nvSpPr>
        <p:spPr>
          <a:xfrm>
            <a:off x="7185891" y="1434015"/>
            <a:ext cx="607559" cy="461282"/>
          </a:xfrm>
          <a:custGeom>
            <a:avLst/>
            <a:gdLst/>
            <a:ahLst/>
            <a:cxnLst/>
            <a:rect l="l" t="t" r="r" b="b"/>
            <a:pathLst>
              <a:path w="567054" h="430530">
                <a:moveTo>
                  <a:pt x="178904" y="0"/>
                </a:moveTo>
                <a:lnTo>
                  <a:pt x="174294" y="25"/>
                </a:lnTo>
                <a:lnTo>
                  <a:pt x="2146" y="97231"/>
                </a:lnTo>
                <a:lnTo>
                  <a:pt x="0" y="104978"/>
                </a:lnTo>
                <a:lnTo>
                  <a:pt x="6896" y="117195"/>
                </a:lnTo>
                <a:lnTo>
                  <a:pt x="14605" y="119367"/>
                </a:lnTo>
                <a:lnTo>
                  <a:pt x="165430" y="34201"/>
                </a:lnTo>
                <a:lnTo>
                  <a:pt x="178371" y="224307"/>
                </a:lnTo>
                <a:lnTo>
                  <a:pt x="180848" y="228168"/>
                </a:lnTo>
                <a:lnTo>
                  <a:pt x="188417" y="232333"/>
                </a:lnTo>
                <a:lnTo>
                  <a:pt x="193014" y="232359"/>
                </a:lnTo>
                <a:lnTo>
                  <a:pt x="364058" y="139700"/>
                </a:lnTo>
                <a:lnTo>
                  <a:pt x="363651" y="323405"/>
                </a:lnTo>
                <a:lnTo>
                  <a:pt x="365988" y="327545"/>
                </a:lnTo>
                <a:lnTo>
                  <a:pt x="373646" y="332155"/>
                </a:lnTo>
                <a:lnTo>
                  <a:pt x="378383" y="332282"/>
                </a:lnTo>
                <a:lnTo>
                  <a:pt x="534822" y="249262"/>
                </a:lnTo>
                <a:lnTo>
                  <a:pt x="541350" y="424954"/>
                </a:lnTo>
                <a:lnTo>
                  <a:pt x="546989" y="430326"/>
                </a:lnTo>
                <a:lnTo>
                  <a:pt x="561276" y="430060"/>
                </a:lnTo>
                <a:lnTo>
                  <a:pt x="566737" y="424167"/>
                </a:lnTo>
                <a:lnTo>
                  <a:pt x="559282" y="223710"/>
                </a:lnTo>
                <a:lnTo>
                  <a:pt x="556882" y="219735"/>
                </a:lnTo>
                <a:lnTo>
                  <a:pt x="549300" y="215353"/>
                </a:lnTo>
                <a:lnTo>
                  <a:pt x="544652" y="215277"/>
                </a:lnTo>
                <a:lnTo>
                  <a:pt x="389115" y="297827"/>
                </a:lnTo>
                <a:lnTo>
                  <a:pt x="389509" y="113906"/>
                </a:lnTo>
                <a:lnTo>
                  <a:pt x="387159" y="109753"/>
                </a:lnTo>
                <a:lnTo>
                  <a:pt x="379476" y="105156"/>
                </a:lnTo>
                <a:lnTo>
                  <a:pt x="374700" y="105067"/>
                </a:lnTo>
                <a:lnTo>
                  <a:pt x="202082" y="198551"/>
                </a:lnTo>
                <a:lnTo>
                  <a:pt x="189103" y="8026"/>
                </a:lnTo>
                <a:lnTo>
                  <a:pt x="186588" y="4127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1" name="object 21"/>
          <p:cNvSpPr/>
          <p:nvPr/>
        </p:nvSpPr>
        <p:spPr>
          <a:xfrm>
            <a:off x="5820728" y="1056199"/>
            <a:ext cx="470807" cy="464004"/>
          </a:xfrm>
          <a:custGeom>
            <a:avLst/>
            <a:gdLst/>
            <a:ahLst/>
            <a:cxnLst/>
            <a:rect l="l" t="t" r="r" b="b"/>
            <a:pathLst>
              <a:path w="439419" h="433069">
                <a:moveTo>
                  <a:pt x="111569" y="0"/>
                </a:moveTo>
                <a:lnTo>
                  <a:pt x="117513" y="96060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201345" y="432943"/>
                </a:lnTo>
                <a:lnTo>
                  <a:pt x="208813" y="422046"/>
                </a:lnTo>
                <a:lnTo>
                  <a:pt x="260906" y="340516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333105" y="301545"/>
                </a:lnTo>
                <a:lnTo>
                  <a:pt x="438861" y="297319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28"/>
                </a:lnTo>
                <a:lnTo>
                  <a:pt x="347397" y="177457"/>
                </a:lnTo>
                <a:lnTo>
                  <a:pt x="346541" y="156676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249" y="83605"/>
                </a:lnTo>
                <a:lnTo>
                  <a:pt x="383019" y="31089"/>
                </a:lnTo>
                <a:lnTo>
                  <a:pt x="376389" y="33147"/>
                </a:lnTo>
                <a:lnTo>
                  <a:pt x="372122" y="34188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3"/>
                </a:lnTo>
                <a:lnTo>
                  <a:pt x="239847" y="83224"/>
                </a:lnTo>
                <a:lnTo>
                  <a:pt x="232270" y="81111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11569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2" name="object 22"/>
          <p:cNvSpPr/>
          <p:nvPr/>
        </p:nvSpPr>
        <p:spPr>
          <a:xfrm>
            <a:off x="3646714" y="851670"/>
            <a:ext cx="511629" cy="296636"/>
          </a:xfrm>
          <a:custGeom>
            <a:avLst/>
            <a:gdLst/>
            <a:ahLst/>
            <a:cxnLst/>
            <a:rect l="l" t="t" r="r" b="b"/>
            <a:pathLst>
              <a:path w="477520" h="276859">
                <a:moveTo>
                  <a:pt x="324294" y="255155"/>
                </a:moveTo>
                <a:lnTo>
                  <a:pt x="282600" y="219367"/>
                </a:lnTo>
                <a:lnTo>
                  <a:pt x="231686" y="195453"/>
                </a:lnTo>
                <a:lnTo>
                  <a:pt x="185445" y="184175"/>
                </a:lnTo>
                <a:lnTo>
                  <a:pt x="138239" y="181343"/>
                </a:lnTo>
                <a:lnTo>
                  <a:pt x="91071" y="187223"/>
                </a:lnTo>
                <a:lnTo>
                  <a:pt x="45808" y="201726"/>
                </a:lnTo>
                <a:lnTo>
                  <a:pt x="4165" y="224142"/>
                </a:lnTo>
                <a:lnTo>
                  <a:pt x="0" y="227469"/>
                </a:lnTo>
                <a:lnTo>
                  <a:pt x="0" y="276567"/>
                </a:lnTo>
                <a:lnTo>
                  <a:pt x="8369" y="268185"/>
                </a:lnTo>
                <a:lnTo>
                  <a:pt x="51295" y="241071"/>
                </a:lnTo>
                <a:lnTo>
                  <a:pt x="99275" y="224434"/>
                </a:lnTo>
                <a:lnTo>
                  <a:pt x="149821" y="219367"/>
                </a:lnTo>
                <a:lnTo>
                  <a:pt x="200177" y="225920"/>
                </a:lnTo>
                <a:lnTo>
                  <a:pt x="248640" y="243674"/>
                </a:lnTo>
                <a:lnTo>
                  <a:pt x="293509" y="272211"/>
                </a:lnTo>
                <a:lnTo>
                  <a:pt x="300253" y="275678"/>
                </a:lnTo>
                <a:lnTo>
                  <a:pt x="307530" y="276250"/>
                </a:lnTo>
                <a:lnTo>
                  <a:pt x="314490" y="274053"/>
                </a:lnTo>
                <a:lnTo>
                  <a:pt x="320281" y="269163"/>
                </a:lnTo>
                <a:lnTo>
                  <a:pt x="323723" y="262432"/>
                </a:lnTo>
                <a:lnTo>
                  <a:pt x="324294" y="255155"/>
                </a:lnTo>
                <a:close/>
              </a:path>
              <a:path w="477520" h="276859">
                <a:moveTo>
                  <a:pt x="476973" y="185674"/>
                </a:moveTo>
                <a:lnTo>
                  <a:pt x="445147" y="140309"/>
                </a:lnTo>
                <a:lnTo>
                  <a:pt x="412369" y="106172"/>
                </a:lnTo>
                <a:lnTo>
                  <a:pt x="376186" y="76415"/>
                </a:lnTo>
                <a:lnTo>
                  <a:pt x="337058" y="51244"/>
                </a:lnTo>
                <a:lnTo>
                  <a:pt x="310400" y="38176"/>
                </a:lnTo>
                <a:lnTo>
                  <a:pt x="295427" y="30835"/>
                </a:lnTo>
                <a:lnTo>
                  <a:pt x="251701" y="15367"/>
                </a:lnTo>
                <a:lnTo>
                  <a:pt x="206349" y="5029"/>
                </a:lnTo>
                <a:lnTo>
                  <a:pt x="159778" y="0"/>
                </a:lnTo>
                <a:lnTo>
                  <a:pt x="112458" y="469"/>
                </a:lnTo>
                <a:lnTo>
                  <a:pt x="64795" y="6604"/>
                </a:lnTo>
                <a:lnTo>
                  <a:pt x="15671" y="19177"/>
                </a:lnTo>
                <a:lnTo>
                  <a:pt x="0" y="25361"/>
                </a:lnTo>
                <a:lnTo>
                  <a:pt x="0" y="66484"/>
                </a:lnTo>
                <a:lnTo>
                  <a:pt x="22631" y="57010"/>
                </a:lnTo>
                <a:lnTo>
                  <a:pt x="71894" y="44030"/>
                </a:lnTo>
                <a:lnTo>
                  <a:pt x="119837" y="38176"/>
                </a:lnTo>
                <a:lnTo>
                  <a:pt x="167347" y="38646"/>
                </a:lnTo>
                <a:lnTo>
                  <a:pt x="213880" y="45199"/>
                </a:lnTo>
                <a:lnTo>
                  <a:pt x="258902" y="57632"/>
                </a:lnTo>
                <a:lnTo>
                  <a:pt x="301866" y="75692"/>
                </a:lnTo>
                <a:lnTo>
                  <a:pt x="342239" y="99174"/>
                </a:lnTo>
                <a:lnTo>
                  <a:pt x="379488" y="127825"/>
                </a:lnTo>
                <a:lnTo>
                  <a:pt x="413054" y="161442"/>
                </a:lnTo>
                <a:lnTo>
                  <a:pt x="442404" y="199783"/>
                </a:lnTo>
                <a:lnTo>
                  <a:pt x="447751" y="205130"/>
                </a:lnTo>
                <a:lnTo>
                  <a:pt x="454507" y="207899"/>
                </a:lnTo>
                <a:lnTo>
                  <a:pt x="461810" y="207949"/>
                </a:lnTo>
                <a:lnTo>
                  <a:pt x="468820" y="205079"/>
                </a:lnTo>
                <a:lnTo>
                  <a:pt x="474154" y="199732"/>
                </a:lnTo>
                <a:lnTo>
                  <a:pt x="476935" y="192976"/>
                </a:lnTo>
                <a:lnTo>
                  <a:pt x="476973" y="1856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3" name="object 23"/>
          <p:cNvSpPr/>
          <p:nvPr/>
        </p:nvSpPr>
        <p:spPr>
          <a:xfrm>
            <a:off x="6865279" y="64864"/>
            <a:ext cx="470807" cy="464004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201345" y="432943"/>
                </a:lnTo>
                <a:lnTo>
                  <a:pt x="208813" y="422046"/>
                </a:lnTo>
                <a:lnTo>
                  <a:pt x="260906" y="340518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333105" y="301547"/>
                </a:lnTo>
                <a:lnTo>
                  <a:pt x="438861" y="297319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249" y="83605"/>
                </a:lnTo>
                <a:lnTo>
                  <a:pt x="383019" y="31089"/>
                </a:lnTo>
                <a:lnTo>
                  <a:pt x="376389" y="33147"/>
                </a:lnTo>
                <a:lnTo>
                  <a:pt x="372122" y="34188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11569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4" name="object 24"/>
          <p:cNvSpPr/>
          <p:nvPr/>
        </p:nvSpPr>
        <p:spPr>
          <a:xfrm>
            <a:off x="7630041" y="2291034"/>
            <a:ext cx="787854" cy="390525"/>
          </a:xfrm>
          <a:custGeom>
            <a:avLst/>
            <a:gdLst/>
            <a:ahLst/>
            <a:cxnLst/>
            <a:rect l="l" t="t" r="r" b="b"/>
            <a:pathLst>
              <a:path w="735329" h="364489">
                <a:moveTo>
                  <a:pt x="582041" y="255155"/>
                </a:moveTo>
                <a:lnTo>
                  <a:pt x="533692" y="214947"/>
                </a:lnTo>
                <a:lnTo>
                  <a:pt x="489432" y="195453"/>
                </a:lnTo>
                <a:lnTo>
                  <a:pt x="443179" y="184175"/>
                </a:lnTo>
                <a:lnTo>
                  <a:pt x="395973" y="181343"/>
                </a:lnTo>
                <a:lnTo>
                  <a:pt x="348830" y="187223"/>
                </a:lnTo>
                <a:lnTo>
                  <a:pt x="303568" y="201726"/>
                </a:lnTo>
                <a:lnTo>
                  <a:pt x="261924" y="224142"/>
                </a:lnTo>
                <a:lnTo>
                  <a:pt x="224713" y="253822"/>
                </a:lnTo>
                <a:lnTo>
                  <a:pt x="192747" y="290118"/>
                </a:lnTo>
                <a:lnTo>
                  <a:pt x="166852" y="332384"/>
                </a:lnTo>
                <a:lnTo>
                  <a:pt x="164858" y="339686"/>
                </a:lnTo>
                <a:lnTo>
                  <a:pt x="165798" y="346925"/>
                </a:lnTo>
                <a:lnTo>
                  <a:pt x="169379" y="353301"/>
                </a:lnTo>
                <a:lnTo>
                  <a:pt x="175336" y="357949"/>
                </a:lnTo>
                <a:lnTo>
                  <a:pt x="178079" y="359333"/>
                </a:lnTo>
                <a:lnTo>
                  <a:pt x="180987" y="359981"/>
                </a:lnTo>
                <a:lnTo>
                  <a:pt x="190842" y="359981"/>
                </a:lnTo>
                <a:lnTo>
                  <a:pt x="197561" y="356133"/>
                </a:lnTo>
                <a:lnTo>
                  <a:pt x="200914" y="349465"/>
                </a:lnTo>
                <a:lnTo>
                  <a:pt x="229616" y="304685"/>
                </a:lnTo>
                <a:lnTo>
                  <a:pt x="266128" y="268185"/>
                </a:lnTo>
                <a:lnTo>
                  <a:pt x="309054" y="241071"/>
                </a:lnTo>
                <a:lnTo>
                  <a:pt x="357047" y="224434"/>
                </a:lnTo>
                <a:lnTo>
                  <a:pt x="407555" y="219354"/>
                </a:lnTo>
                <a:lnTo>
                  <a:pt x="457911" y="225907"/>
                </a:lnTo>
                <a:lnTo>
                  <a:pt x="506374" y="243674"/>
                </a:lnTo>
                <a:lnTo>
                  <a:pt x="551268" y="272224"/>
                </a:lnTo>
                <a:lnTo>
                  <a:pt x="558012" y="275666"/>
                </a:lnTo>
                <a:lnTo>
                  <a:pt x="565289" y="276237"/>
                </a:lnTo>
                <a:lnTo>
                  <a:pt x="572236" y="274040"/>
                </a:lnTo>
                <a:lnTo>
                  <a:pt x="578027" y="269163"/>
                </a:lnTo>
                <a:lnTo>
                  <a:pt x="581469" y="262432"/>
                </a:lnTo>
                <a:lnTo>
                  <a:pt x="582041" y="255155"/>
                </a:lnTo>
                <a:close/>
              </a:path>
              <a:path w="735329" h="364489">
                <a:moveTo>
                  <a:pt x="734733" y="185674"/>
                </a:moveTo>
                <a:lnTo>
                  <a:pt x="702906" y="140309"/>
                </a:lnTo>
                <a:lnTo>
                  <a:pt x="670115" y="106172"/>
                </a:lnTo>
                <a:lnTo>
                  <a:pt x="633933" y="76415"/>
                </a:lnTo>
                <a:lnTo>
                  <a:pt x="594804" y="51244"/>
                </a:lnTo>
                <a:lnTo>
                  <a:pt x="553161" y="30822"/>
                </a:lnTo>
                <a:lnTo>
                  <a:pt x="509447" y="15354"/>
                </a:lnTo>
                <a:lnTo>
                  <a:pt x="464096" y="5016"/>
                </a:lnTo>
                <a:lnTo>
                  <a:pt x="417525" y="0"/>
                </a:lnTo>
                <a:lnTo>
                  <a:pt x="370205" y="457"/>
                </a:lnTo>
                <a:lnTo>
                  <a:pt x="322554" y="6604"/>
                </a:lnTo>
                <a:lnTo>
                  <a:pt x="273418" y="19177"/>
                </a:lnTo>
                <a:lnTo>
                  <a:pt x="226974" y="37503"/>
                </a:lnTo>
                <a:lnTo>
                  <a:pt x="183616" y="61188"/>
                </a:lnTo>
                <a:lnTo>
                  <a:pt x="143738" y="89814"/>
                </a:lnTo>
                <a:lnTo>
                  <a:pt x="107759" y="122961"/>
                </a:lnTo>
                <a:lnTo>
                  <a:pt x="76047" y="160223"/>
                </a:lnTo>
                <a:lnTo>
                  <a:pt x="49022" y="201180"/>
                </a:lnTo>
                <a:lnTo>
                  <a:pt x="27076" y="245414"/>
                </a:lnTo>
                <a:lnTo>
                  <a:pt x="10591" y="292531"/>
                </a:lnTo>
                <a:lnTo>
                  <a:pt x="0" y="342087"/>
                </a:lnTo>
                <a:lnTo>
                  <a:pt x="381" y="349656"/>
                </a:lnTo>
                <a:lnTo>
                  <a:pt x="3530" y="356247"/>
                </a:lnTo>
                <a:lnTo>
                  <a:pt x="8915" y="361175"/>
                </a:lnTo>
                <a:lnTo>
                  <a:pt x="16027" y="363740"/>
                </a:lnTo>
                <a:lnTo>
                  <a:pt x="18859" y="363943"/>
                </a:lnTo>
                <a:lnTo>
                  <a:pt x="28130" y="363943"/>
                </a:lnTo>
                <a:lnTo>
                  <a:pt x="36271" y="357149"/>
                </a:lnTo>
                <a:lnTo>
                  <a:pt x="37668" y="347700"/>
                </a:lnTo>
                <a:lnTo>
                  <a:pt x="48666" y="297992"/>
                </a:lnTo>
                <a:lnTo>
                  <a:pt x="66179" y="251066"/>
                </a:lnTo>
                <a:lnTo>
                  <a:pt x="89712" y="207454"/>
                </a:lnTo>
                <a:lnTo>
                  <a:pt x="118770" y="167665"/>
                </a:lnTo>
                <a:lnTo>
                  <a:pt x="152857" y="132207"/>
                </a:lnTo>
                <a:lnTo>
                  <a:pt x="191490" y="101600"/>
                </a:lnTo>
                <a:lnTo>
                  <a:pt x="234162" y="76365"/>
                </a:lnTo>
                <a:lnTo>
                  <a:pt x="280377" y="57010"/>
                </a:lnTo>
                <a:lnTo>
                  <a:pt x="329653" y="44030"/>
                </a:lnTo>
                <a:lnTo>
                  <a:pt x="377571" y="38176"/>
                </a:lnTo>
                <a:lnTo>
                  <a:pt x="425081" y="38646"/>
                </a:lnTo>
                <a:lnTo>
                  <a:pt x="471614" y="45199"/>
                </a:lnTo>
                <a:lnTo>
                  <a:pt x="516636" y="57632"/>
                </a:lnTo>
                <a:lnTo>
                  <a:pt x="559612" y="75692"/>
                </a:lnTo>
                <a:lnTo>
                  <a:pt x="599986" y="99174"/>
                </a:lnTo>
                <a:lnTo>
                  <a:pt x="637235" y="127825"/>
                </a:lnTo>
                <a:lnTo>
                  <a:pt x="670814" y="161442"/>
                </a:lnTo>
                <a:lnTo>
                  <a:pt x="700176" y="199783"/>
                </a:lnTo>
                <a:lnTo>
                  <a:pt x="705523" y="205130"/>
                </a:lnTo>
                <a:lnTo>
                  <a:pt x="712279" y="207899"/>
                </a:lnTo>
                <a:lnTo>
                  <a:pt x="719582" y="207937"/>
                </a:lnTo>
                <a:lnTo>
                  <a:pt x="726579" y="205079"/>
                </a:lnTo>
                <a:lnTo>
                  <a:pt x="731913" y="199732"/>
                </a:lnTo>
                <a:lnTo>
                  <a:pt x="734695" y="192976"/>
                </a:lnTo>
                <a:lnTo>
                  <a:pt x="734733" y="1856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5" name="object 25"/>
          <p:cNvSpPr/>
          <p:nvPr/>
        </p:nvSpPr>
        <p:spPr>
          <a:xfrm>
            <a:off x="7802525" y="3230630"/>
            <a:ext cx="742950" cy="1438955"/>
          </a:xfrm>
          <a:custGeom>
            <a:avLst/>
            <a:gdLst/>
            <a:ahLst/>
            <a:cxnLst/>
            <a:rect l="l" t="t" r="r" b="b"/>
            <a:pathLst>
              <a:path w="693420" h="1343025">
                <a:moveTo>
                  <a:pt x="579297" y="1289461"/>
                </a:moveTo>
                <a:lnTo>
                  <a:pt x="538181" y="1305421"/>
                </a:lnTo>
                <a:lnTo>
                  <a:pt x="495401" y="1320284"/>
                </a:lnTo>
                <a:lnTo>
                  <a:pt x="491807" y="1327472"/>
                </a:lnTo>
                <a:lnTo>
                  <a:pt x="495795" y="1339448"/>
                </a:lnTo>
                <a:lnTo>
                  <a:pt x="500748" y="1342813"/>
                </a:lnTo>
                <a:lnTo>
                  <a:pt x="507403" y="1342813"/>
                </a:lnTo>
                <a:lnTo>
                  <a:pt x="546957" y="1329256"/>
                </a:lnTo>
                <a:lnTo>
                  <a:pt x="588810" y="1313019"/>
                </a:lnTo>
                <a:lnTo>
                  <a:pt x="591947" y="1305615"/>
                </a:lnTo>
                <a:lnTo>
                  <a:pt x="586689" y="1292610"/>
                </a:lnTo>
                <a:lnTo>
                  <a:pt x="579297" y="1289461"/>
                </a:lnTo>
                <a:close/>
              </a:path>
              <a:path w="693420" h="1343025">
                <a:moveTo>
                  <a:pt x="693242" y="1233626"/>
                </a:moveTo>
                <a:lnTo>
                  <a:pt x="658480" y="1252776"/>
                </a:lnTo>
                <a:lnTo>
                  <a:pt x="635139" y="1264518"/>
                </a:lnTo>
                <a:lnTo>
                  <a:pt x="632548" y="1272138"/>
                </a:lnTo>
                <a:lnTo>
                  <a:pt x="637870" y="1282907"/>
                </a:lnTo>
                <a:lnTo>
                  <a:pt x="642366" y="1285498"/>
                </a:lnTo>
                <a:lnTo>
                  <a:pt x="648944" y="1285498"/>
                </a:lnTo>
                <a:lnTo>
                  <a:pt x="687403" y="1266110"/>
                </a:lnTo>
                <a:lnTo>
                  <a:pt x="693242" y="1262822"/>
                </a:lnTo>
                <a:lnTo>
                  <a:pt x="693242" y="1233626"/>
                </a:lnTo>
                <a:close/>
              </a:path>
              <a:path w="693420" h="1343025">
                <a:moveTo>
                  <a:pt x="417893" y="741799"/>
                </a:moveTo>
                <a:lnTo>
                  <a:pt x="411365" y="746434"/>
                </a:lnTo>
                <a:lnTo>
                  <a:pt x="408813" y="760214"/>
                </a:lnTo>
                <a:lnTo>
                  <a:pt x="413372" y="766830"/>
                </a:lnTo>
                <a:lnTo>
                  <a:pt x="459905" y="771771"/>
                </a:lnTo>
                <a:lnTo>
                  <a:pt x="470147" y="771523"/>
                </a:lnTo>
                <a:lnTo>
                  <a:pt x="512102" y="759833"/>
                </a:lnTo>
                <a:lnTo>
                  <a:pt x="509483" y="746366"/>
                </a:lnTo>
                <a:lnTo>
                  <a:pt x="460544" y="746366"/>
                </a:lnTo>
                <a:lnTo>
                  <a:pt x="442711" y="745584"/>
                </a:lnTo>
                <a:lnTo>
                  <a:pt x="424878" y="743132"/>
                </a:lnTo>
                <a:lnTo>
                  <a:pt x="417893" y="741799"/>
                </a:lnTo>
                <a:close/>
              </a:path>
              <a:path w="693420" h="1343025">
                <a:moveTo>
                  <a:pt x="502704" y="741545"/>
                </a:moveTo>
                <a:lnTo>
                  <a:pt x="495858" y="742903"/>
                </a:lnTo>
                <a:lnTo>
                  <a:pt x="478290" y="745473"/>
                </a:lnTo>
                <a:lnTo>
                  <a:pt x="460544" y="746366"/>
                </a:lnTo>
                <a:lnTo>
                  <a:pt x="509483" y="746366"/>
                </a:lnTo>
                <a:lnTo>
                  <a:pt x="509422" y="746053"/>
                </a:lnTo>
                <a:lnTo>
                  <a:pt x="502704" y="741545"/>
                </a:lnTo>
                <a:close/>
              </a:path>
              <a:path w="693420" h="1343025">
                <a:moveTo>
                  <a:pt x="291261" y="667021"/>
                </a:moveTo>
                <a:lnTo>
                  <a:pt x="280073" y="675492"/>
                </a:lnTo>
                <a:lnTo>
                  <a:pt x="278968" y="683455"/>
                </a:lnTo>
                <a:lnTo>
                  <a:pt x="283210" y="689043"/>
                </a:lnTo>
                <a:lnTo>
                  <a:pt x="310965" y="718316"/>
                </a:lnTo>
                <a:lnTo>
                  <a:pt x="345122" y="741341"/>
                </a:lnTo>
                <a:lnTo>
                  <a:pt x="349072" y="742827"/>
                </a:lnTo>
                <a:lnTo>
                  <a:pt x="355625" y="742827"/>
                </a:lnTo>
                <a:lnTo>
                  <a:pt x="360019" y="740376"/>
                </a:lnTo>
                <a:lnTo>
                  <a:pt x="365594" y="729886"/>
                </a:lnTo>
                <a:lnTo>
                  <a:pt x="363245" y="722202"/>
                </a:lnTo>
                <a:lnTo>
                  <a:pt x="357060" y="718913"/>
                </a:lnTo>
                <a:lnTo>
                  <a:pt x="341571" y="709631"/>
                </a:lnTo>
                <a:lnTo>
                  <a:pt x="327444" y="698976"/>
                </a:lnTo>
                <a:lnTo>
                  <a:pt x="314726" y="686990"/>
                </a:lnTo>
                <a:lnTo>
                  <a:pt x="303466" y="673714"/>
                </a:lnTo>
                <a:lnTo>
                  <a:pt x="299212" y="668126"/>
                </a:lnTo>
                <a:lnTo>
                  <a:pt x="291261" y="667021"/>
                </a:lnTo>
                <a:close/>
              </a:path>
              <a:path w="693420" h="1343025">
                <a:moveTo>
                  <a:pt x="626287" y="668558"/>
                </a:moveTo>
                <a:lnTo>
                  <a:pt x="592313" y="697776"/>
                </a:lnTo>
                <a:lnTo>
                  <a:pt x="556717" y="720856"/>
                </a:lnTo>
                <a:lnTo>
                  <a:pt x="554609" y="728629"/>
                </a:lnTo>
                <a:lnTo>
                  <a:pt x="560451" y="738789"/>
                </a:lnTo>
                <a:lnTo>
                  <a:pt x="564730" y="741075"/>
                </a:lnTo>
                <a:lnTo>
                  <a:pt x="571284" y="741075"/>
                </a:lnTo>
                <a:lnTo>
                  <a:pt x="607445" y="718181"/>
                </a:lnTo>
                <a:lnTo>
                  <a:pt x="638594" y="691862"/>
                </a:lnTo>
                <a:lnTo>
                  <a:pt x="643928" y="679010"/>
                </a:lnTo>
                <a:lnTo>
                  <a:pt x="634314" y="668799"/>
                </a:lnTo>
                <a:lnTo>
                  <a:pt x="626287" y="668558"/>
                </a:lnTo>
                <a:close/>
              </a:path>
              <a:path w="693420" h="1343025">
                <a:moveTo>
                  <a:pt x="693242" y="585409"/>
                </a:moveTo>
                <a:lnTo>
                  <a:pt x="685176" y="597721"/>
                </a:lnTo>
                <a:lnTo>
                  <a:pt x="670509" y="618075"/>
                </a:lnTo>
                <a:lnTo>
                  <a:pt x="666267" y="623663"/>
                </a:lnTo>
                <a:lnTo>
                  <a:pt x="667372" y="631626"/>
                </a:lnTo>
                <a:lnTo>
                  <a:pt x="675246" y="637608"/>
                </a:lnTo>
                <a:lnTo>
                  <a:pt x="677951" y="638446"/>
                </a:lnTo>
                <a:lnTo>
                  <a:pt x="684466" y="638446"/>
                </a:lnTo>
                <a:lnTo>
                  <a:pt x="688251" y="636706"/>
                </a:lnTo>
                <a:lnTo>
                  <a:pt x="690753" y="633429"/>
                </a:lnTo>
                <a:lnTo>
                  <a:pt x="693242" y="629985"/>
                </a:lnTo>
                <a:lnTo>
                  <a:pt x="693242" y="585409"/>
                </a:lnTo>
                <a:close/>
              </a:path>
              <a:path w="693420" h="1343025">
                <a:moveTo>
                  <a:pt x="249910" y="523892"/>
                </a:moveTo>
                <a:lnTo>
                  <a:pt x="243827" y="529150"/>
                </a:lnTo>
                <a:lnTo>
                  <a:pt x="242760" y="543374"/>
                </a:lnTo>
                <a:lnTo>
                  <a:pt x="242468" y="550575"/>
                </a:lnTo>
                <a:lnTo>
                  <a:pt x="242468" y="557725"/>
                </a:lnTo>
                <a:lnTo>
                  <a:pt x="246242" y="601821"/>
                </a:lnTo>
                <a:lnTo>
                  <a:pt x="255739" y="625492"/>
                </a:lnTo>
                <a:lnTo>
                  <a:pt x="262458" y="625492"/>
                </a:lnTo>
                <a:lnTo>
                  <a:pt x="263448" y="625378"/>
                </a:lnTo>
                <a:lnTo>
                  <a:pt x="271284" y="623485"/>
                </a:lnTo>
                <a:lnTo>
                  <a:pt x="275475" y="616627"/>
                </a:lnTo>
                <a:lnTo>
                  <a:pt x="273824" y="609807"/>
                </a:lnTo>
                <a:lnTo>
                  <a:pt x="271234" y="597328"/>
                </a:lnTo>
                <a:lnTo>
                  <a:pt x="269374" y="584455"/>
                </a:lnTo>
                <a:lnTo>
                  <a:pt x="268250" y="571235"/>
                </a:lnTo>
                <a:lnTo>
                  <a:pt x="267868" y="557725"/>
                </a:lnTo>
                <a:lnTo>
                  <a:pt x="267893" y="550575"/>
                </a:lnTo>
                <a:lnTo>
                  <a:pt x="268135" y="544631"/>
                </a:lnTo>
                <a:lnTo>
                  <a:pt x="269163" y="531055"/>
                </a:lnTo>
                <a:lnTo>
                  <a:pt x="263918" y="524959"/>
                </a:lnTo>
                <a:lnTo>
                  <a:pt x="249910" y="523892"/>
                </a:lnTo>
                <a:close/>
              </a:path>
              <a:path w="693420" h="1343025">
                <a:moveTo>
                  <a:pt x="303771" y="379175"/>
                </a:moveTo>
                <a:lnTo>
                  <a:pt x="273746" y="422019"/>
                </a:lnTo>
                <a:lnTo>
                  <a:pt x="259219" y="458639"/>
                </a:lnTo>
                <a:lnTo>
                  <a:pt x="256997" y="465294"/>
                </a:lnTo>
                <a:lnTo>
                  <a:pt x="260591" y="472495"/>
                </a:lnTo>
                <a:lnTo>
                  <a:pt x="268579" y="475149"/>
                </a:lnTo>
                <a:lnTo>
                  <a:pt x="269925" y="475353"/>
                </a:lnTo>
                <a:lnTo>
                  <a:pt x="276580" y="475353"/>
                </a:lnTo>
                <a:lnTo>
                  <a:pt x="281520" y="472000"/>
                </a:lnTo>
                <a:lnTo>
                  <a:pt x="283298" y="466678"/>
                </a:lnTo>
                <a:lnTo>
                  <a:pt x="289564" y="449517"/>
                </a:lnTo>
                <a:lnTo>
                  <a:pt x="296799" y="432682"/>
                </a:lnTo>
                <a:lnTo>
                  <a:pt x="304976" y="416231"/>
                </a:lnTo>
                <a:lnTo>
                  <a:pt x="314071" y="400219"/>
                </a:lnTo>
                <a:lnTo>
                  <a:pt x="317703" y="394225"/>
                </a:lnTo>
                <a:lnTo>
                  <a:pt x="315785" y="386414"/>
                </a:lnTo>
                <a:lnTo>
                  <a:pt x="303771" y="379175"/>
                </a:lnTo>
                <a:close/>
              </a:path>
              <a:path w="693420" h="1343025">
                <a:moveTo>
                  <a:pt x="631901" y="252379"/>
                </a:moveTo>
                <a:lnTo>
                  <a:pt x="624979" y="256532"/>
                </a:lnTo>
                <a:lnTo>
                  <a:pt x="621652" y="270146"/>
                </a:lnTo>
                <a:lnTo>
                  <a:pt x="625805" y="277029"/>
                </a:lnTo>
                <a:lnTo>
                  <a:pt x="632625" y="278706"/>
                </a:lnTo>
                <a:lnTo>
                  <a:pt x="649964" y="283512"/>
                </a:lnTo>
                <a:lnTo>
                  <a:pt x="667213" y="289382"/>
                </a:lnTo>
                <a:lnTo>
                  <a:pt x="684310" y="296292"/>
                </a:lnTo>
                <a:lnTo>
                  <a:pt x="693242" y="300487"/>
                </a:lnTo>
                <a:lnTo>
                  <a:pt x="693242" y="269295"/>
                </a:lnTo>
                <a:lnTo>
                  <a:pt x="685660" y="269295"/>
                </a:lnTo>
                <a:lnTo>
                  <a:pt x="674001" y="264810"/>
                </a:lnTo>
                <a:lnTo>
                  <a:pt x="662274" y="260769"/>
                </a:lnTo>
                <a:lnTo>
                  <a:pt x="650493" y="257177"/>
                </a:lnTo>
                <a:lnTo>
                  <a:pt x="638670" y="254042"/>
                </a:lnTo>
                <a:lnTo>
                  <a:pt x="631901" y="252379"/>
                </a:lnTo>
                <a:close/>
              </a:path>
              <a:path w="693420" h="1343025">
                <a:moveTo>
                  <a:pt x="693242" y="254459"/>
                </a:moveTo>
                <a:lnTo>
                  <a:pt x="686739" y="258119"/>
                </a:lnTo>
                <a:lnTo>
                  <a:pt x="684364" y="263910"/>
                </a:lnTo>
                <a:lnTo>
                  <a:pt x="685660" y="269295"/>
                </a:lnTo>
                <a:lnTo>
                  <a:pt x="693242" y="269295"/>
                </a:lnTo>
                <a:lnTo>
                  <a:pt x="693242" y="254459"/>
                </a:lnTo>
                <a:close/>
              </a:path>
              <a:path w="693420" h="1343025">
                <a:moveTo>
                  <a:pt x="413842" y="277156"/>
                </a:moveTo>
                <a:lnTo>
                  <a:pt x="368446" y="301769"/>
                </a:lnTo>
                <a:lnTo>
                  <a:pt x="335711" y="329569"/>
                </a:lnTo>
                <a:lnTo>
                  <a:pt x="335788" y="337621"/>
                </a:lnTo>
                <a:lnTo>
                  <a:pt x="343268" y="344949"/>
                </a:lnTo>
                <a:lnTo>
                  <a:pt x="346481" y="346155"/>
                </a:lnTo>
                <a:lnTo>
                  <a:pt x="352971" y="346155"/>
                </a:lnTo>
                <a:lnTo>
                  <a:pt x="356260" y="344898"/>
                </a:lnTo>
                <a:lnTo>
                  <a:pt x="362508" y="338535"/>
                </a:lnTo>
                <a:lnTo>
                  <a:pt x="366356" y="334802"/>
                </a:lnTo>
                <a:lnTo>
                  <a:pt x="418426" y="303115"/>
                </a:lnTo>
                <a:lnTo>
                  <a:pt x="424751" y="300105"/>
                </a:lnTo>
                <a:lnTo>
                  <a:pt x="427456" y="292523"/>
                </a:lnTo>
                <a:lnTo>
                  <a:pt x="421424" y="279861"/>
                </a:lnTo>
                <a:lnTo>
                  <a:pt x="413842" y="277156"/>
                </a:lnTo>
                <a:close/>
              </a:path>
              <a:path w="693420" h="1343025">
                <a:moveTo>
                  <a:pt x="567207" y="244568"/>
                </a:moveTo>
                <a:lnTo>
                  <a:pt x="560197" y="244568"/>
                </a:lnTo>
                <a:lnTo>
                  <a:pt x="540646" y="245179"/>
                </a:lnTo>
                <a:lnTo>
                  <a:pt x="501368" y="249872"/>
                </a:lnTo>
                <a:lnTo>
                  <a:pt x="470738" y="262412"/>
                </a:lnTo>
                <a:lnTo>
                  <a:pt x="473735" y="275074"/>
                </a:lnTo>
                <a:lnTo>
                  <a:pt x="478955" y="278998"/>
                </a:lnTo>
                <a:lnTo>
                  <a:pt x="485673" y="278998"/>
                </a:lnTo>
                <a:lnTo>
                  <a:pt x="486664" y="278884"/>
                </a:lnTo>
                <a:lnTo>
                  <a:pt x="487654" y="278655"/>
                </a:lnTo>
                <a:lnTo>
                  <a:pt x="505795" y="274885"/>
                </a:lnTo>
                <a:lnTo>
                  <a:pt x="523981" y="272173"/>
                </a:lnTo>
                <a:lnTo>
                  <a:pt x="542145" y="270531"/>
                </a:lnTo>
                <a:lnTo>
                  <a:pt x="560222" y="269968"/>
                </a:lnTo>
                <a:lnTo>
                  <a:pt x="567232" y="269955"/>
                </a:lnTo>
                <a:lnTo>
                  <a:pt x="572922" y="264266"/>
                </a:lnTo>
                <a:lnTo>
                  <a:pt x="572897" y="250245"/>
                </a:lnTo>
                <a:lnTo>
                  <a:pt x="567207" y="244568"/>
                </a:lnTo>
                <a:close/>
              </a:path>
              <a:path w="693420" h="1343025">
                <a:moveTo>
                  <a:pt x="598855" y="139768"/>
                </a:moveTo>
                <a:lnTo>
                  <a:pt x="590918" y="140962"/>
                </a:lnTo>
                <a:lnTo>
                  <a:pt x="582536" y="152201"/>
                </a:lnTo>
                <a:lnTo>
                  <a:pt x="583704" y="160164"/>
                </a:lnTo>
                <a:lnTo>
                  <a:pt x="589343" y="164342"/>
                </a:lnTo>
                <a:lnTo>
                  <a:pt x="604280" y="175972"/>
                </a:lnTo>
                <a:lnTo>
                  <a:pt x="618410" y="188067"/>
                </a:lnTo>
                <a:lnTo>
                  <a:pt x="631688" y="200584"/>
                </a:lnTo>
                <a:lnTo>
                  <a:pt x="644067" y="213479"/>
                </a:lnTo>
                <a:lnTo>
                  <a:pt x="646569" y="216222"/>
                </a:lnTo>
                <a:lnTo>
                  <a:pt x="650011" y="217619"/>
                </a:lnTo>
                <a:lnTo>
                  <a:pt x="656526" y="217619"/>
                </a:lnTo>
                <a:lnTo>
                  <a:pt x="659587" y="216514"/>
                </a:lnTo>
                <a:lnTo>
                  <a:pt x="667207" y="209580"/>
                </a:lnTo>
                <a:lnTo>
                  <a:pt x="667575" y="201541"/>
                </a:lnTo>
                <a:lnTo>
                  <a:pt x="662851" y="196359"/>
                </a:lnTo>
                <a:lnTo>
                  <a:pt x="649619" y="182581"/>
                </a:lnTo>
                <a:lnTo>
                  <a:pt x="635449" y="169225"/>
                </a:lnTo>
                <a:lnTo>
                  <a:pt x="620390" y="156336"/>
                </a:lnTo>
                <a:lnTo>
                  <a:pt x="604494" y="143959"/>
                </a:lnTo>
                <a:lnTo>
                  <a:pt x="598855" y="139768"/>
                </a:lnTo>
                <a:close/>
              </a:path>
              <a:path w="693420" h="1343025">
                <a:moveTo>
                  <a:pt x="461073" y="67784"/>
                </a:moveTo>
                <a:lnTo>
                  <a:pt x="453720" y="71048"/>
                </a:lnTo>
                <a:lnTo>
                  <a:pt x="448652" y="84129"/>
                </a:lnTo>
                <a:lnTo>
                  <a:pt x="451878" y="91482"/>
                </a:lnTo>
                <a:lnTo>
                  <a:pt x="458419" y="94022"/>
                </a:lnTo>
                <a:lnTo>
                  <a:pt x="476296" y="101247"/>
                </a:lnTo>
                <a:lnTo>
                  <a:pt x="493636" y="108826"/>
                </a:lnTo>
                <a:lnTo>
                  <a:pt x="510375" y="116731"/>
                </a:lnTo>
                <a:lnTo>
                  <a:pt x="526453" y="124934"/>
                </a:lnTo>
                <a:lnTo>
                  <a:pt x="528345" y="125937"/>
                </a:lnTo>
                <a:lnTo>
                  <a:pt x="530377" y="126407"/>
                </a:lnTo>
                <a:lnTo>
                  <a:pt x="536943" y="126407"/>
                </a:lnTo>
                <a:lnTo>
                  <a:pt x="541337" y="123956"/>
                </a:lnTo>
                <a:lnTo>
                  <a:pt x="546912" y="113466"/>
                </a:lnTo>
                <a:lnTo>
                  <a:pt x="544550" y="105783"/>
                </a:lnTo>
                <a:lnTo>
                  <a:pt x="504204" y="85726"/>
                </a:lnTo>
                <a:lnTo>
                  <a:pt x="467626" y="70350"/>
                </a:lnTo>
                <a:lnTo>
                  <a:pt x="461073" y="67784"/>
                </a:lnTo>
                <a:close/>
              </a:path>
              <a:path w="693420" h="1343025">
                <a:moveTo>
                  <a:pt x="312356" y="26065"/>
                </a:moveTo>
                <a:lnTo>
                  <a:pt x="305612" y="30433"/>
                </a:lnTo>
                <a:lnTo>
                  <a:pt x="302780" y="44175"/>
                </a:lnTo>
                <a:lnTo>
                  <a:pt x="307200" y="50893"/>
                </a:lnTo>
                <a:lnTo>
                  <a:pt x="332889" y="56385"/>
                </a:lnTo>
                <a:lnTo>
                  <a:pt x="351391" y="60734"/>
                </a:lnTo>
                <a:lnTo>
                  <a:pt x="369515" y="65348"/>
                </a:lnTo>
                <a:lnTo>
                  <a:pt x="388353" y="70540"/>
                </a:lnTo>
                <a:lnTo>
                  <a:pt x="389521" y="70705"/>
                </a:lnTo>
                <a:lnTo>
                  <a:pt x="396214" y="70705"/>
                </a:lnTo>
                <a:lnTo>
                  <a:pt x="401294" y="67060"/>
                </a:lnTo>
                <a:lnTo>
                  <a:pt x="404812" y="54741"/>
                </a:lnTo>
                <a:lnTo>
                  <a:pt x="400913" y="47718"/>
                </a:lnTo>
                <a:lnTo>
                  <a:pt x="357451" y="36064"/>
                </a:lnTo>
                <a:lnTo>
                  <a:pt x="319201" y="27436"/>
                </a:lnTo>
                <a:lnTo>
                  <a:pt x="312356" y="26065"/>
                </a:lnTo>
                <a:close/>
              </a:path>
              <a:path w="693420" h="1343025">
                <a:moveTo>
                  <a:pt x="159880" y="4805"/>
                </a:moveTo>
                <a:lnTo>
                  <a:pt x="153568" y="10050"/>
                </a:lnTo>
                <a:lnTo>
                  <a:pt x="152349" y="24020"/>
                </a:lnTo>
                <a:lnTo>
                  <a:pt x="157530" y="30179"/>
                </a:lnTo>
                <a:lnTo>
                  <a:pt x="183529" y="32579"/>
                </a:lnTo>
                <a:lnTo>
                  <a:pt x="202444" y="34612"/>
                </a:lnTo>
                <a:lnTo>
                  <a:pt x="221178" y="36883"/>
                </a:lnTo>
                <a:lnTo>
                  <a:pt x="240271" y="39476"/>
                </a:lnTo>
                <a:lnTo>
                  <a:pt x="240880" y="39514"/>
                </a:lnTo>
                <a:lnTo>
                  <a:pt x="247700" y="39514"/>
                </a:lnTo>
                <a:lnTo>
                  <a:pt x="253136" y="34942"/>
                </a:lnTo>
                <a:lnTo>
                  <a:pt x="255028" y="21658"/>
                </a:lnTo>
                <a:lnTo>
                  <a:pt x="250202" y="15232"/>
                </a:lnTo>
                <a:lnTo>
                  <a:pt x="224432" y="11690"/>
                </a:lnTo>
                <a:lnTo>
                  <a:pt x="205347" y="9375"/>
                </a:lnTo>
                <a:lnTo>
                  <a:pt x="186084" y="7306"/>
                </a:lnTo>
                <a:lnTo>
                  <a:pt x="159880" y="4805"/>
                </a:lnTo>
                <a:close/>
              </a:path>
              <a:path w="693420" h="1343025">
                <a:moveTo>
                  <a:pt x="96980" y="25409"/>
                </a:moveTo>
                <a:lnTo>
                  <a:pt x="34075" y="25409"/>
                </a:lnTo>
                <a:lnTo>
                  <a:pt x="57749" y="25459"/>
                </a:lnTo>
                <a:lnTo>
                  <a:pt x="89344" y="26192"/>
                </a:lnTo>
                <a:lnTo>
                  <a:pt x="96164" y="26192"/>
                </a:lnTo>
                <a:lnTo>
                  <a:pt x="96980" y="25409"/>
                </a:lnTo>
                <a:close/>
              </a:path>
              <a:path w="693420" h="1343025">
                <a:moveTo>
                  <a:pt x="33262" y="0"/>
                </a:moveTo>
                <a:lnTo>
                  <a:pt x="17831" y="278"/>
                </a:lnTo>
                <a:lnTo>
                  <a:pt x="5435" y="766"/>
                </a:lnTo>
                <a:lnTo>
                  <a:pt x="0" y="6697"/>
                </a:lnTo>
                <a:lnTo>
                  <a:pt x="622" y="20705"/>
                </a:lnTo>
                <a:lnTo>
                  <a:pt x="6578" y="26014"/>
                </a:lnTo>
                <a:lnTo>
                  <a:pt x="18976" y="25661"/>
                </a:lnTo>
                <a:lnTo>
                  <a:pt x="34075" y="25409"/>
                </a:lnTo>
                <a:lnTo>
                  <a:pt x="96980" y="25409"/>
                </a:lnTo>
                <a:lnTo>
                  <a:pt x="101790" y="20794"/>
                </a:lnTo>
                <a:lnTo>
                  <a:pt x="102273" y="6926"/>
                </a:lnTo>
                <a:lnTo>
                  <a:pt x="96786" y="1046"/>
                </a:lnTo>
                <a:lnTo>
                  <a:pt x="89789" y="804"/>
                </a:lnTo>
                <a:lnTo>
                  <a:pt x="57621" y="38"/>
                </a:lnTo>
                <a:lnTo>
                  <a:pt x="33262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6" name="object 26"/>
          <p:cNvSpPr/>
          <p:nvPr/>
        </p:nvSpPr>
        <p:spPr>
          <a:xfrm>
            <a:off x="3646715" y="2977256"/>
            <a:ext cx="611641" cy="385763"/>
          </a:xfrm>
          <a:custGeom>
            <a:avLst/>
            <a:gdLst/>
            <a:ahLst/>
            <a:cxnLst/>
            <a:rect l="l" t="t" r="r" b="b"/>
            <a:pathLst>
              <a:path w="570865" h="360044">
                <a:moveTo>
                  <a:pt x="418096" y="255168"/>
                </a:moveTo>
                <a:lnTo>
                  <a:pt x="369747" y="214947"/>
                </a:lnTo>
                <a:lnTo>
                  <a:pt x="325475" y="195453"/>
                </a:lnTo>
                <a:lnTo>
                  <a:pt x="279234" y="184175"/>
                </a:lnTo>
                <a:lnTo>
                  <a:pt x="232041" y="181356"/>
                </a:lnTo>
                <a:lnTo>
                  <a:pt x="184886" y="187236"/>
                </a:lnTo>
                <a:lnTo>
                  <a:pt x="139623" y="201739"/>
                </a:lnTo>
                <a:lnTo>
                  <a:pt x="97967" y="224155"/>
                </a:lnTo>
                <a:lnTo>
                  <a:pt x="60756" y="253834"/>
                </a:lnTo>
                <a:lnTo>
                  <a:pt x="28790" y="290131"/>
                </a:lnTo>
                <a:lnTo>
                  <a:pt x="2895" y="332397"/>
                </a:lnTo>
                <a:lnTo>
                  <a:pt x="914" y="339699"/>
                </a:lnTo>
                <a:lnTo>
                  <a:pt x="1841" y="346938"/>
                </a:lnTo>
                <a:lnTo>
                  <a:pt x="5422" y="353314"/>
                </a:lnTo>
                <a:lnTo>
                  <a:pt x="11379" y="357962"/>
                </a:lnTo>
                <a:lnTo>
                  <a:pt x="14122" y="359346"/>
                </a:lnTo>
                <a:lnTo>
                  <a:pt x="17030" y="359994"/>
                </a:lnTo>
                <a:lnTo>
                  <a:pt x="26885" y="359994"/>
                </a:lnTo>
                <a:lnTo>
                  <a:pt x="33616" y="356146"/>
                </a:lnTo>
                <a:lnTo>
                  <a:pt x="36957" y="349478"/>
                </a:lnTo>
                <a:lnTo>
                  <a:pt x="65671" y="304698"/>
                </a:lnTo>
                <a:lnTo>
                  <a:pt x="102184" y="268198"/>
                </a:lnTo>
                <a:lnTo>
                  <a:pt x="145110" y="241084"/>
                </a:lnTo>
                <a:lnTo>
                  <a:pt x="193090" y="224447"/>
                </a:lnTo>
                <a:lnTo>
                  <a:pt x="243624" y="219367"/>
                </a:lnTo>
                <a:lnTo>
                  <a:pt x="293966" y="225920"/>
                </a:lnTo>
                <a:lnTo>
                  <a:pt x="342430" y="243687"/>
                </a:lnTo>
                <a:lnTo>
                  <a:pt x="387311" y="272237"/>
                </a:lnTo>
                <a:lnTo>
                  <a:pt x="394055" y="275678"/>
                </a:lnTo>
                <a:lnTo>
                  <a:pt x="401332" y="276250"/>
                </a:lnTo>
                <a:lnTo>
                  <a:pt x="408292" y="274053"/>
                </a:lnTo>
                <a:lnTo>
                  <a:pt x="414083" y="269176"/>
                </a:lnTo>
                <a:lnTo>
                  <a:pt x="417525" y="262445"/>
                </a:lnTo>
                <a:lnTo>
                  <a:pt x="418096" y="255168"/>
                </a:lnTo>
                <a:close/>
              </a:path>
              <a:path w="570865" h="360044">
                <a:moveTo>
                  <a:pt x="570776" y="185674"/>
                </a:moveTo>
                <a:lnTo>
                  <a:pt x="538949" y="140322"/>
                </a:lnTo>
                <a:lnTo>
                  <a:pt x="506171" y="106172"/>
                </a:lnTo>
                <a:lnTo>
                  <a:pt x="469900" y="76365"/>
                </a:lnTo>
                <a:lnTo>
                  <a:pt x="430872" y="51257"/>
                </a:lnTo>
                <a:lnTo>
                  <a:pt x="404215" y="38188"/>
                </a:lnTo>
                <a:lnTo>
                  <a:pt x="389242" y="30835"/>
                </a:lnTo>
                <a:lnTo>
                  <a:pt x="345516" y="15379"/>
                </a:lnTo>
                <a:lnTo>
                  <a:pt x="300164" y="5029"/>
                </a:lnTo>
                <a:lnTo>
                  <a:pt x="253593" y="0"/>
                </a:lnTo>
                <a:lnTo>
                  <a:pt x="206260" y="469"/>
                </a:lnTo>
                <a:lnTo>
                  <a:pt x="158597" y="6604"/>
                </a:lnTo>
                <a:lnTo>
                  <a:pt x="109461" y="19177"/>
                </a:lnTo>
                <a:lnTo>
                  <a:pt x="63017" y="37503"/>
                </a:lnTo>
                <a:lnTo>
                  <a:pt x="19672" y="61188"/>
                </a:lnTo>
                <a:lnTo>
                  <a:pt x="0" y="75311"/>
                </a:lnTo>
                <a:lnTo>
                  <a:pt x="0" y="123431"/>
                </a:lnTo>
                <a:lnTo>
                  <a:pt x="27546" y="101600"/>
                </a:lnTo>
                <a:lnTo>
                  <a:pt x="70205" y="76365"/>
                </a:lnTo>
                <a:lnTo>
                  <a:pt x="116420" y="57010"/>
                </a:lnTo>
                <a:lnTo>
                  <a:pt x="165696" y="44030"/>
                </a:lnTo>
                <a:lnTo>
                  <a:pt x="213626" y="38188"/>
                </a:lnTo>
                <a:lnTo>
                  <a:pt x="261124" y="38658"/>
                </a:lnTo>
                <a:lnTo>
                  <a:pt x="307657" y="45212"/>
                </a:lnTo>
                <a:lnTo>
                  <a:pt x="352679" y="57645"/>
                </a:lnTo>
                <a:lnTo>
                  <a:pt x="395655" y="75704"/>
                </a:lnTo>
                <a:lnTo>
                  <a:pt x="436029" y="99174"/>
                </a:lnTo>
                <a:lnTo>
                  <a:pt x="473278" y="127838"/>
                </a:lnTo>
                <a:lnTo>
                  <a:pt x="506844" y="161442"/>
                </a:lnTo>
                <a:lnTo>
                  <a:pt x="536206" y="199783"/>
                </a:lnTo>
                <a:lnTo>
                  <a:pt x="541553" y="205130"/>
                </a:lnTo>
                <a:lnTo>
                  <a:pt x="548309" y="207899"/>
                </a:lnTo>
                <a:lnTo>
                  <a:pt x="555612" y="207949"/>
                </a:lnTo>
                <a:lnTo>
                  <a:pt x="562622" y="205079"/>
                </a:lnTo>
                <a:lnTo>
                  <a:pt x="567956" y="199732"/>
                </a:lnTo>
                <a:lnTo>
                  <a:pt x="570738" y="192976"/>
                </a:lnTo>
                <a:lnTo>
                  <a:pt x="570776" y="1856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7" name="object 27"/>
          <p:cNvSpPr/>
          <p:nvPr/>
        </p:nvSpPr>
        <p:spPr>
          <a:xfrm>
            <a:off x="5421467" y="1818581"/>
            <a:ext cx="607559" cy="461282"/>
          </a:xfrm>
          <a:custGeom>
            <a:avLst/>
            <a:gdLst/>
            <a:ahLst/>
            <a:cxnLst/>
            <a:rect l="l" t="t" r="r" b="b"/>
            <a:pathLst>
              <a:path w="567055" h="430530">
                <a:moveTo>
                  <a:pt x="178904" y="0"/>
                </a:moveTo>
                <a:lnTo>
                  <a:pt x="174282" y="38"/>
                </a:lnTo>
                <a:lnTo>
                  <a:pt x="2146" y="97256"/>
                </a:lnTo>
                <a:lnTo>
                  <a:pt x="0" y="105003"/>
                </a:lnTo>
                <a:lnTo>
                  <a:pt x="6896" y="117220"/>
                </a:lnTo>
                <a:lnTo>
                  <a:pt x="14643" y="119392"/>
                </a:lnTo>
                <a:lnTo>
                  <a:pt x="165417" y="34213"/>
                </a:lnTo>
                <a:lnTo>
                  <a:pt x="178358" y="224320"/>
                </a:lnTo>
                <a:lnTo>
                  <a:pt x="180835" y="228180"/>
                </a:lnTo>
                <a:lnTo>
                  <a:pt x="188404" y="232346"/>
                </a:lnTo>
                <a:lnTo>
                  <a:pt x="192989" y="232371"/>
                </a:lnTo>
                <a:lnTo>
                  <a:pt x="364032" y="139712"/>
                </a:lnTo>
                <a:lnTo>
                  <a:pt x="363639" y="323418"/>
                </a:lnTo>
                <a:lnTo>
                  <a:pt x="365963" y="327558"/>
                </a:lnTo>
                <a:lnTo>
                  <a:pt x="373595" y="332168"/>
                </a:lnTo>
                <a:lnTo>
                  <a:pt x="378345" y="332295"/>
                </a:lnTo>
                <a:lnTo>
                  <a:pt x="534796" y="249275"/>
                </a:lnTo>
                <a:lnTo>
                  <a:pt x="541350" y="424967"/>
                </a:lnTo>
                <a:lnTo>
                  <a:pt x="546988" y="430339"/>
                </a:lnTo>
                <a:lnTo>
                  <a:pt x="561276" y="430072"/>
                </a:lnTo>
                <a:lnTo>
                  <a:pt x="566737" y="424179"/>
                </a:lnTo>
                <a:lnTo>
                  <a:pt x="559269" y="223723"/>
                </a:lnTo>
                <a:lnTo>
                  <a:pt x="556869" y="219748"/>
                </a:lnTo>
                <a:lnTo>
                  <a:pt x="549300" y="215366"/>
                </a:lnTo>
                <a:lnTo>
                  <a:pt x="544639" y="215290"/>
                </a:lnTo>
                <a:lnTo>
                  <a:pt x="389089" y="297840"/>
                </a:lnTo>
                <a:lnTo>
                  <a:pt x="389496" y="113918"/>
                </a:lnTo>
                <a:lnTo>
                  <a:pt x="387134" y="109766"/>
                </a:lnTo>
                <a:lnTo>
                  <a:pt x="379450" y="105168"/>
                </a:lnTo>
                <a:lnTo>
                  <a:pt x="374662" y="105067"/>
                </a:lnTo>
                <a:lnTo>
                  <a:pt x="202069" y="198564"/>
                </a:lnTo>
                <a:lnTo>
                  <a:pt x="189090" y="8039"/>
                </a:lnTo>
                <a:lnTo>
                  <a:pt x="186588" y="414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8" name="object 28"/>
          <p:cNvSpPr/>
          <p:nvPr/>
        </p:nvSpPr>
        <p:spPr>
          <a:xfrm>
            <a:off x="3646715" y="3694598"/>
            <a:ext cx="136752" cy="290513"/>
          </a:xfrm>
          <a:custGeom>
            <a:avLst/>
            <a:gdLst/>
            <a:ahLst/>
            <a:cxnLst/>
            <a:rect l="l" t="t" r="r" b="b"/>
            <a:pathLst>
              <a:path w="127635" h="271145">
                <a:moveTo>
                  <a:pt x="71766" y="0"/>
                </a:moveTo>
                <a:lnTo>
                  <a:pt x="65137" y="2057"/>
                </a:lnTo>
                <a:lnTo>
                  <a:pt x="60882" y="3098"/>
                </a:lnTo>
                <a:lnTo>
                  <a:pt x="0" y="26868"/>
                </a:lnTo>
                <a:lnTo>
                  <a:pt x="0" y="271108"/>
                </a:lnTo>
                <a:lnTo>
                  <a:pt x="127621" y="266230"/>
                </a:lnTo>
                <a:lnTo>
                  <a:pt x="110148" y="244442"/>
                </a:lnTo>
                <a:lnTo>
                  <a:pt x="93426" y="223308"/>
                </a:lnTo>
                <a:lnTo>
                  <a:pt x="76703" y="203106"/>
                </a:lnTo>
                <a:lnTo>
                  <a:pt x="59231" y="184111"/>
                </a:lnTo>
                <a:lnTo>
                  <a:pt x="44210" y="165538"/>
                </a:lnTo>
                <a:lnTo>
                  <a:pt x="36152" y="146367"/>
                </a:lnTo>
                <a:lnTo>
                  <a:pt x="35299" y="125586"/>
                </a:lnTo>
                <a:lnTo>
                  <a:pt x="41896" y="102184"/>
                </a:lnTo>
                <a:lnTo>
                  <a:pt x="50724" y="77790"/>
                </a:lnTo>
                <a:lnTo>
                  <a:pt x="58002" y="52516"/>
                </a:lnTo>
                <a:lnTo>
                  <a:pt x="64695" y="26530"/>
                </a:lnTo>
                <a:lnTo>
                  <a:pt x="7176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9" name="object 29"/>
          <p:cNvSpPr/>
          <p:nvPr/>
        </p:nvSpPr>
        <p:spPr>
          <a:xfrm>
            <a:off x="3864721" y="2963990"/>
            <a:ext cx="4679991" cy="389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0" name="object 30"/>
          <p:cNvSpPr/>
          <p:nvPr/>
        </p:nvSpPr>
        <p:spPr>
          <a:xfrm>
            <a:off x="3839303" y="1624760"/>
            <a:ext cx="470807" cy="464004"/>
          </a:xfrm>
          <a:custGeom>
            <a:avLst/>
            <a:gdLst/>
            <a:ahLst/>
            <a:cxnLst/>
            <a:rect l="l" t="t" r="r" b="b"/>
            <a:pathLst>
              <a:path w="439420" h="433069">
                <a:moveTo>
                  <a:pt x="111569" y="0"/>
                </a:move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201345" y="432943"/>
                </a:lnTo>
                <a:lnTo>
                  <a:pt x="208813" y="422046"/>
                </a:lnTo>
                <a:lnTo>
                  <a:pt x="260906" y="340516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333105" y="301545"/>
                </a:lnTo>
                <a:lnTo>
                  <a:pt x="438861" y="297319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28"/>
                </a:lnTo>
                <a:lnTo>
                  <a:pt x="347397" y="177457"/>
                </a:lnTo>
                <a:lnTo>
                  <a:pt x="346541" y="156676"/>
                </a:lnTo>
                <a:lnTo>
                  <a:pt x="353136" y="133273"/>
                </a:lnTo>
                <a:lnTo>
                  <a:pt x="361964" y="108879"/>
                </a:lnTo>
                <a:lnTo>
                  <a:pt x="369244" y="83605"/>
                </a:lnTo>
                <a:lnTo>
                  <a:pt x="383019" y="31089"/>
                </a:lnTo>
                <a:lnTo>
                  <a:pt x="376389" y="33147"/>
                </a:lnTo>
                <a:lnTo>
                  <a:pt x="372122" y="34188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3"/>
                </a:lnTo>
                <a:lnTo>
                  <a:pt x="239847" y="83224"/>
                </a:lnTo>
                <a:lnTo>
                  <a:pt x="232270" y="81111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11569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1" name="object 31"/>
          <p:cNvSpPr/>
          <p:nvPr/>
        </p:nvSpPr>
        <p:spPr>
          <a:xfrm>
            <a:off x="7822800" y="681650"/>
            <a:ext cx="281668" cy="288471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lnTo>
                  <a:pt x="17983" y="44513"/>
                </a:lnTo>
                <a:lnTo>
                  <a:pt x="40398" y="98727"/>
                </a:lnTo>
                <a:lnTo>
                  <a:pt x="50596" y="122097"/>
                </a:lnTo>
                <a:lnTo>
                  <a:pt x="49796" y="126428"/>
                </a:lnTo>
                <a:lnTo>
                  <a:pt x="0" y="202996"/>
                </a:lnTo>
                <a:lnTo>
                  <a:pt x="8051" y="202628"/>
                </a:lnTo>
                <a:lnTo>
                  <a:pt x="91732" y="195719"/>
                </a:lnTo>
                <a:lnTo>
                  <a:pt x="95427" y="197573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1715" y="191050"/>
                </a:lnTo>
                <a:lnTo>
                  <a:pt x="178082" y="180073"/>
                </a:lnTo>
                <a:lnTo>
                  <a:pt x="187883" y="172011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6908" y="139382"/>
                </a:lnTo>
                <a:lnTo>
                  <a:pt x="207761" y="109298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60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2" name="object 32"/>
          <p:cNvSpPr/>
          <p:nvPr/>
        </p:nvSpPr>
        <p:spPr>
          <a:xfrm>
            <a:off x="7834788" y="4393869"/>
            <a:ext cx="281668" cy="288471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90982" y="57353"/>
                </a:lnTo>
                <a:lnTo>
                  <a:pt x="84582" y="54444"/>
                </a:lnTo>
                <a:lnTo>
                  <a:pt x="77304" y="53467"/>
                </a:lnTo>
                <a:lnTo>
                  <a:pt x="15570" y="37211"/>
                </a:lnTo>
                <a:lnTo>
                  <a:pt x="17983" y="44513"/>
                </a:lnTo>
                <a:lnTo>
                  <a:pt x="40398" y="98727"/>
                </a:lnTo>
                <a:lnTo>
                  <a:pt x="50596" y="122097"/>
                </a:lnTo>
                <a:lnTo>
                  <a:pt x="49796" y="126428"/>
                </a:lnTo>
                <a:lnTo>
                  <a:pt x="0" y="202996"/>
                </a:lnTo>
                <a:lnTo>
                  <a:pt x="8051" y="202628"/>
                </a:lnTo>
                <a:lnTo>
                  <a:pt x="91732" y="195719"/>
                </a:lnTo>
                <a:lnTo>
                  <a:pt x="95427" y="197573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1715" y="191050"/>
                </a:lnTo>
                <a:lnTo>
                  <a:pt x="178082" y="180073"/>
                </a:lnTo>
                <a:lnTo>
                  <a:pt x="187883" y="172011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3" name="object 33"/>
          <p:cNvSpPr/>
          <p:nvPr/>
        </p:nvSpPr>
        <p:spPr>
          <a:xfrm>
            <a:off x="5282809" y="537700"/>
            <a:ext cx="281668" cy="288471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lnTo>
                  <a:pt x="17983" y="44500"/>
                </a:lnTo>
                <a:lnTo>
                  <a:pt x="40396" y="98727"/>
                </a:lnTo>
                <a:lnTo>
                  <a:pt x="50596" y="122097"/>
                </a:lnTo>
                <a:lnTo>
                  <a:pt x="49796" y="126428"/>
                </a:lnTo>
                <a:lnTo>
                  <a:pt x="0" y="202996"/>
                </a:lnTo>
                <a:lnTo>
                  <a:pt x="8051" y="202628"/>
                </a:lnTo>
                <a:lnTo>
                  <a:pt x="91732" y="195719"/>
                </a:lnTo>
                <a:lnTo>
                  <a:pt x="95427" y="197573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1715" y="191050"/>
                </a:lnTo>
                <a:lnTo>
                  <a:pt x="178082" y="180073"/>
                </a:lnTo>
                <a:lnTo>
                  <a:pt x="187883" y="172011"/>
                </a:lnTo>
                <a:lnTo>
                  <a:pt x="201701" y="166611"/>
                </a:lnTo>
                <a:lnTo>
                  <a:pt x="216819" y="161932"/>
                </a:lnTo>
                <a:lnTo>
                  <a:pt x="231798" y="156175"/>
                </a:lnTo>
                <a:lnTo>
                  <a:pt x="262420" y="143548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34" name="object 34"/>
          <p:cNvGrpSpPr/>
          <p:nvPr/>
        </p:nvGrpSpPr>
        <p:grpSpPr>
          <a:xfrm>
            <a:off x="3646715" y="671921"/>
            <a:ext cx="4898571" cy="5514295"/>
            <a:chOff x="0" y="627126"/>
            <a:chExt cx="4572000" cy="5146675"/>
          </a:xfrm>
        </p:grpSpPr>
        <p:sp>
          <p:nvSpPr>
            <p:cNvPr id="35" name="object 35"/>
            <p:cNvSpPr/>
            <p:nvPr/>
          </p:nvSpPr>
          <p:spPr>
            <a:xfrm>
              <a:off x="0" y="639825"/>
              <a:ext cx="4572000" cy="5121275"/>
            </a:xfrm>
            <a:custGeom>
              <a:avLst/>
              <a:gdLst/>
              <a:ahLst/>
              <a:cxnLst/>
              <a:rect l="l" t="t" r="r" b="b"/>
              <a:pathLst>
                <a:path w="4572000" h="5121275">
                  <a:moveTo>
                    <a:pt x="4572000" y="0"/>
                  </a:moveTo>
                  <a:lnTo>
                    <a:pt x="0" y="0"/>
                  </a:lnTo>
                  <a:lnTo>
                    <a:pt x="0" y="5121148"/>
                  </a:lnTo>
                  <a:lnTo>
                    <a:pt x="4572000" y="5121148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627125"/>
              <a:ext cx="4572000" cy="5146675"/>
            </a:xfrm>
            <a:custGeom>
              <a:avLst/>
              <a:gdLst/>
              <a:ahLst/>
              <a:cxnLst/>
              <a:rect l="l" t="t" r="r" b="b"/>
              <a:pathLst>
                <a:path w="4572000" h="5146675">
                  <a:moveTo>
                    <a:pt x="4572000" y="5121148"/>
                  </a:moveTo>
                  <a:lnTo>
                    <a:pt x="0" y="5121148"/>
                  </a:lnTo>
                  <a:lnTo>
                    <a:pt x="0" y="5146548"/>
                  </a:lnTo>
                  <a:lnTo>
                    <a:pt x="4572000" y="5146548"/>
                  </a:lnTo>
                  <a:lnTo>
                    <a:pt x="4572000" y="5121148"/>
                  </a:lnTo>
                  <a:close/>
                </a:path>
                <a:path w="4572000" h="5146675">
                  <a:moveTo>
                    <a:pt x="45720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572000" y="254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782151" y="5381626"/>
            <a:ext cx="2628220" cy="47540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274857" marR="5443" indent="-261931">
              <a:spcBef>
                <a:spcPts val="107"/>
              </a:spcBef>
            </a:pPr>
            <a:r>
              <a:rPr sz="1500" b="1" spc="-43" dirty="0">
                <a:solidFill>
                  <a:srgbClr val="FFFFFF"/>
                </a:solidFill>
                <a:latin typeface="Trebuchet MS"/>
                <a:cs typeface="Trebuchet MS"/>
              </a:rPr>
              <a:t>Make</a:t>
            </a:r>
            <a:r>
              <a:rPr sz="1500" b="1" spc="-1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1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37" dirty="0">
                <a:solidFill>
                  <a:srgbClr val="FFFFFF"/>
                </a:solidFill>
                <a:latin typeface="Trebuchet MS"/>
                <a:cs typeface="Trebuchet MS"/>
              </a:rPr>
              <a:t>game</a:t>
            </a:r>
            <a:r>
              <a:rPr sz="1500" b="1" spc="-1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500" b="1" spc="-1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43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500" b="1" spc="-1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48" dirty="0">
                <a:solidFill>
                  <a:srgbClr val="FFFFFF"/>
                </a:solidFill>
                <a:latin typeface="Trebuchet MS"/>
                <a:cs typeface="Trebuchet MS"/>
              </a:rPr>
              <a:t>chase</a:t>
            </a:r>
            <a:r>
              <a:rPr sz="1500" b="1" spc="-1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1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character</a:t>
            </a:r>
            <a:r>
              <a:rPr sz="1500" b="1" spc="-1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43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500" b="1" spc="-1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64" dirty="0">
                <a:solidFill>
                  <a:srgbClr val="FFFFFF"/>
                </a:solidFill>
                <a:latin typeface="Trebuchet MS"/>
                <a:cs typeface="Trebuchet MS"/>
              </a:rPr>
              <a:t>score</a:t>
            </a:r>
            <a:r>
              <a:rPr sz="1500" b="1" spc="-1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48" dirty="0">
                <a:solidFill>
                  <a:srgbClr val="FFFFFF"/>
                </a:solidFill>
                <a:latin typeface="Trebuchet MS"/>
                <a:cs typeface="Trebuchet MS"/>
              </a:rPr>
              <a:t>points.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012486" y="1986684"/>
            <a:ext cx="4167188" cy="3156857"/>
            <a:chOff x="341387" y="1854238"/>
            <a:chExt cx="3889375" cy="2946400"/>
          </a:xfrm>
        </p:grpSpPr>
        <p:sp>
          <p:nvSpPr>
            <p:cNvPr id="39" name="object 39"/>
            <p:cNvSpPr/>
            <p:nvPr/>
          </p:nvSpPr>
          <p:spPr>
            <a:xfrm>
              <a:off x="347738" y="3404831"/>
              <a:ext cx="1854187" cy="13893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0" name="object 40"/>
            <p:cNvSpPr/>
            <p:nvPr/>
          </p:nvSpPr>
          <p:spPr>
            <a:xfrm>
              <a:off x="347737" y="3397212"/>
              <a:ext cx="1854200" cy="1397000"/>
            </a:xfrm>
            <a:custGeom>
              <a:avLst/>
              <a:gdLst/>
              <a:ahLst/>
              <a:cxnLst/>
              <a:rect l="l" t="t" r="r" b="b"/>
              <a:pathLst>
                <a:path w="1854200" h="1397000">
                  <a:moveTo>
                    <a:pt x="170230" y="0"/>
                  </a:moveTo>
                  <a:lnTo>
                    <a:pt x="71816" y="2665"/>
                  </a:lnTo>
                  <a:lnTo>
                    <a:pt x="21278" y="21326"/>
                  </a:lnTo>
                  <a:lnTo>
                    <a:pt x="2659" y="71976"/>
                  </a:lnTo>
                  <a:lnTo>
                    <a:pt x="0" y="170611"/>
                  </a:lnTo>
                  <a:lnTo>
                    <a:pt x="0" y="1226388"/>
                  </a:lnTo>
                  <a:lnTo>
                    <a:pt x="2659" y="1325023"/>
                  </a:lnTo>
                  <a:lnTo>
                    <a:pt x="21278" y="1375673"/>
                  </a:lnTo>
                  <a:lnTo>
                    <a:pt x="71816" y="1394334"/>
                  </a:lnTo>
                  <a:lnTo>
                    <a:pt x="170230" y="1397000"/>
                  </a:lnTo>
                  <a:lnTo>
                    <a:pt x="1683969" y="1397000"/>
                  </a:lnTo>
                  <a:lnTo>
                    <a:pt x="1782383" y="1394334"/>
                  </a:lnTo>
                  <a:lnTo>
                    <a:pt x="1832921" y="1375673"/>
                  </a:lnTo>
                  <a:lnTo>
                    <a:pt x="1851540" y="1325023"/>
                  </a:lnTo>
                  <a:lnTo>
                    <a:pt x="1854200" y="1226388"/>
                  </a:lnTo>
                  <a:lnTo>
                    <a:pt x="1854200" y="170611"/>
                  </a:lnTo>
                  <a:lnTo>
                    <a:pt x="1851540" y="71976"/>
                  </a:lnTo>
                  <a:lnTo>
                    <a:pt x="1832921" y="21326"/>
                  </a:lnTo>
                  <a:lnTo>
                    <a:pt x="1782383" y="2665"/>
                  </a:lnTo>
                  <a:lnTo>
                    <a:pt x="1683969" y="0"/>
                  </a:lnTo>
                  <a:lnTo>
                    <a:pt x="17023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1" name="object 41"/>
            <p:cNvSpPr/>
            <p:nvPr/>
          </p:nvSpPr>
          <p:spPr>
            <a:xfrm>
              <a:off x="2370061" y="3397212"/>
              <a:ext cx="1854200" cy="1396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2" name="object 42"/>
            <p:cNvSpPr/>
            <p:nvPr/>
          </p:nvSpPr>
          <p:spPr>
            <a:xfrm>
              <a:off x="2370061" y="3397212"/>
              <a:ext cx="1854200" cy="1397000"/>
            </a:xfrm>
            <a:custGeom>
              <a:avLst/>
              <a:gdLst/>
              <a:ahLst/>
              <a:cxnLst/>
              <a:rect l="l" t="t" r="r" b="b"/>
              <a:pathLst>
                <a:path w="1854200" h="1397000">
                  <a:moveTo>
                    <a:pt x="170230" y="0"/>
                  </a:moveTo>
                  <a:lnTo>
                    <a:pt x="71816" y="2665"/>
                  </a:lnTo>
                  <a:lnTo>
                    <a:pt x="21278" y="21326"/>
                  </a:lnTo>
                  <a:lnTo>
                    <a:pt x="2659" y="71976"/>
                  </a:lnTo>
                  <a:lnTo>
                    <a:pt x="0" y="170611"/>
                  </a:lnTo>
                  <a:lnTo>
                    <a:pt x="0" y="1226388"/>
                  </a:lnTo>
                  <a:lnTo>
                    <a:pt x="2659" y="1325023"/>
                  </a:lnTo>
                  <a:lnTo>
                    <a:pt x="21278" y="1375673"/>
                  </a:lnTo>
                  <a:lnTo>
                    <a:pt x="71816" y="1394334"/>
                  </a:lnTo>
                  <a:lnTo>
                    <a:pt x="170230" y="1397000"/>
                  </a:lnTo>
                  <a:lnTo>
                    <a:pt x="1683969" y="1397000"/>
                  </a:lnTo>
                  <a:lnTo>
                    <a:pt x="1782383" y="1394334"/>
                  </a:lnTo>
                  <a:lnTo>
                    <a:pt x="1832921" y="1375673"/>
                  </a:lnTo>
                  <a:lnTo>
                    <a:pt x="1851540" y="1325023"/>
                  </a:lnTo>
                  <a:lnTo>
                    <a:pt x="1854200" y="1226388"/>
                  </a:lnTo>
                  <a:lnTo>
                    <a:pt x="1854200" y="170611"/>
                  </a:lnTo>
                  <a:lnTo>
                    <a:pt x="1851540" y="71976"/>
                  </a:lnTo>
                  <a:lnTo>
                    <a:pt x="1832921" y="21326"/>
                  </a:lnTo>
                  <a:lnTo>
                    <a:pt x="1782383" y="2665"/>
                  </a:lnTo>
                  <a:lnTo>
                    <a:pt x="1683969" y="0"/>
                  </a:lnTo>
                  <a:lnTo>
                    <a:pt x="17023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3" name="object 43"/>
            <p:cNvSpPr/>
            <p:nvPr/>
          </p:nvSpPr>
          <p:spPr>
            <a:xfrm>
              <a:off x="347738" y="1864360"/>
              <a:ext cx="1854187" cy="13932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4" name="object 44"/>
            <p:cNvSpPr/>
            <p:nvPr/>
          </p:nvSpPr>
          <p:spPr>
            <a:xfrm>
              <a:off x="347737" y="1860588"/>
              <a:ext cx="1854200" cy="1397000"/>
            </a:xfrm>
            <a:custGeom>
              <a:avLst/>
              <a:gdLst/>
              <a:ahLst/>
              <a:cxnLst/>
              <a:rect l="l" t="t" r="r" b="b"/>
              <a:pathLst>
                <a:path w="1854200" h="1397000">
                  <a:moveTo>
                    <a:pt x="170230" y="0"/>
                  </a:moveTo>
                  <a:lnTo>
                    <a:pt x="71816" y="2665"/>
                  </a:lnTo>
                  <a:lnTo>
                    <a:pt x="21278" y="21326"/>
                  </a:lnTo>
                  <a:lnTo>
                    <a:pt x="2659" y="71976"/>
                  </a:lnTo>
                  <a:lnTo>
                    <a:pt x="0" y="170611"/>
                  </a:lnTo>
                  <a:lnTo>
                    <a:pt x="0" y="1226388"/>
                  </a:lnTo>
                  <a:lnTo>
                    <a:pt x="2659" y="1325023"/>
                  </a:lnTo>
                  <a:lnTo>
                    <a:pt x="21278" y="1375673"/>
                  </a:lnTo>
                  <a:lnTo>
                    <a:pt x="71816" y="1394334"/>
                  </a:lnTo>
                  <a:lnTo>
                    <a:pt x="170230" y="1397000"/>
                  </a:lnTo>
                  <a:lnTo>
                    <a:pt x="1683969" y="1397000"/>
                  </a:lnTo>
                  <a:lnTo>
                    <a:pt x="1782383" y="1394334"/>
                  </a:lnTo>
                  <a:lnTo>
                    <a:pt x="1832921" y="1375673"/>
                  </a:lnTo>
                  <a:lnTo>
                    <a:pt x="1851540" y="1325023"/>
                  </a:lnTo>
                  <a:lnTo>
                    <a:pt x="1854200" y="1226388"/>
                  </a:lnTo>
                  <a:lnTo>
                    <a:pt x="1854200" y="170611"/>
                  </a:lnTo>
                  <a:lnTo>
                    <a:pt x="1851540" y="71976"/>
                  </a:lnTo>
                  <a:lnTo>
                    <a:pt x="1832921" y="21326"/>
                  </a:lnTo>
                  <a:lnTo>
                    <a:pt x="1782383" y="2665"/>
                  </a:lnTo>
                  <a:lnTo>
                    <a:pt x="1683969" y="0"/>
                  </a:lnTo>
                  <a:lnTo>
                    <a:pt x="17023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5" name="object 45"/>
            <p:cNvSpPr/>
            <p:nvPr/>
          </p:nvSpPr>
          <p:spPr>
            <a:xfrm>
              <a:off x="2370061" y="1860867"/>
              <a:ext cx="1854200" cy="1394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2370061" y="1860588"/>
              <a:ext cx="1854200" cy="1397000"/>
            </a:xfrm>
            <a:custGeom>
              <a:avLst/>
              <a:gdLst/>
              <a:ahLst/>
              <a:cxnLst/>
              <a:rect l="l" t="t" r="r" b="b"/>
              <a:pathLst>
                <a:path w="1854200" h="1397000">
                  <a:moveTo>
                    <a:pt x="170230" y="0"/>
                  </a:moveTo>
                  <a:lnTo>
                    <a:pt x="71816" y="2665"/>
                  </a:lnTo>
                  <a:lnTo>
                    <a:pt x="21278" y="21326"/>
                  </a:lnTo>
                  <a:lnTo>
                    <a:pt x="2659" y="71976"/>
                  </a:lnTo>
                  <a:lnTo>
                    <a:pt x="0" y="170611"/>
                  </a:lnTo>
                  <a:lnTo>
                    <a:pt x="0" y="1226388"/>
                  </a:lnTo>
                  <a:lnTo>
                    <a:pt x="2659" y="1325023"/>
                  </a:lnTo>
                  <a:lnTo>
                    <a:pt x="21278" y="1375673"/>
                  </a:lnTo>
                  <a:lnTo>
                    <a:pt x="71816" y="1394334"/>
                  </a:lnTo>
                  <a:lnTo>
                    <a:pt x="170230" y="1397000"/>
                  </a:lnTo>
                  <a:lnTo>
                    <a:pt x="1683969" y="1397000"/>
                  </a:lnTo>
                  <a:lnTo>
                    <a:pt x="1782383" y="1394334"/>
                  </a:lnTo>
                  <a:lnTo>
                    <a:pt x="1832921" y="1375673"/>
                  </a:lnTo>
                  <a:lnTo>
                    <a:pt x="1851540" y="1325023"/>
                  </a:lnTo>
                  <a:lnTo>
                    <a:pt x="1854200" y="1226388"/>
                  </a:lnTo>
                  <a:lnTo>
                    <a:pt x="1854200" y="170611"/>
                  </a:lnTo>
                  <a:lnTo>
                    <a:pt x="1851540" y="71976"/>
                  </a:lnTo>
                  <a:lnTo>
                    <a:pt x="1832921" y="21326"/>
                  </a:lnTo>
                  <a:lnTo>
                    <a:pt x="1782383" y="2665"/>
                  </a:lnTo>
                  <a:lnTo>
                    <a:pt x="1683969" y="0"/>
                  </a:lnTo>
                  <a:lnTo>
                    <a:pt x="17023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339454" y="902186"/>
            <a:ext cx="5379143" cy="482733"/>
          </a:xfrm>
          <a:prstGeom prst="rect">
            <a:avLst/>
          </a:prstGeom>
        </p:spPr>
        <p:txBody>
          <a:bodyPr vert="horz" wrap="square" lIns="0" tIns="46264" rIns="0" bIns="0" rtlCol="0" anchor="ctr">
            <a:spAutoFit/>
          </a:bodyPr>
          <a:lstStyle/>
          <a:p>
            <a:pPr marL="923900" marR="5443" indent="-559919">
              <a:lnSpc>
                <a:spcPts val="3428"/>
              </a:lnSpc>
              <a:spcBef>
                <a:spcPts val="364"/>
              </a:spcBef>
            </a:pPr>
            <a:r>
              <a:rPr spc="96" dirty="0"/>
              <a:t>Chase</a:t>
            </a:r>
            <a:r>
              <a:rPr spc="-155" dirty="0"/>
              <a:t> </a:t>
            </a:r>
            <a:r>
              <a:rPr spc="-5" dirty="0"/>
              <a:t>Game  </a:t>
            </a:r>
            <a:r>
              <a:rPr dirty="0"/>
              <a:t>Cards</a:t>
            </a:r>
          </a:p>
        </p:txBody>
      </p:sp>
      <p:sp>
        <p:nvSpPr>
          <p:cNvPr id="48" name="object 48"/>
          <p:cNvSpPr/>
          <p:nvPr/>
        </p:nvSpPr>
        <p:spPr>
          <a:xfrm>
            <a:off x="5723651" y="6310805"/>
            <a:ext cx="744558" cy="277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49" name="object 49"/>
          <p:cNvSpPr txBox="1"/>
          <p:nvPr/>
        </p:nvSpPr>
        <p:spPr>
          <a:xfrm>
            <a:off x="4136572" y="6351135"/>
            <a:ext cx="943654" cy="17852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071" b="1" spc="-54" dirty="0">
                <a:solidFill>
                  <a:srgbClr val="FFFFFF"/>
                </a:solidFill>
                <a:latin typeface="Trebuchet MS"/>
                <a:cs typeface="Trebuchet MS"/>
              </a:rPr>
              <a:t>scratch.mit.edu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56145" y="6361340"/>
            <a:ext cx="803502" cy="17852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071" b="1" spc="-32" dirty="0">
                <a:solidFill>
                  <a:srgbClr val="FFFFFF"/>
                </a:solidFill>
                <a:latin typeface="Trebuchet MS"/>
                <a:cs typeface="Trebuchet MS"/>
              </a:rPr>
              <a:t>Set</a:t>
            </a:r>
            <a:r>
              <a:rPr sz="1071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43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071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8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1071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37" dirty="0">
                <a:solidFill>
                  <a:srgbClr val="FFFFFF"/>
                </a:solidFill>
                <a:latin typeface="Trebuchet MS"/>
                <a:cs typeface="Trebuchet MS"/>
              </a:rPr>
              <a:t>cards</a:t>
            </a:r>
            <a:endParaRPr sz="1071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3724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2715" y="6286500"/>
            <a:ext cx="326571" cy="3265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3" name="object 3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4" name="object 4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F972D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646715" y="6172471"/>
            <a:ext cx="4898571" cy="685800"/>
            <a:chOff x="0" y="5760973"/>
            <a:chExt cx="4572000" cy="640080"/>
          </a:xfrm>
        </p:grpSpPr>
        <p:sp>
          <p:nvSpPr>
            <p:cNvPr id="8" name="object 8"/>
            <p:cNvSpPr/>
            <p:nvPr/>
          </p:nvSpPr>
          <p:spPr>
            <a:xfrm>
              <a:off x="3304146" y="5927159"/>
              <a:ext cx="621156" cy="185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760973"/>
              <a:ext cx="4572000" cy="640080"/>
            </a:xfrm>
            <a:custGeom>
              <a:avLst/>
              <a:gdLst/>
              <a:ahLst/>
              <a:cxnLst/>
              <a:rect l="l" t="t" r="r" b="b"/>
              <a:pathLst>
                <a:path w="4572000" h="640079">
                  <a:moveTo>
                    <a:pt x="0" y="639826"/>
                  </a:moveTo>
                  <a:lnTo>
                    <a:pt x="4572000" y="639826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639826"/>
                  </a:lnTo>
                  <a:close/>
                </a:path>
              </a:pathLst>
            </a:custGeom>
            <a:solidFill>
              <a:srgbClr val="D373A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0" name="object 10"/>
          <p:cNvSpPr/>
          <p:nvPr/>
        </p:nvSpPr>
        <p:spPr>
          <a:xfrm>
            <a:off x="3646715" y="0"/>
            <a:ext cx="4898571" cy="68580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1" name="object 11"/>
          <p:cNvSpPr/>
          <p:nvPr/>
        </p:nvSpPr>
        <p:spPr>
          <a:xfrm>
            <a:off x="3768811" y="95223"/>
            <a:ext cx="1532164" cy="1705655"/>
          </a:xfrm>
          <a:custGeom>
            <a:avLst/>
            <a:gdLst/>
            <a:ahLst/>
            <a:cxnLst/>
            <a:rect l="l" t="t" r="r" b="b"/>
            <a:pathLst>
              <a:path w="1430020" h="1591945">
                <a:moveTo>
                  <a:pt x="405663" y="203365"/>
                </a:moveTo>
                <a:lnTo>
                  <a:pt x="400392" y="157010"/>
                </a:lnTo>
                <a:lnTo>
                  <a:pt x="385229" y="114350"/>
                </a:lnTo>
                <a:lnTo>
                  <a:pt x="361378" y="76606"/>
                </a:lnTo>
                <a:lnTo>
                  <a:pt x="354152" y="69316"/>
                </a:lnTo>
                <a:lnTo>
                  <a:pt x="330111" y="45059"/>
                </a:lnTo>
                <a:lnTo>
                  <a:pt x="292646" y="20942"/>
                </a:lnTo>
                <a:lnTo>
                  <a:pt x="250228" y="5511"/>
                </a:lnTo>
                <a:lnTo>
                  <a:pt x="204101" y="0"/>
                </a:lnTo>
                <a:lnTo>
                  <a:pt x="157276" y="5168"/>
                </a:lnTo>
                <a:lnTo>
                  <a:pt x="146329" y="8991"/>
                </a:lnTo>
                <a:lnTo>
                  <a:pt x="146329" y="89636"/>
                </a:lnTo>
                <a:lnTo>
                  <a:pt x="115519" y="118110"/>
                </a:lnTo>
                <a:lnTo>
                  <a:pt x="90830" y="149910"/>
                </a:lnTo>
                <a:lnTo>
                  <a:pt x="72326" y="185343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0" y="181914"/>
                </a:lnTo>
                <a:lnTo>
                  <a:pt x="59664" y="145237"/>
                </a:lnTo>
                <a:lnTo>
                  <a:pt x="72961" y="111201"/>
                </a:lnTo>
                <a:lnTo>
                  <a:pt x="98120" y="80708"/>
                </a:lnTo>
                <a:lnTo>
                  <a:pt x="108280" y="72263"/>
                </a:lnTo>
                <a:lnTo>
                  <a:pt x="115468" y="69316"/>
                </a:lnTo>
                <a:lnTo>
                  <a:pt x="122897" y="71691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65" y="84886"/>
                </a:lnTo>
                <a:lnTo>
                  <a:pt x="146329" y="89636"/>
                </a:lnTo>
                <a:lnTo>
                  <a:pt x="146329" y="8991"/>
                </a:lnTo>
                <a:lnTo>
                  <a:pt x="114338" y="20116"/>
                </a:lnTo>
                <a:lnTo>
                  <a:pt x="76479" y="43662"/>
                </a:lnTo>
                <a:lnTo>
                  <a:pt x="44919" y="74625"/>
                </a:lnTo>
                <a:lnTo>
                  <a:pt x="20840" y="111823"/>
                </a:lnTo>
                <a:lnTo>
                  <a:pt x="5461" y="154076"/>
                </a:lnTo>
                <a:lnTo>
                  <a:pt x="0" y="200202"/>
                </a:lnTo>
                <a:lnTo>
                  <a:pt x="5118" y="247827"/>
                </a:lnTo>
                <a:lnTo>
                  <a:pt x="20002" y="291249"/>
                </a:lnTo>
                <a:lnTo>
                  <a:pt x="43535" y="329349"/>
                </a:lnTo>
                <a:lnTo>
                  <a:pt x="74587" y="360972"/>
                </a:lnTo>
                <a:lnTo>
                  <a:pt x="112039" y="385000"/>
                </a:lnTo>
                <a:lnTo>
                  <a:pt x="154800" y="400278"/>
                </a:lnTo>
                <a:lnTo>
                  <a:pt x="201726" y="405676"/>
                </a:lnTo>
                <a:lnTo>
                  <a:pt x="248526" y="400431"/>
                </a:lnTo>
                <a:lnTo>
                  <a:pt x="291439" y="385305"/>
                </a:lnTo>
                <a:lnTo>
                  <a:pt x="329272" y="361505"/>
                </a:lnTo>
                <a:lnTo>
                  <a:pt x="360807" y="330212"/>
                </a:lnTo>
                <a:lnTo>
                  <a:pt x="384860" y="292633"/>
                </a:lnTo>
                <a:lnTo>
                  <a:pt x="400202" y="249948"/>
                </a:lnTo>
                <a:lnTo>
                  <a:pt x="403161" y="224726"/>
                </a:lnTo>
                <a:lnTo>
                  <a:pt x="405663" y="203365"/>
                </a:lnTo>
                <a:close/>
              </a:path>
              <a:path w="1430020" h="1591945">
                <a:moveTo>
                  <a:pt x="538187" y="255778"/>
                </a:moveTo>
                <a:lnTo>
                  <a:pt x="532714" y="249897"/>
                </a:lnTo>
                <a:lnTo>
                  <a:pt x="497687" y="248716"/>
                </a:lnTo>
                <a:lnTo>
                  <a:pt x="480288" y="248361"/>
                </a:lnTo>
                <a:lnTo>
                  <a:pt x="466255" y="248577"/>
                </a:lnTo>
                <a:lnTo>
                  <a:pt x="441337" y="249618"/>
                </a:lnTo>
                <a:lnTo>
                  <a:pt x="435914" y="255549"/>
                </a:lnTo>
                <a:lnTo>
                  <a:pt x="436537" y="269557"/>
                </a:lnTo>
                <a:lnTo>
                  <a:pt x="442252" y="274967"/>
                </a:lnTo>
                <a:lnTo>
                  <a:pt x="454875" y="274510"/>
                </a:lnTo>
                <a:lnTo>
                  <a:pt x="469976" y="274256"/>
                </a:lnTo>
                <a:lnTo>
                  <a:pt x="493661" y="274307"/>
                </a:lnTo>
                <a:lnTo>
                  <a:pt x="525259" y="275043"/>
                </a:lnTo>
                <a:lnTo>
                  <a:pt x="532079" y="275043"/>
                </a:lnTo>
                <a:lnTo>
                  <a:pt x="532904" y="274256"/>
                </a:lnTo>
                <a:lnTo>
                  <a:pt x="537705" y="269646"/>
                </a:lnTo>
                <a:lnTo>
                  <a:pt x="538187" y="255778"/>
                </a:lnTo>
                <a:close/>
              </a:path>
              <a:path w="1430020" h="1591945">
                <a:moveTo>
                  <a:pt x="690918" y="270522"/>
                </a:moveTo>
                <a:lnTo>
                  <a:pt x="641248" y="258241"/>
                </a:lnTo>
                <a:lnTo>
                  <a:pt x="595528" y="253669"/>
                </a:lnTo>
                <a:lnTo>
                  <a:pt x="589470" y="258914"/>
                </a:lnTo>
                <a:lnTo>
                  <a:pt x="588251" y="272884"/>
                </a:lnTo>
                <a:lnTo>
                  <a:pt x="593420" y="279044"/>
                </a:lnTo>
                <a:lnTo>
                  <a:pt x="619442" y="281444"/>
                </a:lnTo>
                <a:lnTo>
                  <a:pt x="638352" y="283476"/>
                </a:lnTo>
                <a:lnTo>
                  <a:pt x="657085" y="285750"/>
                </a:lnTo>
                <a:lnTo>
                  <a:pt x="675563" y="288251"/>
                </a:lnTo>
                <a:lnTo>
                  <a:pt x="676783" y="288378"/>
                </a:lnTo>
                <a:lnTo>
                  <a:pt x="683590" y="288378"/>
                </a:lnTo>
                <a:lnTo>
                  <a:pt x="689025" y="283806"/>
                </a:lnTo>
                <a:lnTo>
                  <a:pt x="690918" y="270522"/>
                </a:lnTo>
                <a:close/>
              </a:path>
              <a:path w="1430020" h="1591945">
                <a:moveTo>
                  <a:pt x="711352" y="865441"/>
                </a:moveTo>
                <a:lnTo>
                  <a:pt x="704126" y="820051"/>
                </a:lnTo>
                <a:lnTo>
                  <a:pt x="703757" y="806538"/>
                </a:lnTo>
                <a:lnTo>
                  <a:pt x="703783" y="799388"/>
                </a:lnTo>
                <a:lnTo>
                  <a:pt x="704011" y="793470"/>
                </a:lnTo>
                <a:lnTo>
                  <a:pt x="705053" y="779894"/>
                </a:lnTo>
                <a:lnTo>
                  <a:pt x="699808" y="773785"/>
                </a:lnTo>
                <a:lnTo>
                  <a:pt x="685787" y="772680"/>
                </a:lnTo>
                <a:lnTo>
                  <a:pt x="679729" y="777963"/>
                </a:lnTo>
                <a:lnTo>
                  <a:pt x="678637" y="792187"/>
                </a:lnTo>
                <a:lnTo>
                  <a:pt x="678357" y="799388"/>
                </a:lnTo>
                <a:lnTo>
                  <a:pt x="678357" y="806538"/>
                </a:lnTo>
                <a:lnTo>
                  <a:pt x="682104" y="850633"/>
                </a:lnTo>
                <a:lnTo>
                  <a:pt x="691616" y="874306"/>
                </a:lnTo>
                <a:lnTo>
                  <a:pt x="698334" y="874306"/>
                </a:lnTo>
                <a:lnTo>
                  <a:pt x="699338" y="874191"/>
                </a:lnTo>
                <a:lnTo>
                  <a:pt x="707161" y="872312"/>
                </a:lnTo>
                <a:lnTo>
                  <a:pt x="711352" y="865441"/>
                </a:lnTo>
                <a:close/>
              </a:path>
              <a:path w="1430020" h="1591945">
                <a:moveTo>
                  <a:pt x="753592" y="643039"/>
                </a:moveTo>
                <a:lnTo>
                  <a:pt x="751674" y="635228"/>
                </a:lnTo>
                <a:lnTo>
                  <a:pt x="739673" y="627951"/>
                </a:lnTo>
                <a:lnTo>
                  <a:pt x="731862" y="629881"/>
                </a:lnTo>
                <a:lnTo>
                  <a:pt x="709650" y="670814"/>
                </a:lnTo>
                <a:lnTo>
                  <a:pt x="695109" y="707440"/>
                </a:lnTo>
                <a:lnTo>
                  <a:pt x="692886" y="714095"/>
                </a:lnTo>
                <a:lnTo>
                  <a:pt x="696480" y="721296"/>
                </a:lnTo>
                <a:lnTo>
                  <a:pt x="704469" y="723950"/>
                </a:lnTo>
                <a:lnTo>
                  <a:pt x="705815" y="724166"/>
                </a:lnTo>
                <a:lnTo>
                  <a:pt x="712470" y="724166"/>
                </a:lnTo>
                <a:lnTo>
                  <a:pt x="717423" y="720801"/>
                </a:lnTo>
                <a:lnTo>
                  <a:pt x="719201" y="715479"/>
                </a:lnTo>
                <a:lnTo>
                  <a:pt x="725474" y="698309"/>
                </a:lnTo>
                <a:lnTo>
                  <a:pt x="732713" y="681469"/>
                </a:lnTo>
                <a:lnTo>
                  <a:pt x="740879" y="665035"/>
                </a:lnTo>
                <a:lnTo>
                  <a:pt x="749960" y="649033"/>
                </a:lnTo>
                <a:lnTo>
                  <a:pt x="753592" y="643039"/>
                </a:lnTo>
                <a:close/>
              </a:path>
              <a:path w="1430020" h="1591945">
                <a:moveTo>
                  <a:pt x="801446" y="978750"/>
                </a:moveTo>
                <a:lnTo>
                  <a:pt x="799109" y="971054"/>
                </a:lnTo>
                <a:lnTo>
                  <a:pt x="792911" y="967765"/>
                </a:lnTo>
                <a:lnTo>
                  <a:pt x="777443" y="958494"/>
                </a:lnTo>
                <a:lnTo>
                  <a:pt x="763320" y="947826"/>
                </a:lnTo>
                <a:lnTo>
                  <a:pt x="750595" y="935837"/>
                </a:lnTo>
                <a:lnTo>
                  <a:pt x="739330" y="922553"/>
                </a:lnTo>
                <a:lnTo>
                  <a:pt x="735114" y="916952"/>
                </a:lnTo>
                <a:lnTo>
                  <a:pt x="727138" y="915847"/>
                </a:lnTo>
                <a:lnTo>
                  <a:pt x="715949" y="924318"/>
                </a:lnTo>
                <a:lnTo>
                  <a:pt x="714844" y="932281"/>
                </a:lnTo>
                <a:lnTo>
                  <a:pt x="719086" y="937882"/>
                </a:lnTo>
                <a:lnTo>
                  <a:pt x="746836" y="967168"/>
                </a:lnTo>
                <a:lnTo>
                  <a:pt x="780986" y="990193"/>
                </a:lnTo>
                <a:lnTo>
                  <a:pt x="784923" y="991679"/>
                </a:lnTo>
                <a:lnTo>
                  <a:pt x="791476" y="991679"/>
                </a:lnTo>
                <a:lnTo>
                  <a:pt x="795883" y="989228"/>
                </a:lnTo>
                <a:lnTo>
                  <a:pt x="801446" y="978750"/>
                </a:lnTo>
                <a:close/>
              </a:path>
              <a:path w="1430020" h="1591945">
                <a:moveTo>
                  <a:pt x="840727" y="303606"/>
                </a:moveTo>
                <a:lnTo>
                  <a:pt x="793381" y="284937"/>
                </a:lnTo>
                <a:lnTo>
                  <a:pt x="755116" y="276301"/>
                </a:lnTo>
                <a:lnTo>
                  <a:pt x="748207" y="274904"/>
                </a:lnTo>
                <a:lnTo>
                  <a:pt x="741527" y="279298"/>
                </a:lnTo>
                <a:lnTo>
                  <a:pt x="738682" y="293039"/>
                </a:lnTo>
                <a:lnTo>
                  <a:pt x="743102" y="299745"/>
                </a:lnTo>
                <a:lnTo>
                  <a:pt x="768807" y="305244"/>
                </a:lnTo>
                <a:lnTo>
                  <a:pt x="787323" y="309587"/>
                </a:lnTo>
                <a:lnTo>
                  <a:pt x="805434" y="314210"/>
                </a:lnTo>
                <a:lnTo>
                  <a:pt x="823099" y="319062"/>
                </a:lnTo>
                <a:lnTo>
                  <a:pt x="824255" y="319405"/>
                </a:lnTo>
                <a:lnTo>
                  <a:pt x="825436" y="319557"/>
                </a:lnTo>
                <a:lnTo>
                  <a:pt x="832116" y="319557"/>
                </a:lnTo>
                <a:lnTo>
                  <a:pt x="837209" y="315925"/>
                </a:lnTo>
                <a:lnTo>
                  <a:pt x="840727" y="303606"/>
                </a:lnTo>
                <a:close/>
              </a:path>
              <a:path w="1430020" h="1591945">
                <a:moveTo>
                  <a:pt x="863358" y="541375"/>
                </a:moveTo>
                <a:lnTo>
                  <a:pt x="857338" y="528701"/>
                </a:lnTo>
                <a:lnTo>
                  <a:pt x="849744" y="525995"/>
                </a:lnTo>
                <a:lnTo>
                  <a:pt x="843432" y="529018"/>
                </a:lnTo>
                <a:lnTo>
                  <a:pt x="804354" y="550633"/>
                </a:lnTo>
                <a:lnTo>
                  <a:pt x="771613" y="578421"/>
                </a:lnTo>
                <a:lnTo>
                  <a:pt x="771690" y="586460"/>
                </a:lnTo>
                <a:lnTo>
                  <a:pt x="779170" y="593801"/>
                </a:lnTo>
                <a:lnTo>
                  <a:pt x="782383" y="595007"/>
                </a:lnTo>
                <a:lnTo>
                  <a:pt x="788885" y="595007"/>
                </a:lnTo>
                <a:lnTo>
                  <a:pt x="792175" y="593737"/>
                </a:lnTo>
                <a:lnTo>
                  <a:pt x="798410" y="587375"/>
                </a:lnTo>
                <a:lnTo>
                  <a:pt x="802271" y="583653"/>
                </a:lnTo>
                <a:lnTo>
                  <a:pt x="854329" y="551967"/>
                </a:lnTo>
                <a:lnTo>
                  <a:pt x="860666" y="548944"/>
                </a:lnTo>
                <a:lnTo>
                  <a:pt x="863358" y="541375"/>
                </a:lnTo>
                <a:close/>
              </a:path>
              <a:path w="1430020" h="1591945">
                <a:moveTo>
                  <a:pt x="947953" y="1008697"/>
                </a:moveTo>
                <a:lnTo>
                  <a:pt x="945337" y="995210"/>
                </a:lnTo>
                <a:lnTo>
                  <a:pt x="945286" y="994918"/>
                </a:lnTo>
                <a:lnTo>
                  <a:pt x="938618" y="990434"/>
                </a:lnTo>
                <a:lnTo>
                  <a:pt x="931722" y="991755"/>
                </a:lnTo>
                <a:lnTo>
                  <a:pt x="914133" y="994321"/>
                </a:lnTo>
                <a:lnTo>
                  <a:pt x="896391" y="995210"/>
                </a:lnTo>
                <a:lnTo>
                  <a:pt x="878573" y="994422"/>
                </a:lnTo>
                <a:lnTo>
                  <a:pt x="860742" y="991971"/>
                </a:lnTo>
                <a:lnTo>
                  <a:pt x="853833" y="990714"/>
                </a:lnTo>
                <a:lnTo>
                  <a:pt x="847229" y="995273"/>
                </a:lnTo>
                <a:lnTo>
                  <a:pt x="885926" y="1020394"/>
                </a:lnTo>
                <a:lnTo>
                  <a:pt x="895807" y="1020622"/>
                </a:lnTo>
                <a:lnTo>
                  <a:pt x="906018" y="1020381"/>
                </a:lnTo>
                <a:lnTo>
                  <a:pt x="916241" y="1019644"/>
                </a:lnTo>
                <a:lnTo>
                  <a:pt x="926426" y="1018413"/>
                </a:lnTo>
                <a:lnTo>
                  <a:pt x="936561" y="1016698"/>
                </a:lnTo>
                <a:lnTo>
                  <a:pt x="943444" y="1015352"/>
                </a:lnTo>
                <a:lnTo>
                  <a:pt x="947953" y="1008697"/>
                </a:lnTo>
                <a:close/>
              </a:path>
              <a:path w="1430020" h="1591945">
                <a:moveTo>
                  <a:pt x="982814" y="362318"/>
                </a:moveTo>
                <a:lnTo>
                  <a:pt x="940104" y="334581"/>
                </a:lnTo>
                <a:lnTo>
                  <a:pt x="903528" y="319201"/>
                </a:lnTo>
                <a:lnTo>
                  <a:pt x="897026" y="316661"/>
                </a:lnTo>
                <a:lnTo>
                  <a:pt x="889635" y="319900"/>
                </a:lnTo>
                <a:lnTo>
                  <a:pt x="884555" y="332981"/>
                </a:lnTo>
                <a:lnTo>
                  <a:pt x="887793" y="340347"/>
                </a:lnTo>
                <a:lnTo>
                  <a:pt x="894334" y="342874"/>
                </a:lnTo>
                <a:lnTo>
                  <a:pt x="912202" y="350100"/>
                </a:lnTo>
                <a:lnTo>
                  <a:pt x="929538" y="357682"/>
                </a:lnTo>
                <a:lnTo>
                  <a:pt x="946277" y="365594"/>
                </a:lnTo>
                <a:lnTo>
                  <a:pt x="962355" y="373786"/>
                </a:lnTo>
                <a:lnTo>
                  <a:pt x="964260" y="374789"/>
                </a:lnTo>
                <a:lnTo>
                  <a:pt x="966292" y="375272"/>
                </a:lnTo>
                <a:lnTo>
                  <a:pt x="972858" y="375272"/>
                </a:lnTo>
                <a:lnTo>
                  <a:pt x="977252" y="372821"/>
                </a:lnTo>
                <a:lnTo>
                  <a:pt x="982814" y="362318"/>
                </a:lnTo>
                <a:close/>
              </a:path>
              <a:path w="1430020" h="1591945">
                <a:moveTo>
                  <a:pt x="1008837" y="513118"/>
                </a:moveTo>
                <a:lnTo>
                  <a:pt x="1008811" y="499097"/>
                </a:lnTo>
                <a:lnTo>
                  <a:pt x="1003134" y="493420"/>
                </a:lnTo>
                <a:lnTo>
                  <a:pt x="996111" y="493420"/>
                </a:lnTo>
                <a:lnTo>
                  <a:pt x="956932" y="495808"/>
                </a:lnTo>
                <a:lnTo>
                  <a:pt x="917689" y="502793"/>
                </a:lnTo>
                <a:lnTo>
                  <a:pt x="906653" y="511251"/>
                </a:lnTo>
                <a:lnTo>
                  <a:pt x="909662" y="523913"/>
                </a:lnTo>
                <a:lnTo>
                  <a:pt x="914869" y="527850"/>
                </a:lnTo>
                <a:lnTo>
                  <a:pt x="921588" y="527850"/>
                </a:lnTo>
                <a:lnTo>
                  <a:pt x="922578" y="527735"/>
                </a:lnTo>
                <a:lnTo>
                  <a:pt x="923556" y="527507"/>
                </a:lnTo>
                <a:lnTo>
                  <a:pt x="941705" y="523748"/>
                </a:lnTo>
                <a:lnTo>
                  <a:pt x="959891" y="521030"/>
                </a:lnTo>
                <a:lnTo>
                  <a:pt x="978065" y="519391"/>
                </a:lnTo>
                <a:lnTo>
                  <a:pt x="996149" y="518820"/>
                </a:lnTo>
                <a:lnTo>
                  <a:pt x="1003160" y="518807"/>
                </a:lnTo>
                <a:lnTo>
                  <a:pt x="1008837" y="513118"/>
                </a:lnTo>
                <a:close/>
              </a:path>
              <a:path w="1430020" h="1591945">
                <a:moveTo>
                  <a:pt x="1027836" y="1554454"/>
                </a:moveTo>
                <a:lnTo>
                  <a:pt x="1022578" y="1541462"/>
                </a:lnTo>
                <a:lnTo>
                  <a:pt x="1015187" y="1538351"/>
                </a:lnTo>
                <a:lnTo>
                  <a:pt x="991527" y="1547710"/>
                </a:lnTo>
                <a:lnTo>
                  <a:pt x="973975" y="1554314"/>
                </a:lnTo>
                <a:lnTo>
                  <a:pt x="956094" y="1560715"/>
                </a:lnTo>
                <a:lnTo>
                  <a:pt x="931278" y="1569123"/>
                </a:lnTo>
                <a:lnTo>
                  <a:pt x="927684" y="1576324"/>
                </a:lnTo>
                <a:lnTo>
                  <a:pt x="931672" y="1588300"/>
                </a:lnTo>
                <a:lnTo>
                  <a:pt x="936625" y="1591665"/>
                </a:lnTo>
                <a:lnTo>
                  <a:pt x="943279" y="1591665"/>
                </a:lnTo>
                <a:lnTo>
                  <a:pt x="982751" y="1578140"/>
                </a:lnTo>
                <a:lnTo>
                  <a:pt x="1024686" y="1561858"/>
                </a:lnTo>
                <a:lnTo>
                  <a:pt x="1027836" y="1554454"/>
                </a:lnTo>
                <a:close/>
              </a:path>
              <a:path w="1430020" h="1591945">
                <a:moveTo>
                  <a:pt x="1079830" y="927887"/>
                </a:moveTo>
                <a:lnTo>
                  <a:pt x="1070203" y="917676"/>
                </a:lnTo>
                <a:lnTo>
                  <a:pt x="1062177" y="917422"/>
                </a:lnTo>
                <a:lnTo>
                  <a:pt x="1057059" y="922235"/>
                </a:lnTo>
                <a:lnTo>
                  <a:pt x="1042746" y="935024"/>
                </a:lnTo>
                <a:lnTo>
                  <a:pt x="1028204" y="946645"/>
                </a:lnTo>
                <a:lnTo>
                  <a:pt x="1013498" y="957059"/>
                </a:lnTo>
                <a:lnTo>
                  <a:pt x="998664" y="966216"/>
                </a:lnTo>
                <a:lnTo>
                  <a:pt x="992581" y="969708"/>
                </a:lnTo>
                <a:lnTo>
                  <a:pt x="990485" y="977468"/>
                </a:lnTo>
                <a:lnTo>
                  <a:pt x="996315" y="987640"/>
                </a:lnTo>
                <a:lnTo>
                  <a:pt x="1000594" y="989939"/>
                </a:lnTo>
                <a:lnTo>
                  <a:pt x="1007148" y="989939"/>
                </a:lnTo>
                <a:lnTo>
                  <a:pt x="1043330" y="967041"/>
                </a:lnTo>
                <a:lnTo>
                  <a:pt x="1074470" y="940727"/>
                </a:lnTo>
                <a:lnTo>
                  <a:pt x="1079576" y="935926"/>
                </a:lnTo>
                <a:lnTo>
                  <a:pt x="1079830" y="927887"/>
                </a:lnTo>
                <a:close/>
              </a:path>
              <a:path w="1430020" h="1591945">
                <a:moveTo>
                  <a:pt x="1103452" y="450418"/>
                </a:moveTo>
                <a:lnTo>
                  <a:pt x="1071333" y="418096"/>
                </a:lnTo>
                <a:lnTo>
                  <a:pt x="1040384" y="392823"/>
                </a:lnTo>
                <a:lnTo>
                  <a:pt x="1034745" y="388632"/>
                </a:lnTo>
                <a:lnTo>
                  <a:pt x="1026807" y="389826"/>
                </a:lnTo>
                <a:lnTo>
                  <a:pt x="1018438" y="401066"/>
                </a:lnTo>
                <a:lnTo>
                  <a:pt x="1019606" y="409016"/>
                </a:lnTo>
                <a:lnTo>
                  <a:pt x="1025245" y="413207"/>
                </a:lnTo>
                <a:lnTo>
                  <a:pt x="1040168" y="424840"/>
                </a:lnTo>
                <a:lnTo>
                  <a:pt x="1054303" y="436930"/>
                </a:lnTo>
                <a:lnTo>
                  <a:pt x="1067587" y="449453"/>
                </a:lnTo>
                <a:lnTo>
                  <a:pt x="1079969" y="462343"/>
                </a:lnTo>
                <a:lnTo>
                  <a:pt x="1082471" y="465086"/>
                </a:lnTo>
                <a:lnTo>
                  <a:pt x="1085900" y="466483"/>
                </a:lnTo>
                <a:lnTo>
                  <a:pt x="1092403" y="466483"/>
                </a:lnTo>
                <a:lnTo>
                  <a:pt x="1095463" y="465391"/>
                </a:lnTo>
                <a:lnTo>
                  <a:pt x="1103096" y="458444"/>
                </a:lnTo>
                <a:lnTo>
                  <a:pt x="1103452" y="450418"/>
                </a:lnTo>
                <a:close/>
              </a:path>
              <a:path w="1430020" h="1591945">
                <a:moveTo>
                  <a:pt x="1164183" y="1484426"/>
                </a:moveTo>
                <a:lnTo>
                  <a:pt x="1156881" y="1472438"/>
                </a:lnTo>
                <a:lnTo>
                  <a:pt x="1149083" y="1470533"/>
                </a:lnTo>
                <a:lnTo>
                  <a:pt x="1143088" y="1474190"/>
                </a:lnTo>
                <a:lnTo>
                  <a:pt x="1127353" y="1483537"/>
                </a:lnTo>
                <a:lnTo>
                  <a:pt x="1111110" y="1492681"/>
                </a:lnTo>
                <a:lnTo>
                  <a:pt x="1094422" y="1501609"/>
                </a:lnTo>
                <a:lnTo>
                  <a:pt x="1077328" y="1510271"/>
                </a:lnTo>
                <a:lnTo>
                  <a:pt x="1071041" y="1513370"/>
                </a:lnTo>
                <a:lnTo>
                  <a:pt x="1068463" y="1520990"/>
                </a:lnTo>
                <a:lnTo>
                  <a:pt x="1073772" y="1531759"/>
                </a:lnTo>
                <a:lnTo>
                  <a:pt x="1078280" y="1534350"/>
                </a:lnTo>
                <a:lnTo>
                  <a:pt x="1084846" y="1534350"/>
                </a:lnTo>
                <a:lnTo>
                  <a:pt x="1123365" y="1514932"/>
                </a:lnTo>
                <a:lnTo>
                  <a:pt x="1162304" y="1492237"/>
                </a:lnTo>
                <a:lnTo>
                  <a:pt x="1164183" y="1484426"/>
                </a:lnTo>
                <a:close/>
              </a:path>
              <a:path w="1430020" h="1591945">
                <a:moveTo>
                  <a:pt x="1172603" y="810475"/>
                </a:moveTo>
                <a:lnTo>
                  <a:pt x="1170305" y="802767"/>
                </a:lnTo>
                <a:lnTo>
                  <a:pt x="1157973" y="796112"/>
                </a:lnTo>
                <a:lnTo>
                  <a:pt x="1150264" y="798410"/>
                </a:lnTo>
                <a:lnTo>
                  <a:pt x="1146924" y="804570"/>
                </a:lnTo>
                <a:lnTo>
                  <a:pt x="1141476" y="814285"/>
                </a:lnTo>
                <a:lnTo>
                  <a:pt x="1132801" y="828662"/>
                </a:lnTo>
                <a:lnTo>
                  <a:pt x="1121054" y="846594"/>
                </a:lnTo>
                <a:lnTo>
                  <a:pt x="1106373" y="866940"/>
                </a:lnTo>
                <a:lnTo>
                  <a:pt x="1102144" y="872528"/>
                </a:lnTo>
                <a:lnTo>
                  <a:pt x="1103236" y="880491"/>
                </a:lnTo>
                <a:lnTo>
                  <a:pt x="1111110" y="886472"/>
                </a:lnTo>
                <a:lnTo>
                  <a:pt x="1113815" y="887323"/>
                </a:lnTo>
                <a:lnTo>
                  <a:pt x="1120317" y="887323"/>
                </a:lnTo>
                <a:lnTo>
                  <a:pt x="1153591" y="843343"/>
                </a:lnTo>
                <a:lnTo>
                  <a:pt x="1169263" y="816648"/>
                </a:lnTo>
                <a:lnTo>
                  <a:pt x="1172603" y="810475"/>
                </a:lnTo>
                <a:close/>
              </a:path>
              <a:path w="1430020" h="1591945">
                <a:moveTo>
                  <a:pt x="1176934" y="588619"/>
                </a:moveTo>
                <a:lnTo>
                  <a:pt x="1162126" y="544436"/>
                </a:lnTo>
                <a:lnTo>
                  <a:pt x="1144968" y="509016"/>
                </a:lnTo>
                <a:lnTo>
                  <a:pt x="1133805" y="500710"/>
                </a:lnTo>
                <a:lnTo>
                  <a:pt x="1122629" y="506984"/>
                </a:lnTo>
                <a:lnTo>
                  <a:pt x="1120267" y="512762"/>
                </a:lnTo>
                <a:lnTo>
                  <a:pt x="1121537" y="518147"/>
                </a:lnTo>
                <a:lnTo>
                  <a:pt x="1109891" y="513664"/>
                </a:lnTo>
                <a:lnTo>
                  <a:pt x="1098169" y="509625"/>
                </a:lnTo>
                <a:lnTo>
                  <a:pt x="1086408" y="506031"/>
                </a:lnTo>
                <a:lnTo>
                  <a:pt x="1074610" y="502894"/>
                </a:lnTo>
                <a:lnTo>
                  <a:pt x="1067841" y="501269"/>
                </a:lnTo>
                <a:lnTo>
                  <a:pt x="1060932" y="505383"/>
                </a:lnTo>
                <a:lnTo>
                  <a:pt x="1057567" y="519010"/>
                </a:lnTo>
                <a:lnTo>
                  <a:pt x="1061732" y="525894"/>
                </a:lnTo>
                <a:lnTo>
                  <a:pt x="1068539" y="527558"/>
                </a:lnTo>
                <a:lnTo>
                  <a:pt x="1085875" y="532371"/>
                </a:lnTo>
                <a:lnTo>
                  <a:pt x="1103122" y="538238"/>
                </a:lnTo>
                <a:lnTo>
                  <a:pt x="1120216" y="545147"/>
                </a:lnTo>
                <a:lnTo>
                  <a:pt x="1137107" y="553072"/>
                </a:lnTo>
                <a:lnTo>
                  <a:pt x="1137551" y="553300"/>
                </a:lnTo>
                <a:lnTo>
                  <a:pt x="1138453" y="553656"/>
                </a:lnTo>
                <a:lnTo>
                  <a:pt x="1152169" y="594321"/>
                </a:lnTo>
                <a:lnTo>
                  <a:pt x="1157262" y="597992"/>
                </a:lnTo>
                <a:lnTo>
                  <a:pt x="1163942" y="597992"/>
                </a:lnTo>
                <a:lnTo>
                  <a:pt x="1165098" y="597839"/>
                </a:lnTo>
                <a:lnTo>
                  <a:pt x="1172997" y="595617"/>
                </a:lnTo>
                <a:lnTo>
                  <a:pt x="1176934" y="588619"/>
                </a:lnTo>
                <a:close/>
              </a:path>
              <a:path w="1430020" h="1591945">
                <a:moveTo>
                  <a:pt x="1188681" y="685292"/>
                </a:moveTo>
                <a:lnTo>
                  <a:pt x="1181595" y="647026"/>
                </a:lnTo>
                <a:lnTo>
                  <a:pt x="1167434" y="647852"/>
                </a:lnTo>
                <a:lnTo>
                  <a:pt x="1162113" y="653872"/>
                </a:lnTo>
                <a:lnTo>
                  <a:pt x="1163040" y="668845"/>
                </a:lnTo>
                <a:lnTo>
                  <a:pt x="1163294" y="676986"/>
                </a:lnTo>
                <a:lnTo>
                  <a:pt x="1161707" y="722172"/>
                </a:lnTo>
                <a:lnTo>
                  <a:pt x="1159725" y="741756"/>
                </a:lnTo>
                <a:lnTo>
                  <a:pt x="1164755" y="748017"/>
                </a:lnTo>
                <a:lnTo>
                  <a:pt x="1172197" y="748842"/>
                </a:lnTo>
                <a:lnTo>
                  <a:pt x="1173124" y="748868"/>
                </a:lnTo>
                <a:lnTo>
                  <a:pt x="1179525" y="748868"/>
                </a:lnTo>
                <a:lnTo>
                  <a:pt x="1187945" y="711085"/>
                </a:lnTo>
                <a:lnTo>
                  <a:pt x="1188504" y="698080"/>
                </a:lnTo>
                <a:lnTo>
                  <a:pt x="1188681" y="685292"/>
                </a:lnTo>
                <a:close/>
              </a:path>
              <a:path w="1430020" h="1591945">
                <a:moveTo>
                  <a:pt x="1277835" y="629259"/>
                </a:moveTo>
                <a:lnTo>
                  <a:pt x="1244257" y="596646"/>
                </a:lnTo>
                <a:lnTo>
                  <a:pt x="1214856" y="572249"/>
                </a:lnTo>
                <a:lnTo>
                  <a:pt x="1209294" y="567994"/>
                </a:lnTo>
                <a:lnTo>
                  <a:pt x="1201318" y="569048"/>
                </a:lnTo>
                <a:lnTo>
                  <a:pt x="1192784" y="580174"/>
                </a:lnTo>
                <a:lnTo>
                  <a:pt x="1193850" y="588149"/>
                </a:lnTo>
                <a:lnTo>
                  <a:pt x="1199413" y="592416"/>
                </a:lnTo>
                <a:lnTo>
                  <a:pt x="1213446" y="603618"/>
                </a:lnTo>
                <a:lnTo>
                  <a:pt x="1227378" y="615619"/>
                </a:lnTo>
                <a:lnTo>
                  <a:pt x="1241145" y="628408"/>
                </a:lnTo>
                <a:lnTo>
                  <a:pt x="1254721" y="641921"/>
                </a:lnTo>
                <a:lnTo>
                  <a:pt x="1257223" y="644486"/>
                </a:lnTo>
                <a:lnTo>
                  <a:pt x="1260525" y="645782"/>
                </a:lnTo>
                <a:lnTo>
                  <a:pt x="1267028" y="645782"/>
                </a:lnTo>
                <a:lnTo>
                  <a:pt x="1270215" y="644588"/>
                </a:lnTo>
                <a:lnTo>
                  <a:pt x="1277721" y="637311"/>
                </a:lnTo>
                <a:lnTo>
                  <a:pt x="1277835" y="629259"/>
                </a:lnTo>
                <a:close/>
              </a:path>
              <a:path w="1430020" h="1591945">
                <a:moveTo>
                  <a:pt x="1283970" y="1388287"/>
                </a:moveTo>
                <a:lnTo>
                  <a:pt x="1274102" y="1378305"/>
                </a:lnTo>
                <a:lnTo>
                  <a:pt x="1266075" y="1378267"/>
                </a:lnTo>
                <a:lnTo>
                  <a:pt x="1261071" y="1383182"/>
                </a:lnTo>
                <a:lnTo>
                  <a:pt x="1247876" y="1395806"/>
                </a:lnTo>
                <a:lnTo>
                  <a:pt x="1234071" y="1408176"/>
                </a:lnTo>
                <a:lnTo>
                  <a:pt x="1219708" y="1420266"/>
                </a:lnTo>
                <a:lnTo>
                  <a:pt x="1204823" y="1432026"/>
                </a:lnTo>
                <a:lnTo>
                  <a:pt x="1199261" y="1436293"/>
                </a:lnTo>
                <a:lnTo>
                  <a:pt x="1198194" y="1444269"/>
                </a:lnTo>
                <a:lnTo>
                  <a:pt x="1204963" y="1453095"/>
                </a:lnTo>
                <a:lnTo>
                  <a:pt x="1208735" y="1454810"/>
                </a:lnTo>
                <a:lnTo>
                  <a:pt x="1215250" y="1454810"/>
                </a:lnTo>
                <a:lnTo>
                  <a:pt x="1250759" y="1427327"/>
                </a:lnTo>
                <a:lnTo>
                  <a:pt x="1278928" y="1401254"/>
                </a:lnTo>
                <a:lnTo>
                  <a:pt x="1283919" y="1396326"/>
                </a:lnTo>
                <a:lnTo>
                  <a:pt x="1283970" y="1388287"/>
                </a:lnTo>
                <a:close/>
              </a:path>
              <a:path w="1430020" h="1591945">
                <a:moveTo>
                  <a:pt x="1367561" y="756805"/>
                </a:moveTo>
                <a:lnTo>
                  <a:pt x="1349082" y="718527"/>
                </a:lnTo>
                <a:lnTo>
                  <a:pt x="1323594" y="682993"/>
                </a:lnTo>
                <a:lnTo>
                  <a:pt x="1311338" y="676402"/>
                </a:lnTo>
                <a:lnTo>
                  <a:pt x="1300238" y="684974"/>
                </a:lnTo>
                <a:lnTo>
                  <a:pt x="1299197" y="692950"/>
                </a:lnTo>
                <a:lnTo>
                  <a:pt x="1303477" y="698500"/>
                </a:lnTo>
                <a:lnTo>
                  <a:pt x="1309268" y="706107"/>
                </a:lnTo>
                <a:lnTo>
                  <a:pt x="1335239" y="747344"/>
                </a:lnTo>
                <a:lnTo>
                  <a:pt x="1343634" y="765543"/>
                </a:lnTo>
                <a:lnTo>
                  <a:pt x="1348257" y="768324"/>
                </a:lnTo>
                <a:lnTo>
                  <a:pt x="1354848" y="768324"/>
                </a:lnTo>
                <a:lnTo>
                  <a:pt x="1356614" y="767969"/>
                </a:lnTo>
                <a:lnTo>
                  <a:pt x="1364703" y="764324"/>
                </a:lnTo>
                <a:lnTo>
                  <a:pt x="1367561" y="756805"/>
                </a:lnTo>
                <a:close/>
              </a:path>
              <a:path w="1430020" h="1591945">
                <a:moveTo>
                  <a:pt x="1375638" y="1270711"/>
                </a:moveTo>
                <a:lnTo>
                  <a:pt x="1373276" y="1263015"/>
                </a:lnTo>
                <a:lnTo>
                  <a:pt x="1360881" y="1256449"/>
                </a:lnTo>
                <a:lnTo>
                  <a:pt x="1353210" y="1258798"/>
                </a:lnTo>
                <a:lnTo>
                  <a:pt x="1349921" y="1264996"/>
                </a:lnTo>
                <a:lnTo>
                  <a:pt x="1340980" y="1281036"/>
                </a:lnTo>
                <a:lnTo>
                  <a:pt x="1331341" y="1296822"/>
                </a:lnTo>
                <a:lnTo>
                  <a:pt x="1321028" y="1312291"/>
                </a:lnTo>
                <a:lnTo>
                  <a:pt x="1310068" y="1327404"/>
                </a:lnTo>
                <a:lnTo>
                  <a:pt x="1305839" y="1333004"/>
                </a:lnTo>
                <a:lnTo>
                  <a:pt x="1306944" y="1340967"/>
                </a:lnTo>
                <a:lnTo>
                  <a:pt x="1314831" y="1346923"/>
                </a:lnTo>
                <a:lnTo>
                  <a:pt x="1317523" y="1347762"/>
                </a:lnTo>
                <a:lnTo>
                  <a:pt x="1324038" y="1347762"/>
                </a:lnTo>
                <a:lnTo>
                  <a:pt x="1352753" y="1310462"/>
                </a:lnTo>
                <a:lnTo>
                  <a:pt x="1372349" y="1276896"/>
                </a:lnTo>
                <a:lnTo>
                  <a:pt x="1375638" y="1270711"/>
                </a:lnTo>
                <a:close/>
              </a:path>
              <a:path w="1430020" h="1591945">
                <a:moveTo>
                  <a:pt x="1414907" y="904252"/>
                </a:moveTo>
                <a:lnTo>
                  <a:pt x="1404086" y="860018"/>
                </a:lnTo>
                <a:lnTo>
                  <a:pt x="1392745" y="822693"/>
                </a:lnTo>
                <a:lnTo>
                  <a:pt x="1383398" y="812431"/>
                </a:lnTo>
                <a:lnTo>
                  <a:pt x="1370037" y="816838"/>
                </a:lnTo>
                <a:lnTo>
                  <a:pt x="1366431" y="824026"/>
                </a:lnTo>
                <a:lnTo>
                  <a:pt x="1368640" y="830681"/>
                </a:lnTo>
                <a:lnTo>
                  <a:pt x="1374355" y="848690"/>
                </a:lnTo>
                <a:lnTo>
                  <a:pt x="1379601" y="866775"/>
                </a:lnTo>
                <a:lnTo>
                  <a:pt x="1384350" y="884859"/>
                </a:lnTo>
                <a:lnTo>
                  <a:pt x="1388592" y="902893"/>
                </a:lnTo>
                <a:lnTo>
                  <a:pt x="1389913" y="908812"/>
                </a:lnTo>
                <a:lnTo>
                  <a:pt x="1395158" y="912850"/>
                </a:lnTo>
                <a:lnTo>
                  <a:pt x="1401889" y="912850"/>
                </a:lnTo>
                <a:lnTo>
                  <a:pt x="1402816" y="912749"/>
                </a:lnTo>
                <a:lnTo>
                  <a:pt x="1410589" y="911034"/>
                </a:lnTo>
                <a:lnTo>
                  <a:pt x="1414907" y="904252"/>
                </a:lnTo>
                <a:close/>
              </a:path>
              <a:path w="1430020" h="1591945">
                <a:moveTo>
                  <a:pt x="1423289" y="1122413"/>
                </a:moveTo>
                <a:lnTo>
                  <a:pt x="1418628" y="1115860"/>
                </a:lnTo>
                <a:lnTo>
                  <a:pt x="1404721" y="1113548"/>
                </a:lnTo>
                <a:lnTo>
                  <a:pt x="1398231" y="1118209"/>
                </a:lnTo>
                <a:lnTo>
                  <a:pt x="1397076" y="1125118"/>
                </a:lnTo>
                <a:lnTo>
                  <a:pt x="1393621" y="1143495"/>
                </a:lnTo>
                <a:lnTo>
                  <a:pt x="1389481" y="1161643"/>
                </a:lnTo>
                <a:lnTo>
                  <a:pt x="1384642" y="1179512"/>
                </a:lnTo>
                <a:lnTo>
                  <a:pt x="1379143" y="1197025"/>
                </a:lnTo>
                <a:lnTo>
                  <a:pt x="1376908" y="1203667"/>
                </a:lnTo>
                <a:lnTo>
                  <a:pt x="1380490" y="1210868"/>
                </a:lnTo>
                <a:lnTo>
                  <a:pt x="1388478" y="1213561"/>
                </a:lnTo>
                <a:lnTo>
                  <a:pt x="1389849" y="1213777"/>
                </a:lnTo>
                <a:lnTo>
                  <a:pt x="1396492" y="1213777"/>
                </a:lnTo>
                <a:lnTo>
                  <a:pt x="1414119" y="1167803"/>
                </a:lnTo>
                <a:lnTo>
                  <a:pt x="1422133" y="1129322"/>
                </a:lnTo>
                <a:lnTo>
                  <a:pt x="1423289" y="1122413"/>
                </a:lnTo>
                <a:close/>
              </a:path>
              <a:path w="1430020" h="1591945">
                <a:moveTo>
                  <a:pt x="1429499" y="1038974"/>
                </a:moveTo>
                <a:lnTo>
                  <a:pt x="1427518" y="990384"/>
                </a:lnTo>
                <a:lnTo>
                  <a:pt x="1418958" y="961986"/>
                </a:lnTo>
                <a:lnTo>
                  <a:pt x="1405051" y="963434"/>
                </a:lnTo>
                <a:lnTo>
                  <a:pt x="1399997" y="969683"/>
                </a:lnTo>
                <a:lnTo>
                  <a:pt x="1400733" y="976668"/>
                </a:lnTo>
                <a:lnTo>
                  <a:pt x="1402207" y="992403"/>
                </a:lnTo>
                <a:lnTo>
                  <a:pt x="1403261" y="1008062"/>
                </a:lnTo>
                <a:lnTo>
                  <a:pt x="1403883" y="1023607"/>
                </a:lnTo>
                <a:lnTo>
                  <a:pt x="1404099" y="1038974"/>
                </a:lnTo>
                <a:lnTo>
                  <a:pt x="1404035" y="1047432"/>
                </a:lnTo>
                <a:lnTo>
                  <a:pt x="1403807" y="1058151"/>
                </a:lnTo>
                <a:lnTo>
                  <a:pt x="1409369" y="1063955"/>
                </a:lnTo>
                <a:lnTo>
                  <a:pt x="1416659" y="1064120"/>
                </a:lnTo>
                <a:lnTo>
                  <a:pt x="1423543" y="1064120"/>
                </a:lnTo>
                <a:lnTo>
                  <a:pt x="1429207" y="1058621"/>
                </a:lnTo>
                <a:lnTo>
                  <a:pt x="1429448" y="1047432"/>
                </a:lnTo>
                <a:lnTo>
                  <a:pt x="1429499" y="10389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2" name="object 12"/>
          <p:cNvSpPr/>
          <p:nvPr/>
        </p:nvSpPr>
        <p:spPr>
          <a:xfrm>
            <a:off x="3646715" y="5813707"/>
            <a:ext cx="603477" cy="955221"/>
          </a:xfrm>
          <a:custGeom>
            <a:avLst/>
            <a:gdLst/>
            <a:ahLst/>
            <a:cxnLst/>
            <a:rect l="l" t="t" r="r" b="b"/>
            <a:pathLst>
              <a:path w="563245" h="891539">
                <a:moveTo>
                  <a:pt x="114503" y="0"/>
                </a:moveTo>
                <a:lnTo>
                  <a:pt x="66351" y="2748"/>
                </a:lnTo>
                <a:lnTo>
                  <a:pt x="19660" y="10569"/>
                </a:lnTo>
                <a:lnTo>
                  <a:pt x="0" y="16087"/>
                </a:lnTo>
                <a:lnTo>
                  <a:pt x="0" y="875029"/>
                </a:lnTo>
                <a:lnTo>
                  <a:pt x="23504" y="881386"/>
                </a:lnTo>
                <a:lnTo>
                  <a:pt x="70838" y="888933"/>
                </a:lnTo>
                <a:lnTo>
                  <a:pt x="119722" y="891451"/>
                </a:lnTo>
                <a:lnTo>
                  <a:pt x="168830" y="888773"/>
                </a:lnTo>
                <a:lnTo>
                  <a:pt x="216224" y="881076"/>
                </a:lnTo>
                <a:lnTo>
                  <a:pt x="261656" y="868615"/>
                </a:lnTo>
                <a:lnTo>
                  <a:pt x="304877" y="851644"/>
                </a:lnTo>
                <a:lnTo>
                  <a:pt x="345637" y="830416"/>
                </a:lnTo>
                <a:lnTo>
                  <a:pt x="383687" y="805186"/>
                </a:lnTo>
                <a:lnTo>
                  <a:pt x="418776" y="776208"/>
                </a:lnTo>
                <a:lnTo>
                  <a:pt x="450657" y="743736"/>
                </a:lnTo>
                <a:lnTo>
                  <a:pt x="479079" y="708024"/>
                </a:lnTo>
                <a:lnTo>
                  <a:pt x="503793" y="669326"/>
                </a:lnTo>
                <a:lnTo>
                  <a:pt x="524550" y="627896"/>
                </a:lnTo>
                <a:lnTo>
                  <a:pt x="541100" y="583988"/>
                </a:lnTo>
                <a:lnTo>
                  <a:pt x="553194" y="537857"/>
                </a:lnTo>
                <a:lnTo>
                  <a:pt x="559959" y="493814"/>
                </a:lnTo>
                <a:lnTo>
                  <a:pt x="431025" y="493814"/>
                </a:lnTo>
                <a:lnTo>
                  <a:pt x="417308" y="443259"/>
                </a:lnTo>
                <a:lnTo>
                  <a:pt x="399090" y="395631"/>
                </a:lnTo>
                <a:lnTo>
                  <a:pt x="376400" y="350804"/>
                </a:lnTo>
                <a:lnTo>
                  <a:pt x="349264" y="308651"/>
                </a:lnTo>
                <a:lnTo>
                  <a:pt x="317712" y="269044"/>
                </a:lnTo>
                <a:lnTo>
                  <a:pt x="281769" y="231857"/>
                </a:lnTo>
                <a:lnTo>
                  <a:pt x="241465" y="196964"/>
                </a:lnTo>
                <a:lnTo>
                  <a:pt x="249910" y="189796"/>
                </a:lnTo>
                <a:lnTo>
                  <a:pt x="292933" y="157527"/>
                </a:lnTo>
                <a:lnTo>
                  <a:pt x="309268" y="152296"/>
                </a:lnTo>
                <a:lnTo>
                  <a:pt x="453874" y="152296"/>
                </a:lnTo>
                <a:lnTo>
                  <a:pt x="447307" y="144381"/>
                </a:lnTo>
                <a:lnTo>
                  <a:pt x="414896" y="112591"/>
                </a:lnTo>
                <a:lnTo>
                  <a:pt x="379322" y="84199"/>
                </a:lnTo>
                <a:lnTo>
                  <a:pt x="340853" y="59471"/>
                </a:lnTo>
                <a:lnTo>
                  <a:pt x="299759" y="38669"/>
                </a:lnTo>
                <a:lnTo>
                  <a:pt x="256308" y="22057"/>
                </a:lnTo>
                <a:lnTo>
                  <a:pt x="210769" y="9899"/>
                </a:lnTo>
                <a:lnTo>
                  <a:pt x="163411" y="2459"/>
                </a:lnTo>
                <a:lnTo>
                  <a:pt x="114503" y="0"/>
                </a:lnTo>
                <a:close/>
              </a:path>
              <a:path w="563245" h="891539">
                <a:moveTo>
                  <a:pt x="453874" y="152296"/>
                </a:moveTo>
                <a:lnTo>
                  <a:pt x="309268" y="152296"/>
                </a:lnTo>
                <a:lnTo>
                  <a:pt x="325058" y="158769"/>
                </a:lnTo>
                <a:lnTo>
                  <a:pt x="347395" y="177342"/>
                </a:lnTo>
                <a:lnTo>
                  <a:pt x="382563" y="214549"/>
                </a:lnTo>
                <a:lnTo>
                  <a:pt x="408294" y="254585"/>
                </a:lnTo>
                <a:lnTo>
                  <a:pt x="425814" y="297079"/>
                </a:lnTo>
                <a:lnTo>
                  <a:pt x="436347" y="341655"/>
                </a:lnTo>
                <a:lnTo>
                  <a:pt x="441116" y="387941"/>
                </a:lnTo>
                <a:lnTo>
                  <a:pt x="441347" y="435564"/>
                </a:lnTo>
                <a:lnTo>
                  <a:pt x="438264" y="484149"/>
                </a:lnTo>
                <a:lnTo>
                  <a:pt x="438035" y="486841"/>
                </a:lnTo>
                <a:lnTo>
                  <a:pt x="434568" y="489242"/>
                </a:lnTo>
                <a:lnTo>
                  <a:pt x="431025" y="493814"/>
                </a:lnTo>
                <a:lnTo>
                  <a:pt x="559959" y="493814"/>
                </a:lnTo>
                <a:lnTo>
                  <a:pt x="560582" y="489756"/>
                </a:lnTo>
                <a:lnTo>
                  <a:pt x="563016" y="439940"/>
                </a:lnTo>
                <a:lnTo>
                  <a:pt x="560279" y="391739"/>
                </a:lnTo>
                <a:lnTo>
                  <a:pt x="552496" y="345091"/>
                </a:lnTo>
                <a:lnTo>
                  <a:pt x="539936" y="300260"/>
                </a:lnTo>
                <a:lnTo>
                  <a:pt x="522869" y="257510"/>
                </a:lnTo>
                <a:lnTo>
                  <a:pt x="501562" y="217105"/>
                </a:lnTo>
                <a:lnTo>
                  <a:pt x="476285" y="179307"/>
                </a:lnTo>
                <a:lnTo>
                  <a:pt x="453874" y="15229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3" name="object 13"/>
          <p:cNvSpPr/>
          <p:nvPr/>
        </p:nvSpPr>
        <p:spPr>
          <a:xfrm>
            <a:off x="5978528" y="276918"/>
            <a:ext cx="787854" cy="390525"/>
          </a:xfrm>
          <a:custGeom>
            <a:avLst/>
            <a:gdLst/>
            <a:ahLst/>
            <a:cxnLst/>
            <a:rect l="l" t="t" r="r" b="b"/>
            <a:pathLst>
              <a:path w="735330" h="364490">
                <a:moveTo>
                  <a:pt x="582066" y="255168"/>
                </a:moveTo>
                <a:lnTo>
                  <a:pt x="533717" y="214960"/>
                </a:lnTo>
                <a:lnTo>
                  <a:pt x="489445" y="195465"/>
                </a:lnTo>
                <a:lnTo>
                  <a:pt x="443191" y="184188"/>
                </a:lnTo>
                <a:lnTo>
                  <a:pt x="395986" y="181368"/>
                </a:lnTo>
                <a:lnTo>
                  <a:pt x="348843" y="187236"/>
                </a:lnTo>
                <a:lnTo>
                  <a:pt x="303568" y="201739"/>
                </a:lnTo>
                <a:lnTo>
                  <a:pt x="261924" y="224155"/>
                </a:lnTo>
                <a:lnTo>
                  <a:pt x="224713" y="253834"/>
                </a:lnTo>
                <a:lnTo>
                  <a:pt x="192747" y="290131"/>
                </a:lnTo>
                <a:lnTo>
                  <a:pt x="166865" y="332397"/>
                </a:lnTo>
                <a:lnTo>
                  <a:pt x="164871" y="339699"/>
                </a:lnTo>
                <a:lnTo>
                  <a:pt x="165811" y="346938"/>
                </a:lnTo>
                <a:lnTo>
                  <a:pt x="169392" y="353314"/>
                </a:lnTo>
                <a:lnTo>
                  <a:pt x="175361" y="357962"/>
                </a:lnTo>
                <a:lnTo>
                  <a:pt x="178092" y="359346"/>
                </a:lnTo>
                <a:lnTo>
                  <a:pt x="181013" y="359994"/>
                </a:lnTo>
                <a:lnTo>
                  <a:pt x="190855" y="359994"/>
                </a:lnTo>
                <a:lnTo>
                  <a:pt x="197586" y="356146"/>
                </a:lnTo>
                <a:lnTo>
                  <a:pt x="200926" y="349478"/>
                </a:lnTo>
                <a:lnTo>
                  <a:pt x="229628" y="304698"/>
                </a:lnTo>
                <a:lnTo>
                  <a:pt x="266128" y="268211"/>
                </a:lnTo>
                <a:lnTo>
                  <a:pt x="309054" y="241096"/>
                </a:lnTo>
                <a:lnTo>
                  <a:pt x="357047" y="224447"/>
                </a:lnTo>
                <a:lnTo>
                  <a:pt x="407555" y="219379"/>
                </a:lnTo>
                <a:lnTo>
                  <a:pt x="457898" y="225920"/>
                </a:lnTo>
                <a:lnTo>
                  <a:pt x="506374" y="243687"/>
                </a:lnTo>
                <a:lnTo>
                  <a:pt x="551281" y="272237"/>
                </a:lnTo>
                <a:lnTo>
                  <a:pt x="558025" y="275678"/>
                </a:lnTo>
                <a:lnTo>
                  <a:pt x="565302" y="276250"/>
                </a:lnTo>
                <a:lnTo>
                  <a:pt x="572262" y="274053"/>
                </a:lnTo>
                <a:lnTo>
                  <a:pt x="578053" y="269176"/>
                </a:lnTo>
                <a:lnTo>
                  <a:pt x="581482" y="262445"/>
                </a:lnTo>
                <a:lnTo>
                  <a:pt x="582066" y="255168"/>
                </a:lnTo>
                <a:close/>
              </a:path>
              <a:path w="735330" h="364490">
                <a:moveTo>
                  <a:pt x="734733" y="185674"/>
                </a:moveTo>
                <a:lnTo>
                  <a:pt x="702906" y="140309"/>
                </a:lnTo>
                <a:lnTo>
                  <a:pt x="670115" y="106172"/>
                </a:lnTo>
                <a:lnTo>
                  <a:pt x="633933" y="76415"/>
                </a:lnTo>
                <a:lnTo>
                  <a:pt x="594804" y="51244"/>
                </a:lnTo>
                <a:lnTo>
                  <a:pt x="553161" y="30822"/>
                </a:lnTo>
                <a:lnTo>
                  <a:pt x="509447" y="15354"/>
                </a:lnTo>
                <a:lnTo>
                  <a:pt x="464096" y="5016"/>
                </a:lnTo>
                <a:lnTo>
                  <a:pt x="417537" y="0"/>
                </a:lnTo>
                <a:lnTo>
                  <a:pt x="370205" y="457"/>
                </a:lnTo>
                <a:lnTo>
                  <a:pt x="322567" y="6604"/>
                </a:lnTo>
                <a:lnTo>
                  <a:pt x="273431" y="19177"/>
                </a:lnTo>
                <a:lnTo>
                  <a:pt x="226987" y="37503"/>
                </a:lnTo>
                <a:lnTo>
                  <a:pt x="183629" y="61188"/>
                </a:lnTo>
                <a:lnTo>
                  <a:pt x="143764" y="89814"/>
                </a:lnTo>
                <a:lnTo>
                  <a:pt x="107772" y="122961"/>
                </a:lnTo>
                <a:lnTo>
                  <a:pt x="76073" y="160223"/>
                </a:lnTo>
                <a:lnTo>
                  <a:pt x="49034" y="201180"/>
                </a:lnTo>
                <a:lnTo>
                  <a:pt x="27076" y="245414"/>
                </a:lnTo>
                <a:lnTo>
                  <a:pt x="10604" y="292531"/>
                </a:lnTo>
                <a:lnTo>
                  <a:pt x="0" y="342087"/>
                </a:lnTo>
                <a:lnTo>
                  <a:pt x="393" y="349656"/>
                </a:lnTo>
                <a:lnTo>
                  <a:pt x="3543" y="356247"/>
                </a:lnTo>
                <a:lnTo>
                  <a:pt x="8928" y="361175"/>
                </a:lnTo>
                <a:lnTo>
                  <a:pt x="16040" y="363740"/>
                </a:lnTo>
                <a:lnTo>
                  <a:pt x="18872" y="363943"/>
                </a:lnTo>
                <a:lnTo>
                  <a:pt x="28143" y="363943"/>
                </a:lnTo>
                <a:lnTo>
                  <a:pt x="36283" y="357149"/>
                </a:lnTo>
                <a:lnTo>
                  <a:pt x="37693" y="347700"/>
                </a:lnTo>
                <a:lnTo>
                  <a:pt x="48691" y="297992"/>
                </a:lnTo>
                <a:lnTo>
                  <a:pt x="66205" y="251066"/>
                </a:lnTo>
                <a:lnTo>
                  <a:pt x="89738" y="207454"/>
                </a:lnTo>
                <a:lnTo>
                  <a:pt x="118795" y="167665"/>
                </a:lnTo>
                <a:lnTo>
                  <a:pt x="152882" y="132207"/>
                </a:lnTo>
                <a:lnTo>
                  <a:pt x="191503" y="101600"/>
                </a:lnTo>
                <a:lnTo>
                  <a:pt x="234162" y="76365"/>
                </a:lnTo>
                <a:lnTo>
                  <a:pt x="280377" y="57010"/>
                </a:lnTo>
                <a:lnTo>
                  <a:pt x="329653" y="44030"/>
                </a:lnTo>
                <a:lnTo>
                  <a:pt x="377583" y="38176"/>
                </a:lnTo>
                <a:lnTo>
                  <a:pt x="425094" y="38646"/>
                </a:lnTo>
                <a:lnTo>
                  <a:pt x="471627" y="45199"/>
                </a:lnTo>
                <a:lnTo>
                  <a:pt x="516648" y="57632"/>
                </a:lnTo>
                <a:lnTo>
                  <a:pt x="559625" y="75692"/>
                </a:lnTo>
                <a:lnTo>
                  <a:pt x="599998" y="99174"/>
                </a:lnTo>
                <a:lnTo>
                  <a:pt x="637247" y="127825"/>
                </a:lnTo>
                <a:lnTo>
                  <a:pt x="670814" y="161442"/>
                </a:lnTo>
                <a:lnTo>
                  <a:pt x="700176" y="199783"/>
                </a:lnTo>
                <a:lnTo>
                  <a:pt x="705523" y="205130"/>
                </a:lnTo>
                <a:lnTo>
                  <a:pt x="712292" y="207899"/>
                </a:lnTo>
                <a:lnTo>
                  <a:pt x="719582" y="207937"/>
                </a:lnTo>
                <a:lnTo>
                  <a:pt x="726579" y="205079"/>
                </a:lnTo>
                <a:lnTo>
                  <a:pt x="731913" y="199732"/>
                </a:lnTo>
                <a:lnTo>
                  <a:pt x="734695" y="192976"/>
                </a:lnTo>
                <a:lnTo>
                  <a:pt x="734733" y="1856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4" name="object 14"/>
          <p:cNvSpPr/>
          <p:nvPr/>
        </p:nvSpPr>
        <p:spPr>
          <a:xfrm>
            <a:off x="5871115" y="5757749"/>
            <a:ext cx="607559" cy="461282"/>
          </a:xfrm>
          <a:custGeom>
            <a:avLst/>
            <a:gdLst/>
            <a:ahLst/>
            <a:cxnLst/>
            <a:rect l="l" t="t" r="r" b="b"/>
            <a:pathLst>
              <a:path w="567055" h="430529">
                <a:moveTo>
                  <a:pt x="178904" y="0"/>
                </a:moveTo>
                <a:lnTo>
                  <a:pt x="174282" y="38"/>
                </a:lnTo>
                <a:lnTo>
                  <a:pt x="2146" y="97243"/>
                </a:lnTo>
                <a:lnTo>
                  <a:pt x="0" y="105003"/>
                </a:lnTo>
                <a:lnTo>
                  <a:pt x="6908" y="117220"/>
                </a:lnTo>
                <a:lnTo>
                  <a:pt x="14655" y="119367"/>
                </a:lnTo>
                <a:lnTo>
                  <a:pt x="165417" y="34226"/>
                </a:lnTo>
                <a:lnTo>
                  <a:pt x="178371" y="224320"/>
                </a:lnTo>
                <a:lnTo>
                  <a:pt x="180835" y="228193"/>
                </a:lnTo>
                <a:lnTo>
                  <a:pt x="188417" y="232371"/>
                </a:lnTo>
                <a:lnTo>
                  <a:pt x="193001" y="232384"/>
                </a:lnTo>
                <a:lnTo>
                  <a:pt x="364045" y="139712"/>
                </a:lnTo>
                <a:lnTo>
                  <a:pt x="363639" y="323418"/>
                </a:lnTo>
                <a:lnTo>
                  <a:pt x="365975" y="327558"/>
                </a:lnTo>
                <a:lnTo>
                  <a:pt x="373633" y="332181"/>
                </a:lnTo>
                <a:lnTo>
                  <a:pt x="378383" y="332270"/>
                </a:lnTo>
                <a:lnTo>
                  <a:pt x="534809" y="249288"/>
                </a:lnTo>
                <a:lnTo>
                  <a:pt x="541362" y="424954"/>
                </a:lnTo>
                <a:lnTo>
                  <a:pt x="546988" y="430339"/>
                </a:lnTo>
                <a:lnTo>
                  <a:pt x="561276" y="430072"/>
                </a:lnTo>
                <a:lnTo>
                  <a:pt x="566750" y="424179"/>
                </a:lnTo>
                <a:lnTo>
                  <a:pt x="559269" y="223735"/>
                </a:lnTo>
                <a:lnTo>
                  <a:pt x="556869" y="219760"/>
                </a:lnTo>
                <a:lnTo>
                  <a:pt x="549300" y="215391"/>
                </a:lnTo>
                <a:lnTo>
                  <a:pt x="544639" y="215315"/>
                </a:lnTo>
                <a:lnTo>
                  <a:pt x="389102" y="297840"/>
                </a:lnTo>
                <a:lnTo>
                  <a:pt x="389496" y="113918"/>
                </a:lnTo>
                <a:lnTo>
                  <a:pt x="387146" y="109766"/>
                </a:lnTo>
                <a:lnTo>
                  <a:pt x="379437" y="105168"/>
                </a:lnTo>
                <a:lnTo>
                  <a:pt x="374688" y="105067"/>
                </a:lnTo>
                <a:lnTo>
                  <a:pt x="202082" y="198577"/>
                </a:lnTo>
                <a:lnTo>
                  <a:pt x="189102" y="8039"/>
                </a:lnTo>
                <a:lnTo>
                  <a:pt x="186588" y="4127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5" name="object 15"/>
          <p:cNvSpPr/>
          <p:nvPr/>
        </p:nvSpPr>
        <p:spPr>
          <a:xfrm>
            <a:off x="4514352" y="6776152"/>
            <a:ext cx="291193" cy="82323"/>
          </a:xfrm>
          <a:custGeom>
            <a:avLst/>
            <a:gdLst/>
            <a:ahLst/>
            <a:cxnLst/>
            <a:rect l="l" t="t" r="r" b="b"/>
            <a:pathLst>
              <a:path w="271780" h="76835">
                <a:moveTo>
                  <a:pt x="0" y="0"/>
                </a:moveTo>
                <a:lnTo>
                  <a:pt x="1992" y="32814"/>
                </a:lnTo>
                <a:lnTo>
                  <a:pt x="3889" y="64744"/>
                </a:lnTo>
                <a:lnTo>
                  <a:pt x="4653" y="76391"/>
                </a:lnTo>
                <a:lnTo>
                  <a:pt x="113006" y="76391"/>
                </a:lnTo>
                <a:lnTo>
                  <a:pt x="101039" y="67635"/>
                </a:lnTo>
                <a:lnTo>
                  <a:pt x="88776" y="59272"/>
                </a:lnTo>
                <a:lnTo>
                  <a:pt x="63995" y="42887"/>
                </a:lnTo>
                <a:lnTo>
                  <a:pt x="0" y="0"/>
                </a:lnTo>
                <a:close/>
              </a:path>
              <a:path w="271780" h="76835">
                <a:moveTo>
                  <a:pt x="271449" y="31089"/>
                </a:moveTo>
                <a:lnTo>
                  <a:pt x="264820" y="33147"/>
                </a:lnTo>
                <a:lnTo>
                  <a:pt x="260553" y="34188"/>
                </a:lnTo>
                <a:lnTo>
                  <a:pt x="200521" y="57619"/>
                </a:lnTo>
                <a:lnTo>
                  <a:pt x="172628" y="68699"/>
                </a:lnTo>
                <a:lnTo>
                  <a:pt x="153929" y="76391"/>
                </a:lnTo>
                <a:lnTo>
                  <a:pt x="259538" y="76391"/>
                </a:lnTo>
                <a:lnTo>
                  <a:pt x="264378" y="57611"/>
                </a:lnTo>
                <a:lnTo>
                  <a:pt x="271449" y="31089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6" name="object 16"/>
          <p:cNvSpPr/>
          <p:nvPr/>
        </p:nvSpPr>
        <p:spPr>
          <a:xfrm>
            <a:off x="4374614" y="2291034"/>
            <a:ext cx="787854" cy="390525"/>
          </a:xfrm>
          <a:custGeom>
            <a:avLst/>
            <a:gdLst/>
            <a:ahLst/>
            <a:cxnLst/>
            <a:rect l="l" t="t" r="r" b="b"/>
            <a:pathLst>
              <a:path w="735330" h="364489">
                <a:moveTo>
                  <a:pt x="582066" y="255155"/>
                </a:moveTo>
                <a:lnTo>
                  <a:pt x="533730" y="214947"/>
                </a:lnTo>
                <a:lnTo>
                  <a:pt x="489458" y="195453"/>
                </a:lnTo>
                <a:lnTo>
                  <a:pt x="443217" y="184175"/>
                </a:lnTo>
                <a:lnTo>
                  <a:pt x="395998" y="181343"/>
                </a:lnTo>
                <a:lnTo>
                  <a:pt x="348843" y="187223"/>
                </a:lnTo>
                <a:lnTo>
                  <a:pt x="303580" y="201726"/>
                </a:lnTo>
                <a:lnTo>
                  <a:pt x="261937" y="224142"/>
                </a:lnTo>
                <a:lnTo>
                  <a:pt x="224726" y="253822"/>
                </a:lnTo>
                <a:lnTo>
                  <a:pt x="192760" y="290118"/>
                </a:lnTo>
                <a:lnTo>
                  <a:pt x="166852" y="332384"/>
                </a:lnTo>
                <a:lnTo>
                  <a:pt x="164871" y="339686"/>
                </a:lnTo>
                <a:lnTo>
                  <a:pt x="165811" y="346925"/>
                </a:lnTo>
                <a:lnTo>
                  <a:pt x="169379" y="353301"/>
                </a:lnTo>
                <a:lnTo>
                  <a:pt x="175336" y="357949"/>
                </a:lnTo>
                <a:lnTo>
                  <a:pt x="178079" y="359333"/>
                </a:lnTo>
                <a:lnTo>
                  <a:pt x="180987" y="359981"/>
                </a:lnTo>
                <a:lnTo>
                  <a:pt x="190842" y="359981"/>
                </a:lnTo>
                <a:lnTo>
                  <a:pt x="197573" y="356133"/>
                </a:lnTo>
                <a:lnTo>
                  <a:pt x="200914" y="349465"/>
                </a:lnTo>
                <a:lnTo>
                  <a:pt x="229628" y="304685"/>
                </a:lnTo>
                <a:lnTo>
                  <a:pt x="266141" y="268185"/>
                </a:lnTo>
                <a:lnTo>
                  <a:pt x="309067" y="241071"/>
                </a:lnTo>
                <a:lnTo>
                  <a:pt x="357047" y="224434"/>
                </a:lnTo>
                <a:lnTo>
                  <a:pt x="407581" y="219367"/>
                </a:lnTo>
                <a:lnTo>
                  <a:pt x="457923" y="225907"/>
                </a:lnTo>
                <a:lnTo>
                  <a:pt x="506399" y="243674"/>
                </a:lnTo>
                <a:lnTo>
                  <a:pt x="551281" y="272224"/>
                </a:lnTo>
                <a:lnTo>
                  <a:pt x="558012" y="275666"/>
                </a:lnTo>
                <a:lnTo>
                  <a:pt x="565302" y="276237"/>
                </a:lnTo>
                <a:lnTo>
                  <a:pt x="572262" y="274040"/>
                </a:lnTo>
                <a:lnTo>
                  <a:pt x="578053" y="269163"/>
                </a:lnTo>
                <a:lnTo>
                  <a:pt x="581494" y="262432"/>
                </a:lnTo>
                <a:lnTo>
                  <a:pt x="582066" y="255155"/>
                </a:lnTo>
                <a:close/>
              </a:path>
              <a:path w="735330" h="364489">
                <a:moveTo>
                  <a:pt x="734745" y="185674"/>
                </a:moveTo>
                <a:lnTo>
                  <a:pt x="702919" y="140309"/>
                </a:lnTo>
                <a:lnTo>
                  <a:pt x="670128" y="106172"/>
                </a:lnTo>
                <a:lnTo>
                  <a:pt x="633958" y="76415"/>
                </a:lnTo>
                <a:lnTo>
                  <a:pt x="594829" y="51244"/>
                </a:lnTo>
                <a:lnTo>
                  <a:pt x="553186" y="30835"/>
                </a:lnTo>
                <a:lnTo>
                  <a:pt x="509473" y="15367"/>
                </a:lnTo>
                <a:lnTo>
                  <a:pt x="464121" y="5029"/>
                </a:lnTo>
                <a:lnTo>
                  <a:pt x="417550" y="0"/>
                </a:lnTo>
                <a:lnTo>
                  <a:pt x="370217" y="469"/>
                </a:lnTo>
                <a:lnTo>
                  <a:pt x="322567" y="6604"/>
                </a:lnTo>
                <a:lnTo>
                  <a:pt x="273431" y="19177"/>
                </a:lnTo>
                <a:lnTo>
                  <a:pt x="226987" y="37503"/>
                </a:lnTo>
                <a:lnTo>
                  <a:pt x="183629" y="61188"/>
                </a:lnTo>
                <a:lnTo>
                  <a:pt x="143764" y="89814"/>
                </a:lnTo>
                <a:lnTo>
                  <a:pt x="107772" y="122961"/>
                </a:lnTo>
                <a:lnTo>
                  <a:pt x="76073" y="160223"/>
                </a:lnTo>
                <a:lnTo>
                  <a:pt x="49034" y="201180"/>
                </a:lnTo>
                <a:lnTo>
                  <a:pt x="27076" y="245414"/>
                </a:lnTo>
                <a:lnTo>
                  <a:pt x="10604" y="292531"/>
                </a:lnTo>
                <a:lnTo>
                  <a:pt x="0" y="342087"/>
                </a:lnTo>
                <a:lnTo>
                  <a:pt x="393" y="349656"/>
                </a:lnTo>
                <a:lnTo>
                  <a:pt x="3543" y="356247"/>
                </a:lnTo>
                <a:lnTo>
                  <a:pt x="8928" y="361175"/>
                </a:lnTo>
                <a:lnTo>
                  <a:pt x="16040" y="363740"/>
                </a:lnTo>
                <a:lnTo>
                  <a:pt x="18872" y="363943"/>
                </a:lnTo>
                <a:lnTo>
                  <a:pt x="28143" y="363943"/>
                </a:lnTo>
                <a:lnTo>
                  <a:pt x="36283" y="357149"/>
                </a:lnTo>
                <a:lnTo>
                  <a:pt x="37693" y="347700"/>
                </a:lnTo>
                <a:lnTo>
                  <a:pt x="48691" y="297992"/>
                </a:lnTo>
                <a:lnTo>
                  <a:pt x="66205" y="251066"/>
                </a:lnTo>
                <a:lnTo>
                  <a:pt x="89725" y="207454"/>
                </a:lnTo>
                <a:lnTo>
                  <a:pt x="118783" y="167665"/>
                </a:lnTo>
                <a:lnTo>
                  <a:pt x="152869" y="132207"/>
                </a:lnTo>
                <a:lnTo>
                  <a:pt x="191503" y="101600"/>
                </a:lnTo>
                <a:lnTo>
                  <a:pt x="234162" y="76365"/>
                </a:lnTo>
                <a:lnTo>
                  <a:pt x="280377" y="57010"/>
                </a:lnTo>
                <a:lnTo>
                  <a:pt x="329653" y="44030"/>
                </a:lnTo>
                <a:lnTo>
                  <a:pt x="377583" y="38188"/>
                </a:lnTo>
                <a:lnTo>
                  <a:pt x="425094" y="38671"/>
                </a:lnTo>
                <a:lnTo>
                  <a:pt x="471627" y="45224"/>
                </a:lnTo>
                <a:lnTo>
                  <a:pt x="516648" y="57658"/>
                </a:lnTo>
                <a:lnTo>
                  <a:pt x="559625" y="75717"/>
                </a:lnTo>
                <a:lnTo>
                  <a:pt x="600011" y="99187"/>
                </a:lnTo>
                <a:lnTo>
                  <a:pt x="637247" y="127838"/>
                </a:lnTo>
                <a:lnTo>
                  <a:pt x="670814" y="161442"/>
                </a:lnTo>
                <a:lnTo>
                  <a:pt x="700176" y="199783"/>
                </a:lnTo>
                <a:lnTo>
                  <a:pt x="705523" y="205130"/>
                </a:lnTo>
                <a:lnTo>
                  <a:pt x="712266" y="207899"/>
                </a:lnTo>
                <a:lnTo>
                  <a:pt x="719569" y="207937"/>
                </a:lnTo>
                <a:lnTo>
                  <a:pt x="726592" y="205079"/>
                </a:lnTo>
                <a:lnTo>
                  <a:pt x="731926" y="199732"/>
                </a:lnTo>
                <a:lnTo>
                  <a:pt x="734707" y="192976"/>
                </a:lnTo>
                <a:lnTo>
                  <a:pt x="734745" y="1856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7" name="object 17"/>
          <p:cNvSpPr/>
          <p:nvPr/>
        </p:nvSpPr>
        <p:spPr>
          <a:xfrm>
            <a:off x="4837353" y="1"/>
            <a:ext cx="607559" cy="392566"/>
          </a:xfrm>
          <a:custGeom>
            <a:avLst/>
            <a:gdLst/>
            <a:ahLst/>
            <a:cxnLst/>
            <a:rect l="l" t="t" r="r" b="b"/>
            <a:pathLst>
              <a:path w="567055" h="366395">
                <a:moveTo>
                  <a:pt x="560223" y="185242"/>
                </a:moveTo>
                <a:lnTo>
                  <a:pt x="534796" y="185242"/>
                </a:lnTo>
                <a:lnTo>
                  <a:pt x="541362" y="360921"/>
                </a:lnTo>
                <a:lnTo>
                  <a:pt x="546988" y="366293"/>
                </a:lnTo>
                <a:lnTo>
                  <a:pt x="554266" y="366293"/>
                </a:lnTo>
                <a:lnTo>
                  <a:pt x="561276" y="366026"/>
                </a:lnTo>
                <a:lnTo>
                  <a:pt x="566750" y="360134"/>
                </a:lnTo>
                <a:lnTo>
                  <a:pt x="560223" y="185242"/>
                </a:lnTo>
                <a:close/>
              </a:path>
              <a:path w="567055" h="366395">
                <a:moveTo>
                  <a:pt x="389439" y="75666"/>
                </a:moveTo>
                <a:lnTo>
                  <a:pt x="364045" y="75666"/>
                </a:lnTo>
                <a:lnTo>
                  <a:pt x="363639" y="259384"/>
                </a:lnTo>
                <a:lnTo>
                  <a:pt x="365963" y="263512"/>
                </a:lnTo>
                <a:lnTo>
                  <a:pt x="373608" y="268135"/>
                </a:lnTo>
                <a:lnTo>
                  <a:pt x="378358" y="268249"/>
                </a:lnTo>
                <a:lnTo>
                  <a:pt x="443269" y="233807"/>
                </a:lnTo>
                <a:lnTo>
                  <a:pt x="389089" y="233807"/>
                </a:lnTo>
                <a:lnTo>
                  <a:pt x="389439" y="75666"/>
                </a:lnTo>
                <a:close/>
              </a:path>
              <a:path w="567055" h="366395">
                <a:moveTo>
                  <a:pt x="544626" y="151244"/>
                </a:moveTo>
                <a:lnTo>
                  <a:pt x="512480" y="168325"/>
                </a:lnTo>
                <a:lnTo>
                  <a:pt x="389089" y="233807"/>
                </a:lnTo>
                <a:lnTo>
                  <a:pt x="443269" y="233807"/>
                </a:lnTo>
                <a:lnTo>
                  <a:pt x="534796" y="185242"/>
                </a:lnTo>
                <a:lnTo>
                  <a:pt x="560223" y="185242"/>
                </a:lnTo>
                <a:lnTo>
                  <a:pt x="559269" y="159677"/>
                </a:lnTo>
                <a:lnTo>
                  <a:pt x="556869" y="155702"/>
                </a:lnTo>
                <a:lnTo>
                  <a:pt x="553084" y="153530"/>
                </a:lnTo>
                <a:lnTo>
                  <a:pt x="549300" y="151320"/>
                </a:lnTo>
                <a:lnTo>
                  <a:pt x="544626" y="151244"/>
                </a:lnTo>
                <a:close/>
              </a:path>
              <a:path w="567055" h="366395">
                <a:moveTo>
                  <a:pt x="192912" y="0"/>
                </a:moveTo>
                <a:lnTo>
                  <a:pt x="167450" y="0"/>
                </a:lnTo>
                <a:lnTo>
                  <a:pt x="178371" y="160274"/>
                </a:lnTo>
                <a:lnTo>
                  <a:pt x="180835" y="164134"/>
                </a:lnTo>
                <a:lnTo>
                  <a:pt x="188417" y="168300"/>
                </a:lnTo>
                <a:lnTo>
                  <a:pt x="192989" y="168325"/>
                </a:lnTo>
                <a:lnTo>
                  <a:pt x="255400" y="134518"/>
                </a:lnTo>
                <a:lnTo>
                  <a:pt x="202069" y="134518"/>
                </a:lnTo>
                <a:lnTo>
                  <a:pt x="192912" y="0"/>
                </a:lnTo>
                <a:close/>
              </a:path>
              <a:path w="567055" h="366395">
                <a:moveTo>
                  <a:pt x="374675" y="41021"/>
                </a:moveTo>
                <a:lnTo>
                  <a:pt x="202069" y="134518"/>
                </a:lnTo>
                <a:lnTo>
                  <a:pt x="255400" y="134518"/>
                </a:lnTo>
                <a:lnTo>
                  <a:pt x="364045" y="75666"/>
                </a:lnTo>
                <a:lnTo>
                  <a:pt x="389439" y="75666"/>
                </a:lnTo>
                <a:lnTo>
                  <a:pt x="389496" y="49873"/>
                </a:lnTo>
                <a:lnTo>
                  <a:pt x="387134" y="45720"/>
                </a:lnTo>
                <a:lnTo>
                  <a:pt x="379450" y="41122"/>
                </a:lnTo>
                <a:lnTo>
                  <a:pt x="374675" y="41021"/>
                </a:lnTo>
                <a:close/>
              </a:path>
              <a:path w="567055" h="366395">
                <a:moveTo>
                  <a:pt x="112596" y="0"/>
                </a:moveTo>
                <a:lnTo>
                  <a:pt x="60948" y="0"/>
                </a:lnTo>
                <a:lnTo>
                  <a:pt x="2146" y="33210"/>
                </a:lnTo>
                <a:lnTo>
                  <a:pt x="0" y="40957"/>
                </a:lnTo>
                <a:lnTo>
                  <a:pt x="6896" y="53175"/>
                </a:lnTo>
                <a:lnTo>
                  <a:pt x="14643" y="55334"/>
                </a:lnTo>
                <a:lnTo>
                  <a:pt x="11259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8" name="object 18"/>
          <p:cNvSpPr/>
          <p:nvPr/>
        </p:nvSpPr>
        <p:spPr>
          <a:xfrm>
            <a:off x="6372198" y="388184"/>
            <a:ext cx="2173741" cy="2424793"/>
          </a:xfrm>
          <a:custGeom>
            <a:avLst/>
            <a:gdLst/>
            <a:ahLst/>
            <a:cxnLst/>
            <a:rect l="l" t="t" r="r" b="b"/>
            <a:pathLst>
              <a:path w="2028825" h="2263140">
                <a:moveTo>
                  <a:pt x="465975" y="1130541"/>
                </a:moveTo>
                <a:lnTo>
                  <a:pt x="460032" y="1122451"/>
                </a:lnTo>
                <a:lnTo>
                  <a:pt x="442836" y="1119835"/>
                </a:lnTo>
                <a:lnTo>
                  <a:pt x="434594" y="1125753"/>
                </a:lnTo>
                <a:lnTo>
                  <a:pt x="427913" y="1171549"/>
                </a:lnTo>
                <a:lnTo>
                  <a:pt x="423087" y="1209370"/>
                </a:lnTo>
                <a:lnTo>
                  <a:pt x="418795" y="1247736"/>
                </a:lnTo>
                <a:lnTo>
                  <a:pt x="415061" y="1286535"/>
                </a:lnTo>
                <a:lnTo>
                  <a:pt x="414274" y="1295273"/>
                </a:lnTo>
                <a:lnTo>
                  <a:pt x="420738" y="1302981"/>
                </a:lnTo>
                <a:lnTo>
                  <a:pt x="429463" y="1303756"/>
                </a:lnTo>
                <a:lnTo>
                  <a:pt x="430403" y="1303820"/>
                </a:lnTo>
                <a:lnTo>
                  <a:pt x="439013" y="1303820"/>
                </a:lnTo>
                <a:lnTo>
                  <a:pt x="445947" y="1297609"/>
                </a:lnTo>
                <a:lnTo>
                  <a:pt x="446684" y="1289354"/>
                </a:lnTo>
                <a:lnTo>
                  <a:pt x="450367" y="1251051"/>
                </a:lnTo>
                <a:lnTo>
                  <a:pt x="454609" y="1213167"/>
                </a:lnTo>
                <a:lnTo>
                  <a:pt x="459371" y="1175854"/>
                </a:lnTo>
                <a:lnTo>
                  <a:pt x="464654" y="1139215"/>
                </a:lnTo>
                <a:lnTo>
                  <a:pt x="465975" y="1130541"/>
                </a:lnTo>
                <a:close/>
              </a:path>
              <a:path w="2028825" h="2263140">
                <a:moveTo>
                  <a:pt x="535127" y="837031"/>
                </a:moveTo>
                <a:lnTo>
                  <a:pt x="530529" y="828090"/>
                </a:lnTo>
                <a:lnTo>
                  <a:pt x="513753" y="822718"/>
                </a:lnTo>
                <a:lnTo>
                  <a:pt x="504901" y="827328"/>
                </a:lnTo>
                <a:lnTo>
                  <a:pt x="491134" y="871537"/>
                </a:lnTo>
                <a:lnTo>
                  <a:pt x="480669" y="908265"/>
                </a:lnTo>
                <a:lnTo>
                  <a:pt x="470877" y="945718"/>
                </a:lnTo>
                <a:lnTo>
                  <a:pt x="461772" y="983754"/>
                </a:lnTo>
                <a:lnTo>
                  <a:pt x="459828" y="992301"/>
                </a:lnTo>
                <a:lnTo>
                  <a:pt x="465175" y="1000810"/>
                </a:lnTo>
                <a:lnTo>
                  <a:pt x="474903" y="1003046"/>
                </a:lnTo>
                <a:lnTo>
                  <a:pt x="476097" y="1003173"/>
                </a:lnTo>
                <a:lnTo>
                  <a:pt x="484505" y="1003173"/>
                </a:lnTo>
                <a:lnTo>
                  <a:pt x="491045" y="998181"/>
                </a:lnTo>
                <a:lnTo>
                  <a:pt x="492734" y="990828"/>
                </a:lnTo>
                <a:lnTo>
                  <a:pt x="501675" y="953452"/>
                </a:lnTo>
                <a:lnTo>
                  <a:pt x="511289" y="916673"/>
                </a:lnTo>
                <a:lnTo>
                  <a:pt x="521563" y="880605"/>
                </a:lnTo>
                <a:lnTo>
                  <a:pt x="532447" y="845375"/>
                </a:lnTo>
                <a:lnTo>
                  <a:pt x="535127" y="837031"/>
                </a:lnTo>
                <a:close/>
              </a:path>
              <a:path w="2028825" h="2263140">
                <a:moveTo>
                  <a:pt x="655523" y="564578"/>
                </a:moveTo>
                <a:lnTo>
                  <a:pt x="655129" y="558507"/>
                </a:lnTo>
                <a:lnTo>
                  <a:pt x="652487" y="553021"/>
                </a:lnTo>
                <a:lnTo>
                  <a:pt x="647801" y="548817"/>
                </a:lnTo>
                <a:lnTo>
                  <a:pt x="641819" y="546785"/>
                </a:lnTo>
                <a:lnTo>
                  <a:pt x="635749" y="547166"/>
                </a:lnTo>
                <a:lnTo>
                  <a:pt x="607466" y="587438"/>
                </a:lnTo>
                <a:lnTo>
                  <a:pt x="589610" y="621385"/>
                </a:lnTo>
                <a:lnTo>
                  <a:pt x="572566" y="656209"/>
                </a:lnTo>
                <a:lnTo>
                  <a:pt x="556399" y="691807"/>
                </a:lnTo>
                <a:lnTo>
                  <a:pt x="555066" y="697966"/>
                </a:lnTo>
                <a:lnTo>
                  <a:pt x="556171" y="703961"/>
                </a:lnTo>
                <a:lnTo>
                  <a:pt x="559422" y="709091"/>
                </a:lnTo>
                <a:lnTo>
                  <a:pt x="564591" y="712711"/>
                </a:lnTo>
                <a:lnTo>
                  <a:pt x="566661" y="713613"/>
                </a:lnTo>
                <a:lnTo>
                  <a:pt x="568820" y="714044"/>
                </a:lnTo>
                <a:lnTo>
                  <a:pt x="577062" y="714044"/>
                </a:lnTo>
                <a:lnTo>
                  <a:pt x="582891" y="710488"/>
                </a:lnTo>
                <a:lnTo>
                  <a:pt x="585495" y="704519"/>
                </a:lnTo>
                <a:lnTo>
                  <a:pt x="601281" y="669772"/>
                </a:lnTo>
                <a:lnTo>
                  <a:pt x="617905" y="635774"/>
                </a:lnTo>
                <a:lnTo>
                  <a:pt x="635330" y="602665"/>
                </a:lnTo>
                <a:lnTo>
                  <a:pt x="653478" y="570534"/>
                </a:lnTo>
                <a:lnTo>
                  <a:pt x="655523" y="564578"/>
                </a:lnTo>
                <a:close/>
              </a:path>
              <a:path w="2028825" h="2263140">
                <a:moveTo>
                  <a:pt x="842746" y="323951"/>
                </a:moveTo>
                <a:lnTo>
                  <a:pt x="841717" y="317957"/>
                </a:lnTo>
                <a:lnTo>
                  <a:pt x="838352" y="312623"/>
                </a:lnTo>
                <a:lnTo>
                  <a:pt x="833170" y="309029"/>
                </a:lnTo>
                <a:lnTo>
                  <a:pt x="827227" y="307746"/>
                </a:lnTo>
                <a:lnTo>
                  <a:pt x="821220" y="308775"/>
                </a:lnTo>
                <a:lnTo>
                  <a:pt x="788733" y="339153"/>
                </a:lnTo>
                <a:lnTo>
                  <a:pt x="762381" y="367322"/>
                </a:lnTo>
                <a:lnTo>
                  <a:pt x="736930" y="396570"/>
                </a:lnTo>
                <a:lnTo>
                  <a:pt x="712495" y="426783"/>
                </a:lnTo>
                <a:lnTo>
                  <a:pt x="709244" y="438492"/>
                </a:lnTo>
                <a:lnTo>
                  <a:pt x="711123" y="444284"/>
                </a:lnTo>
                <a:lnTo>
                  <a:pt x="715238" y="449059"/>
                </a:lnTo>
                <a:lnTo>
                  <a:pt x="718146" y="451319"/>
                </a:lnTo>
                <a:lnTo>
                  <a:pt x="721575" y="452424"/>
                </a:lnTo>
                <a:lnTo>
                  <a:pt x="729716" y="452424"/>
                </a:lnTo>
                <a:lnTo>
                  <a:pt x="734390" y="450329"/>
                </a:lnTo>
                <a:lnTo>
                  <a:pt x="737514" y="446316"/>
                </a:lnTo>
                <a:lnTo>
                  <a:pt x="761250" y="416991"/>
                </a:lnTo>
                <a:lnTo>
                  <a:pt x="785939" y="388607"/>
                </a:lnTo>
                <a:lnTo>
                  <a:pt x="811504" y="361276"/>
                </a:lnTo>
                <a:lnTo>
                  <a:pt x="837869" y="335076"/>
                </a:lnTo>
                <a:lnTo>
                  <a:pt x="841463" y="329907"/>
                </a:lnTo>
                <a:lnTo>
                  <a:pt x="842746" y="323951"/>
                </a:lnTo>
                <a:close/>
              </a:path>
              <a:path w="2028825" h="2263140">
                <a:moveTo>
                  <a:pt x="892517" y="1822043"/>
                </a:moveTo>
                <a:lnTo>
                  <a:pt x="890574" y="1776399"/>
                </a:lnTo>
                <a:lnTo>
                  <a:pt x="883932" y="1731035"/>
                </a:lnTo>
                <a:lnTo>
                  <a:pt x="872591" y="1686306"/>
                </a:lnTo>
                <a:lnTo>
                  <a:pt x="856513" y="1642605"/>
                </a:lnTo>
                <a:lnTo>
                  <a:pt x="835685" y="1600301"/>
                </a:lnTo>
                <a:lnTo>
                  <a:pt x="810082" y="1559788"/>
                </a:lnTo>
                <a:lnTo>
                  <a:pt x="802690" y="1550466"/>
                </a:lnTo>
                <a:lnTo>
                  <a:pt x="802195" y="1549831"/>
                </a:lnTo>
                <a:lnTo>
                  <a:pt x="745210" y="1486331"/>
                </a:lnTo>
                <a:lnTo>
                  <a:pt x="708113" y="1455839"/>
                </a:lnTo>
                <a:lnTo>
                  <a:pt x="668743" y="1429969"/>
                </a:lnTo>
                <a:lnTo>
                  <a:pt x="627456" y="1408747"/>
                </a:lnTo>
                <a:lnTo>
                  <a:pt x="584581" y="1392174"/>
                </a:lnTo>
                <a:lnTo>
                  <a:pt x="540512" y="1380286"/>
                </a:lnTo>
                <a:lnTo>
                  <a:pt x="495566" y="1373085"/>
                </a:lnTo>
                <a:lnTo>
                  <a:pt x="450126" y="1370609"/>
                </a:lnTo>
                <a:lnTo>
                  <a:pt x="404545" y="1372870"/>
                </a:lnTo>
                <a:lnTo>
                  <a:pt x="359168" y="1379893"/>
                </a:lnTo>
                <a:lnTo>
                  <a:pt x="314363" y="1391691"/>
                </a:lnTo>
                <a:lnTo>
                  <a:pt x="275501" y="1406385"/>
                </a:lnTo>
                <a:lnTo>
                  <a:pt x="275501" y="1550466"/>
                </a:lnTo>
                <a:lnTo>
                  <a:pt x="246621" y="1594167"/>
                </a:lnTo>
                <a:lnTo>
                  <a:pt x="222910" y="1639316"/>
                </a:lnTo>
                <a:lnTo>
                  <a:pt x="204254" y="1685963"/>
                </a:lnTo>
                <a:lnTo>
                  <a:pt x="190538" y="1734185"/>
                </a:lnTo>
                <a:lnTo>
                  <a:pt x="181648" y="1784045"/>
                </a:lnTo>
                <a:lnTo>
                  <a:pt x="177482" y="1835594"/>
                </a:lnTo>
                <a:lnTo>
                  <a:pt x="177914" y="1888896"/>
                </a:lnTo>
                <a:lnTo>
                  <a:pt x="157797" y="1886013"/>
                </a:lnTo>
                <a:lnTo>
                  <a:pt x="114312" y="1876336"/>
                </a:lnTo>
                <a:lnTo>
                  <a:pt x="93205" y="1822348"/>
                </a:lnTo>
                <a:lnTo>
                  <a:pt x="97904" y="1771370"/>
                </a:lnTo>
                <a:lnTo>
                  <a:pt x="110947" y="1725599"/>
                </a:lnTo>
                <a:lnTo>
                  <a:pt x="131267" y="1684375"/>
                </a:lnTo>
                <a:lnTo>
                  <a:pt x="157772" y="1647012"/>
                </a:lnTo>
                <a:lnTo>
                  <a:pt x="189357" y="1612849"/>
                </a:lnTo>
                <a:lnTo>
                  <a:pt x="224955" y="1581213"/>
                </a:lnTo>
                <a:lnTo>
                  <a:pt x="263448" y="1551419"/>
                </a:lnTo>
                <a:lnTo>
                  <a:pt x="265633" y="1549831"/>
                </a:lnTo>
                <a:lnTo>
                  <a:pt x="269722" y="1550835"/>
                </a:lnTo>
                <a:lnTo>
                  <a:pt x="275501" y="1550466"/>
                </a:lnTo>
                <a:lnTo>
                  <a:pt x="275501" y="1406385"/>
                </a:lnTo>
                <a:lnTo>
                  <a:pt x="270459" y="1408277"/>
                </a:lnTo>
                <a:lnTo>
                  <a:pt x="227850" y="1429677"/>
                </a:lnTo>
                <a:lnTo>
                  <a:pt x="186855" y="1455915"/>
                </a:lnTo>
                <a:lnTo>
                  <a:pt x="147853" y="1487004"/>
                </a:lnTo>
                <a:lnTo>
                  <a:pt x="113487" y="1520913"/>
                </a:lnTo>
                <a:lnTo>
                  <a:pt x="83616" y="1557578"/>
                </a:lnTo>
                <a:lnTo>
                  <a:pt x="58254" y="1596618"/>
                </a:lnTo>
                <a:lnTo>
                  <a:pt x="37439" y="1637677"/>
                </a:lnTo>
                <a:lnTo>
                  <a:pt x="21196" y="1680362"/>
                </a:lnTo>
                <a:lnTo>
                  <a:pt x="9525" y="1724317"/>
                </a:lnTo>
                <a:lnTo>
                  <a:pt x="2451" y="1769135"/>
                </a:lnTo>
                <a:lnTo>
                  <a:pt x="0" y="1814474"/>
                </a:lnTo>
                <a:lnTo>
                  <a:pt x="2197" y="1859927"/>
                </a:lnTo>
                <a:lnTo>
                  <a:pt x="9055" y="1905139"/>
                </a:lnTo>
                <a:lnTo>
                  <a:pt x="20586" y="1949729"/>
                </a:lnTo>
                <a:lnTo>
                  <a:pt x="36830" y="1993328"/>
                </a:lnTo>
                <a:lnTo>
                  <a:pt x="57785" y="2035543"/>
                </a:lnTo>
                <a:lnTo>
                  <a:pt x="83489" y="2076005"/>
                </a:lnTo>
                <a:lnTo>
                  <a:pt x="113957" y="2114334"/>
                </a:lnTo>
                <a:lnTo>
                  <a:pt x="147840" y="2148675"/>
                </a:lnTo>
                <a:lnTo>
                  <a:pt x="184556" y="2178545"/>
                </a:lnTo>
                <a:lnTo>
                  <a:pt x="223735" y="2203958"/>
                </a:lnTo>
                <a:lnTo>
                  <a:pt x="264960" y="2224875"/>
                </a:lnTo>
                <a:lnTo>
                  <a:pt x="307848" y="2241258"/>
                </a:lnTo>
                <a:lnTo>
                  <a:pt x="352018" y="2253119"/>
                </a:lnTo>
                <a:lnTo>
                  <a:pt x="397065" y="2260396"/>
                </a:lnTo>
                <a:lnTo>
                  <a:pt x="442595" y="2263102"/>
                </a:lnTo>
                <a:lnTo>
                  <a:pt x="488226" y="2261184"/>
                </a:lnTo>
                <a:lnTo>
                  <a:pt x="533565" y="2254643"/>
                </a:lnTo>
                <a:lnTo>
                  <a:pt x="578205" y="2243429"/>
                </a:lnTo>
                <a:lnTo>
                  <a:pt x="621766" y="2227542"/>
                </a:lnTo>
                <a:lnTo>
                  <a:pt x="663867" y="2206955"/>
                </a:lnTo>
                <a:lnTo>
                  <a:pt x="704100" y="2181631"/>
                </a:lnTo>
                <a:lnTo>
                  <a:pt x="742061" y="2151557"/>
                </a:lnTo>
                <a:lnTo>
                  <a:pt x="776808" y="2117369"/>
                </a:lnTo>
                <a:lnTo>
                  <a:pt x="807034" y="2080412"/>
                </a:lnTo>
                <a:lnTo>
                  <a:pt x="832739" y="2041093"/>
                </a:lnTo>
                <a:lnTo>
                  <a:pt x="853884" y="1999767"/>
                </a:lnTo>
                <a:lnTo>
                  <a:pt x="870470" y="1956816"/>
                </a:lnTo>
                <a:lnTo>
                  <a:pt x="882446" y="1912632"/>
                </a:lnTo>
                <a:lnTo>
                  <a:pt x="886320" y="1888896"/>
                </a:lnTo>
                <a:lnTo>
                  <a:pt x="889812" y="1867522"/>
                </a:lnTo>
                <a:lnTo>
                  <a:pt x="892517" y="1822043"/>
                </a:lnTo>
                <a:close/>
              </a:path>
              <a:path w="2028825" h="2263140">
                <a:moveTo>
                  <a:pt x="1090523" y="147307"/>
                </a:moveTo>
                <a:lnTo>
                  <a:pt x="1088847" y="141224"/>
                </a:lnTo>
                <a:lnTo>
                  <a:pt x="1084935" y="136283"/>
                </a:lnTo>
                <a:lnTo>
                  <a:pt x="1079627" y="133324"/>
                </a:lnTo>
                <a:lnTo>
                  <a:pt x="1073581" y="132575"/>
                </a:lnTo>
                <a:lnTo>
                  <a:pt x="1067511" y="134251"/>
                </a:lnTo>
                <a:lnTo>
                  <a:pt x="1033183" y="152450"/>
                </a:lnTo>
                <a:lnTo>
                  <a:pt x="999591" y="171831"/>
                </a:lnTo>
                <a:lnTo>
                  <a:pt x="966863" y="192341"/>
                </a:lnTo>
                <a:lnTo>
                  <a:pt x="935113" y="213880"/>
                </a:lnTo>
                <a:lnTo>
                  <a:pt x="928611" y="224155"/>
                </a:lnTo>
                <a:lnTo>
                  <a:pt x="928751" y="230238"/>
                </a:lnTo>
                <a:lnTo>
                  <a:pt x="931291" y="236004"/>
                </a:lnTo>
                <a:lnTo>
                  <a:pt x="934389" y="240385"/>
                </a:lnTo>
                <a:lnTo>
                  <a:pt x="939292" y="242722"/>
                </a:lnTo>
                <a:lnTo>
                  <a:pt x="947445" y="242722"/>
                </a:lnTo>
                <a:lnTo>
                  <a:pt x="950633" y="241782"/>
                </a:lnTo>
                <a:lnTo>
                  <a:pt x="953414" y="239814"/>
                </a:lnTo>
                <a:lnTo>
                  <a:pt x="984224" y="218909"/>
                </a:lnTo>
                <a:lnTo>
                  <a:pt x="1015974" y="199021"/>
                </a:lnTo>
                <a:lnTo>
                  <a:pt x="1048550" y="180225"/>
                </a:lnTo>
                <a:lnTo>
                  <a:pt x="1081862" y="162560"/>
                </a:lnTo>
                <a:lnTo>
                  <a:pt x="1086802" y="158661"/>
                </a:lnTo>
                <a:lnTo>
                  <a:pt x="1089774" y="153339"/>
                </a:lnTo>
                <a:lnTo>
                  <a:pt x="1090523" y="147307"/>
                </a:lnTo>
                <a:close/>
              </a:path>
              <a:path w="2028825" h="2263140">
                <a:moveTo>
                  <a:pt x="1378991" y="53289"/>
                </a:moveTo>
                <a:lnTo>
                  <a:pt x="1375295" y="36144"/>
                </a:lnTo>
                <a:lnTo>
                  <a:pt x="1366875" y="30645"/>
                </a:lnTo>
                <a:lnTo>
                  <a:pt x="1320177" y="41363"/>
                </a:lnTo>
                <a:lnTo>
                  <a:pt x="1282623" y="51231"/>
                </a:lnTo>
                <a:lnTo>
                  <a:pt x="1245743" y="62128"/>
                </a:lnTo>
                <a:lnTo>
                  <a:pt x="1204252" y="77228"/>
                </a:lnTo>
                <a:lnTo>
                  <a:pt x="1199045" y="87985"/>
                </a:lnTo>
                <a:lnTo>
                  <a:pt x="1199896" y="94221"/>
                </a:lnTo>
                <a:lnTo>
                  <a:pt x="1202182" y="100787"/>
                </a:lnTo>
                <a:lnTo>
                  <a:pt x="1208316" y="104889"/>
                </a:lnTo>
                <a:lnTo>
                  <a:pt x="1216621" y="104889"/>
                </a:lnTo>
                <a:lnTo>
                  <a:pt x="1218374" y="104609"/>
                </a:lnTo>
                <a:lnTo>
                  <a:pt x="1220101" y="104013"/>
                </a:lnTo>
                <a:lnTo>
                  <a:pt x="1255242" y="92430"/>
                </a:lnTo>
                <a:lnTo>
                  <a:pt x="1291196" y="81800"/>
                </a:lnTo>
                <a:lnTo>
                  <a:pt x="1327810" y="72186"/>
                </a:lnTo>
                <a:lnTo>
                  <a:pt x="1364970" y="63588"/>
                </a:lnTo>
                <a:lnTo>
                  <a:pt x="1373543" y="61734"/>
                </a:lnTo>
                <a:lnTo>
                  <a:pt x="1378991" y="53289"/>
                </a:lnTo>
                <a:close/>
              </a:path>
              <a:path w="2028825" h="2263140">
                <a:moveTo>
                  <a:pt x="1680375" y="24523"/>
                </a:moveTo>
                <a:lnTo>
                  <a:pt x="1680260" y="7035"/>
                </a:lnTo>
                <a:lnTo>
                  <a:pt x="1673161" y="0"/>
                </a:lnTo>
                <a:lnTo>
                  <a:pt x="1664335" y="0"/>
                </a:lnTo>
                <a:lnTo>
                  <a:pt x="1625422" y="736"/>
                </a:lnTo>
                <a:lnTo>
                  <a:pt x="1586725" y="2387"/>
                </a:lnTo>
                <a:lnTo>
                  <a:pt x="1548371" y="4953"/>
                </a:lnTo>
                <a:lnTo>
                  <a:pt x="1501800" y="9334"/>
                </a:lnTo>
                <a:lnTo>
                  <a:pt x="1495463" y="17145"/>
                </a:lnTo>
                <a:lnTo>
                  <a:pt x="1497241" y="34023"/>
                </a:lnTo>
                <a:lnTo>
                  <a:pt x="1504124" y="40081"/>
                </a:lnTo>
                <a:lnTo>
                  <a:pt x="1512697" y="40081"/>
                </a:lnTo>
                <a:lnTo>
                  <a:pt x="1513255" y="40055"/>
                </a:lnTo>
                <a:lnTo>
                  <a:pt x="1550911" y="36601"/>
                </a:lnTo>
                <a:lnTo>
                  <a:pt x="1588490" y="34086"/>
                </a:lnTo>
                <a:lnTo>
                  <a:pt x="1626412" y="32473"/>
                </a:lnTo>
                <a:lnTo>
                  <a:pt x="1664550" y="31750"/>
                </a:lnTo>
                <a:lnTo>
                  <a:pt x="1673326" y="31686"/>
                </a:lnTo>
                <a:lnTo>
                  <a:pt x="1680375" y="24523"/>
                </a:lnTo>
                <a:close/>
              </a:path>
              <a:path w="2028825" h="2263140">
                <a:moveTo>
                  <a:pt x="1700364" y="832307"/>
                </a:moveTo>
                <a:lnTo>
                  <a:pt x="1698980" y="826376"/>
                </a:lnTo>
                <a:lnTo>
                  <a:pt x="1695488" y="821397"/>
                </a:lnTo>
                <a:lnTo>
                  <a:pt x="1690166" y="818019"/>
                </a:lnTo>
                <a:lnTo>
                  <a:pt x="1683943" y="816978"/>
                </a:lnTo>
                <a:lnTo>
                  <a:pt x="1678025" y="818349"/>
                </a:lnTo>
                <a:lnTo>
                  <a:pt x="1656257" y="865606"/>
                </a:lnTo>
                <a:lnTo>
                  <a:pt x="1645513" y="903744"/>
                </a:lnTo>
                <a:lnTo>
                  <a:pt x="1637449" y="941476"/>
                </a:lnTo>
                <a:lnTo>
                  <a:pt x="1631175" y="987374"/>
                </a:lnTo>
                <a:lnTo>
                  <a:pt x="1637474" y="995197"/>
                </a:lnTo>
                <a:lnTo>
                  <a:pt x="1646199" y="996137"/>
                </a:lnTo>
                <a:lnTo>
                  <a:pt x="1647355" y="996238"/>
                </a:lnTo>
                <a:lnTo>
                  <a:pt x="1655927" y="996238"/>
                </a:lnTo>
                <a:lnTo>
                  <a:pt x="1662811" y="990193"/>
                </a:lnTo>
                <a:lnTo>
                  <a:pt x="1663687" y="982052"/>
                </a:lnTo>
                <a:lnTo>
                  <a:pt x="1668741" y="946899"/>
                </a:lnTo>
                <a:lnTo>
                  <a:pt x="1676387" y="911174"/>
                </a:lnTo>
                <a:lnTo>
                  <a:pt x="1686585" y="875004"/>
                </a:lnTo>
                <a:lnTo>
                  <a:pt x="1699336" y="838517"/>
                </a:lnTo>
                <a:lnTo>
                  <a:pt x="1700364" y="832307"/>
                </a:lnTo>
                <a:close/>
              </a:path>
              <a:path w="2028825" h="2263140">
                <a:moveTo>
                  <a:pt x="1729600" y="1269606"/>
                </a:moveTo>
                <a:lnTo>
                  <a:pt x="1727428" y="1263688"/>
                </a:lnTo>
                <a:lnTo>
                  <a:pt x="1708988" y="1230922"/>
                </a:lnTo>
                <a:lnTo>
                  <a:pt x="1693494" y="1197343"/>
                </a:lnTo>
                <a:lnTo>
                  <a:pt x="1680984" y="1163104"/>
                </a:lnTo>
                <a:lnTo>
                  <a:pt x="1671510" y="1128280"/>
                </a:lnTo>
                <a:lnTo>
                  <a:pt x="1669580" y="1119733"/>
                </a:lnTo>
                <a:lnTo>
                  <a:pt x="1661033" y="1114399"/>
                </a:lnTo>
                <a:lnTo>
                  <a:pt x="1643976" y="1118247"/>
                </a:lnTo>
                <a:lnTo>
                  <a:pt x="1638604" y="1126756"/>
                </a:lnTo>
                <a:lnTo>
                  <a:pt x="1640560" y="1135303"/>
                </a:lnTo>
                <a:lnTo>
                  <a:pt x="1650707" y="1172629"/>
                </a:lnTo>
                <a:lnTo>
                  <a:pt x="1664093" y="1209332"/>
                </a:lnTo>
                <a:lnTo>
                  <a:pt x="1680679" y="1245260"/>
                </a:lnTo>
                <a:lnTo>
                  <a:pt x="1700390" y="1280312"/>
                </a:lnTo>
                <a:lnTo>
                  <a:pt x="1708581" y="1287868"/>
                </a:lnTo>
                <a:lnTo>
                  <a:pt x="1716760" y="1287868"/>
                </a:lnTo>
                <a:lnTo>
                  <a:pt x="1719618" y="1287119"/>
                </a:lnTo>
                <a:lnTo>
                  <a:pt x="1722208" y="1285519"/>
                </a:lnTo>
                <a:lnTo>
                  <a:pt x="1726819" y="1281226"/>
                </a:lnTo>
                <a:lnTo>
                  <a:pt x="1729346" y="1275689"/>
                </a:lnTo>
                <a:lnTo>
                  <a:pt x="1729600" y="1269606"/>
                </a:lnTo>
                <a:close/>
              </a:path>
              <a:path w="2028825" h="2263140">
                <a:moveTo>
                  <a:pt x="1857095" y="571169"/>
                </a:moveTo>
                <a:lnTo>
                  <a:pt x="1855368" y="565327"/>
                </a:lnTo>
                <a:lnTo>
                  <a:pt x="1851406" y="560425"/>
                </a:lnTo>
                <a:lnTo>
                  <a:pt x="1845843" y="557453"/>
                </a:lnTo>
                <a:lnTo>
                  <a:pt x="1839785" y="556869"/>
                </a:lnTo>
                <a:lnTo>
                  <a:pt x="1833943" y="558596"/>
                </a:lnTo>
                <a:lnTo>
                  <a:pt x="1804339" y="593534"/>
                </a:lnTo>
                <a:lnTo>
                  <a:pt x="1781022" y="624878"/>
                </a:lnTo>
                <a:lnTo>
                  <a:pt x="1759178" y="656501"/>
                </a:lnTo>
                <a:lnTo>
                  <a:pt x="1736725" y="694182"/>
                </a:lnTo>
                <a:lnTo>
                  <a:pt x="1736979" y="700265"/>
                </a:lnTo>
                <a:lnTo>
                  <a:pt x="1739506" y="705789"/>
                </a:lnTo>
                <a:lnTo>
                  <a:pt x="1744129" y="710082"/>
                </a:lnTo>
                <a:lnTo>
                  <a:pt x="1746719" y="711669"/>
                </a:lnTo>
                <a:lnTo>
                  <a:pt x="1749590" y="712419"/>
                </a:lnTo>
                <a:lnTo>
                  <a:pt x="1757743" y="712419"/>
                </a:lnTo>
                <a:lnTo>
                  <a:pt x="1762963" y="709726"/>
                </a:lnTo>
                <a:lnTo>
                  <a:pt x="1765960" y="704837"/>
                </a:lnTo>
                <a:lnTo>
                  <a:pt x="1785645" y="674014"/>
                </a:lnTo>
                <a:lnTo>
                  <a:pt x="1806854" y="643331"/>
                </a:lnTo>
                <a:lnTo>
                  <a:pt x="1829511" y="612876"/>
                </a:lnTo>
                <a:lnTo>
                  <a:pt x="1853539" y="582777"/>
                </a:lnTo>
                <a:lnTo>
                  <a:pt x="1856511" y="577227"/>
                </a:lnTo>
                <a:lnTo>
                  <a:pt x="1857095" y="571169"/>
                </a:lnTo>
                <a:close/>
              </a:path>
              <a:path w="2028825" h="2263140">
                <a:moveTo>
                  <a:pt x="1956892" y="1464589"/>
                </a:moveTo>
                <a:lnTo>
                  <a:pt x="1955292" y="1458709"/>
                </a:lnTo>
                <a:lnTo>
                  <a:pt x="1951596" y="1453870"/>
                </a:lnTo>
                <a:lnTo>
                  <a:pt x="1946160" y="1450695"/>
                </a:lnTo>
                <a:lnTo>
                  <a:pt x="1912404" y="1437322"/>
                </a:lnTo>
                <a:lnTo>
                  <a:pt x="1880247" y="1420596"/>
                </a:lnTo>
                <a:lnTo>
                  <a:pt x="1849767" y="1400594"/>
                </a:lnTo>
                <a:lnTo>
                  <a:pt x="1821091" y="1377365"/>
                </a:lnTo>
                <a:lnTo>
                  <a:pt x="1815655" y="1374190"/>
                </a:lnTo>
                <a:lnTo>
                  <a:pt x="1794649" y="1390103"/>
                </a:lnTo>
                <a:lnTo>
                  <a:pt x="1796148" y="1395996"/>
                </a:lnTo>
                <a:lnTo>
                  <a:pt x="1831098" y="1426286"/>
                </a:lnTo>
                <a:lnTo>
                  <a:pt x="1864233" y="1448028"/>
                </a:lnTo>
                <a:lnTo>
                  <a:pt x="1899234" y="1466215"/>
                </a:lnTo>
                <a:lnTo>
                  <a:pt x="1935962" y="1480769"/>
                </a:lnTo>
                <a:lnTo>
                  <a:pt x="1939378" y="1481620"/>
                </a:lnTo>
                <a:lnTo>
                  <a:pt x="1947684" y="1481620"/>
                </a:lnTo>
                <a:lnTo>
                  <a:pt x="1953856" y="1477441"/>
                </a:lnTo>
                <a:lnTo>
                  <a:pt x="1956092" y="1470837"/>
                </a:lnTo>
                <a:lnTo>
                  <a:pt x="1956892" y="1464589"/>
                </a:lnTo>
                <a:close/>
              </a:path>
              <a:path w="2028825" h="2263140">
                <a:moveTo>
                  <a:pt x="1985022" y="36106"/>
                </a:moveTo>
                <a:lnTo>
                  <a:pt x="1942388" y="21247"/>
                </a:lnTo>
                <a:lnTo>
                  <a:pt x="1865414" y="10642"/>
                </a:lnTo>
                <a:lnTo>
                  <a:pt x="1818043" y="5969"/>
                </a:lnTo>
                <a:lnTo>
                  <a:pt x="1809419" y="5219"/>
                </a:lnTo>
                <a:lnTo>
                  <a:pt x="1801634" y="11722"/>
                </a:lnTo>
                <a:lnTo>
                  <a:pt x="1800161" y="29197"/>
                </a:lnTo>
                <a:lnTo>
                  <a:pt x="1806651" y="36868"/>
                </a:lnTo>
                <a:lnTo>
                  <a:pt x="1815388" y="37604"/>
                </a:lnTo>
                <a:lnTo>
                  <a:pt x="1861807" y="42189"/>
                </a:lnTo>
                <a:lnTo>
                  <a:pt x="1902599" y="47332"/>
                </a:lnTo>
                <a:lnTo>
                  <a:pt x="1937169" y="52578"/>
                </a:lnTo>
                <a:lnTo>
                  <a:pt x="1965883" y="57594"/>
                </a:lnTo>
                <a:lnTo>
                  <a:pt x="1966861" y="57683"/>
                </a:lnTo>
                <a:lnTo>
                  <a:pt x="1975319" y="57683"/>
                </a:lnTo>
                <a:lnTo>
                  <a:pt x="1981974" y="52362"/>
                </a:lnTo>
                <a:lnTo>
                  <a:pt x="1985022" y="36106"/>
                </a:lnTo>
                <a:close/>
              </a:path>
              <a:path w="2028825" h="2263140">
                <a:moveTo>
                  <a:pt x="2028202" y="416623"/>
                </a:moveTo>
                <a:lnTo>
                  <a:pt x="1978723" y="435470"/>
                </a:lnTo>
                <a:lnTo>
                  <a:pt x="1942287" y="450862"/>
                </a:lnTo>
                <a:lnTo>
                  <a:pt x="1932787" y="465620"/>
                </a:lnTo>
                <a:lnTo>
                  <a:pt x="1934133" y="471779"/>
                </a:lnTo>
                <a:lnTo>
                  <a:pt x="1936750" y="477735"/>
                </a:lnTo>
                <a:lnTo>
                  <a:pt x="1942566" y="481279"/>
                </a:lnTo>
                <a:lnTo>
                  <a:pt x="1950796" y="481279"/>
                </a:lnTo>
                <a:lnTo>
                  <a:pt x="1952967" y="480847"/>
                </a:lnTo>
                <a:lnTo>
                  <a:pt x="1955038" y="479933"/>
                </a:lnTo>
                <a:lnTo>
                  <a:pt x="1990623" y="464908"/>
                </a:lnTo>
                <a:lnTo>
                  <a:pt x="2026069" y="451104"/>
                </a:lnTo>
                <a:lnTo>
                  <a:pt x="2028202" y="450342"/>
                </a:lnTo>
                <a:lnTo>
                  <a:pt x="2028202" y="416623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9" name="object 19"/>
          <p:cNvSpPr/>
          <p:nvPr/>
        </p:nvSpPr>
        <p:spPr>
          <a:xfrm>
            <a:off x="4775467" y="5803310"/>
            <a:ext cx="1529443" cy="1055234"/>
          </a:xfrm>
          <a:custGeom>
            <a:avLst/>
            <a:gdLst/>
            <a:ahLst/>
            <a:cxnLst/>
            <a:rect l="l" t="t" r="r" b="b"/>
            <a:pathLst>
              <a:path w="1427480" h="984885">
                <a:moveTo>
                  <a:pt x="405676" y="203365"/>
                </a:moveTo>
                <a:lnTo>
                  <a:pt x="400405" y="157010"/>
                </a:lnTo>
                <a:lnTo>
                  <a:pt x="385229" y="114338"/>
                </a:lnTo>
                <a:lnTo>
                  <a:pt x="361391" y="76606"/>
                </a:lnTo>
                <a:lnTo>
                  <a:pt x="354152" y="69303"/>
                </a:lnTo>
                <a:lnTo>
                  <a:pt x="330111" y="45046"/>
                </a:lnTo>
                <a:lnTo>
                  <a:pt x="292646" y="20929"/>
                </a:lnTo>
                <a:lnTo>
                  <a:pt x="250228" y="5499"/>
                </a:lnTo>
                <a:lnTo>
                  <a:pt x="204101" y="0"/>
                </a:lnTo>
                <a:lnTo>
                  <a:pt x="157276" y="5168"/>
                </a:lnTo>
                <a:lnTo>
                  <a:pt x="146329" y="8991"/>
                </a:lnTo>
                <a:lnTo>
                  <a:pt x="146329" y="89636"/>
                </a:lnTo>
                <a:lnTo>
                  <a:pt x="115531" y="118097"/>
                </a:lnTo>
                <a:lnTo>
                  <a:pt x="90843" y="149898"/>
                </a:lnTo>
                <a:lnTo>
                  <a:pt x="72326" y="185343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0" y="181902"/>
                </a:lnTo>
                <a:lnTo>
                  <a:pt x="59677" y="145224"/>
                </a:lnTo>
                <a:lnTo>
                  <a:pt x="72961" y="111188"/>
                </a:lnTo>
                <a:lnTo>
                  <a:pt x="98120" y="80708"/>
                </a:lnTo>
                <a:lnTo>
                  <a:pt x="108292" y="72250"/>
                </a:lnTo>
                <a:lnTo>
                  <a:pt x="115481" y="69303"/>
                </a:lnTo>
                <a:lnTo>
                  <a:pt x="122910" y="71678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52" y="84886"/>
                </a:lnTo>
                <a:lnTo>
                  <a:pt x="146329" y="89636"/>
                </a:lnTo>
                <a:lnTo>
                  <a:pt x="146329" y="8991"/>
                </a:lnTo>
                <a:lnTo>
                  <a:pt x="114338" y="20116"/>
                </a:lnTo>
                <a:lnTo>
                  <a:pt x="76479" y="43662"/>
                </a:lnTo>
                <a:lnTo>
                  <a:pt x="44919" y="74612"/>
                </a:lnTo>
                <a:lnTo>
                  <a:pt x="20840" y="111810"/>
                </a:lnTo>
                <a:lnTo>
                  <a:pt x="5473" y="154076"/>
                </a:lnTo>
                <a:lnTo>
                  <a:pt x="0" y="200202"/>
                </a:lnTo>
                <a:lnTo>
                  <a:pt x="5130" y="247815"/>
                </a:lnTo>
                <a:lnTo>
                  <a:pt x="20015" y="291249"/>
                </a:lnTo>
                <a:lnTo>
                  <a:pt x="43535" y="329336"/>
                </a:lnTo>
                <a:lnTo>
                  <a:pt x="74587" y="360972"/>
                </a:lnTo>
                <a:lnTo>
                  <a:pt x="112052" y="384987"/>
                </a:lnTo>
                <a:lnTo>
                  <a:pt x="154800" y="400278"/>
                </a:lnTo>
                <a:lnTo>
                  <a:pt x="201726" y="405676"/>
                </a:lnTo>
                <a:lnTo>
                  <a:pt x="248526" y="400418"/>
                </a:lnTo>
                <a:lnTo>
                  <a:pt x="291439" y="385292"/>
                </a:lnTo>
                <a:lnTo>
                  <a:pt x="329272" y="361492"/>
                </a:lnTo>
                <a:lnTo>
                  <a:pt x="360819" y="330200"/>
                </a:lnTo>
                <a:lnTo>
                  <a:pt x="384873" y="292620"/>
                </a:lnTo>
                <a:lnTo>
                  <a:pt x="400227" y="249948"/>
                </a:lnTo>
                <a:lnTo>
                  <a:pt x="403174" y="224726"/>
                </a:lnTo>
                <a:lnTo>
                  <a:pt x="405676" y="203365"/>
                </a:lnTo>
                <a:close/>
              </a:path>
              <a:path w="1427480" h="984885">
                <a:moveTo>
                  <a:pt x="538213" y="255765"/>
                </a:moveTo>
                <a:lnTo>
                  <a:pt x="532714" y="249885"/>
                </a:lnTo>
                <a:lnTo>
                  <a:pt x="493522" y="248907"/>
                </a:lnTo>
                <a:lnTo>
                  <a:pt x="469163" y="248869"/>
                </a:lnTo>
                <a:lnTo>
                  <a:pt x="453745" y="249135"/>
                </a:lnTo>
                <a:lnTo>
                  <a:pt x="448360" y="249313"/>
                </a:lnTo>
                <a:lnTo>
                  <a:pt x="441363" y="249618"/>
                </a:lnTo>
                <a:lnTo>
                  <a:pt x="435927" y="255549"/>
                </a:lnTo>
                <a:lnTo>
                  <a:pt x="436549" y="269570"/>
                </a:lnTo>
                <a:lnTo>
                  <a:pt x="442417" y="275183"/>
                </a:lnTo>
                <a:lnTo>
                  <a:pt x="449478" y="274688"/>
                </a:lnTo>
                <a:lnTo>
                  <a:pt x="454875" y="274510"/>
                </a:lnTo>
                <a:lnTo>
                  <a:pt x="469976" y="274256"/>
                </a:lnTo>
                <a:lnTo>
                  <a:pt x="493661" y="274307"/>
                </a:lnTo>
                <a:lnTo>
                  <a:pt x="525272" y="275043"/>
                </a:lnTo>
                <a:lnTo>
                  <a:pt x="532091" y="275043"/>
                </a:lnTo>
                <a:lnTo>
                  <a:pt x="532904" y="274256"/>
                </a:lnTo>
                <a:lnTo>
                  <a:pt x="537718" y="269646"/>
                </a:lnTo>
                <a:lnTo>
                  <a:pt x="538213" y="255765"/>
                </a:lnTo>
                <a:close/>
              </a:path>
              <a:path w="1427480" h="984885">
                <a:moveTo>
                  <a:pt x="690930" y="270510"/>
                </a:moveTo>
                <a:lnTo>
                  <a:pt x="641299" y="258241"/>
                </a:lnTo>
                <a:lnTo>
                  <a:pt x="595617" y="253669"/>
                </a:lnTo>
                <a:lnTo>
                  <a:pt x="589483" y="258902"/>
                </a:lnTo>
                <a:lnTo>
                  <a:pt x="588264" y="272884"/>
                </a:lnTo>
                <a:lnTo>
                  <a:pt x="593445" y="279031"/>
                </a:lnTo>
                <a:lnTo>
                  <a:pt x="619480" y="281432"/>
                </a:lnTo>
                <a:lnTo>
                  <a:pt x="638403" y="283476"/>
                </a:lnTo>
                <a:lnTo>
                  <a:pt x="657123" y="285750"/>
                </a:lnTo>
                <a:lnTo>
                  <a:pt x="676186" y="288328"/>
                </a:lnTo>
                <a:lnTo>
                  <a:pt x="676795" y="288366"/>
                </a:lnTo>
                <a:lnTo>
                  <a:pt x="683602" y="288366"/>
                </a:lnTo>
                <a:lnTo>
                  <a:pt x="689038" y="283794"/>
                </a:lnTo>
                <a:lnTo>
                  <a:pt x="690930" y="270510"/>
                </a:lnTo>
                <a:close/>
              </a:path>
              <a:path w="1427480" h="984885">
                <a:moveTo>
                  <a:pt x="711377" y="865466"/>
                </a:moveTo>
                <a:lnTo>
                  <a:pt x="704151" y="820051"/>
                </a:lnTo>
                <a:lnTo>
                  <a:pt x="703783" y="806538"/>
                </a:lnTo>
                <a:lnTo>
                  <a:pt x="703795" y="799401"/>
                </a:lnTo>
                <a:lnTo>
                  <a:pt x="704037" y="793483"/>
                </a:lnTo>
                <a:lnTo>
                  <a:pt x="705065" y="779907"/>
                </a:lnTo>
                <a:lnTo>
                  <a:pt x="699833" y="773798"/>
                </a:lnTo>
                <a:lnTo>
                  <a:pt x="685774" y="772680"/>
                </a:lnTo>
                <a:lnTo>
                  <a:pt x="679742" y="777963"/>
                </a:lnTo>
                <a:lnTo>
                  <a:pt x="678662" y="792200"/>
                </a:lnTo>
                <a:lnTo>
                  <a:pt x="678383" y="799401"/>
                </a:lnTo>
                <a:lnTo>
                  <a:pt x="678383" y="806538"/>
                </a:lnTo>
                <a:lnTo>
                  <a:pt x="682129" y="850633"/>
                </a:lnTo>
                <a:lnTo>
                  <a:pt x="691642" y="874318"/>
                </a:lnTo>
                <a:lnTo>
                  <a:pt x="698360" y="874318"/>
                </a:lnTo>
                <a:lnTo>
                  <a:pt x="699363" y="874217"/>
                </a:lnTo>
                <a:lnTo>
                  <a:pt x="707174" y="872324"/>
                </a:lnTo>
                <a:lnTo>
                  <a:pt x="711377" y="865466"/>
                </a:lnTo>
                <a:close/>
              </a:path>
              <a:path w="1427480" h="984885">
                <a:moveTo>
                  <a:pt x="753605" y="643051"/>
                </a:moveTo>
                <a:lnTo>
                  <a:pt x="751687" y="635254"/>
                </a:lnTo>
                <a:lnTo>
                  <a:pt x="739686" y="628002"/>
                </a:lnTo>
                <a:lnTo>
                  <a:pt x="731875" y="629907"/>
                </a:lnTo>
                <a:lnTo>
                  <a:pt x="709650" y="670852"/>
                </a:lnTo>
                <a:lnTo>
                  <a:pt x="695121" y="707478"/>
                </a:lnTo>
                <a:lnTo>
                  <a:pt x="692899" y="714133"/>
                </a:lnTo>
                <a:lnTo>
                  <a:pt x="696493" y="721334"/>
                </a:lnTo>
                <a:lnTo>
                  <a:pt x="703148" y="723531"/>
                </a:lnTo>
                <a:lnTo>
                  <a:pt x="704481" y="723988"/>
                </a:lnTo>
                <a:lnTo>
                  <a:pt x="705840" y="724192"/>
                </a:lnTo>
                <a:lnTo>
                  <a:pt x="712482" y="724192"/>
                </a:lnTo>
                <a:lnTo>
                  <a:pt x="717435" y="720826"/>
                </a:lnTo>
                <a:lnTo>
                  <a:pt x="719213" y="715518"/>
                </a:lnTo>
                <a:lnTo>
                  <a:pt x="725474" y="698347"/>
                </a:lnTo>
                <a:lnTo>
                  <a:pt x="732701" y="681507"/>
                </a:lnTo>
                <a:lnTo>
                  <a:pt x="740879" y="665060"/>
                </a:lnTo>
                <a:lnTo>
                  <a:pt x="749973" y="649058"/>
                </a:lnTo>
                <a:lnTo>
                  <a:pt x="753605" y="643051"/>
                </a:lnTo>
                <a:close/>
              </a:path>
              <a:path w="1427480" h="984885">
                <a:moveTo>
                  <a:pt x="801484" y="978738"/>
                </a:moveTo>
                <a:lnTo>
                  <a:pt x="799134" y="971054"/>
                </a:lnTo>
                <a:lnTo>
                  <a:pt x="792949" y="967765"/>
                </a:lnTo>
                <a:lnTo>
                  <a:pt x="777455" y="958481"/>
                </a:lnTo>
                <a:lnTo>
                  <a:pt x="763333" y="947826"/>
                </a:lnTo>
                <a:lnTo>
                  <a:pt x="750620" y="935837"/>
                </a:lnTo>
                <a:lnTo>
                  <a:pt x="739368" y="922553"/>
                </a:lnTo>
                <a:lnTo>
                  <a:pt x="735126" y="916965"/>
                </a:lnTo>
                <a:lnTo>
                  <a:pt x="727151" y="915847"/>
                </a:lnTo>
                <a:lnTo>
                  <a:pt x="715987" y="924318"/>
                </a:lnTo>
                <a:lnTo>
                  <a:pt x="714883" y="932281"/>
                </a:lnTo>
                <a:lnTo>
                  <a:pt x="719112" y="937882"/>
                </a:lnTo>
                <a:lnTo>
                  <a:pt x="732142" y="953274"/>
                </a:lnTo>
                <a:lnTo>
                  <a:pt x="746848" y="967155"/>
                </a:lnTo>
                <a:lnTo>
                  <a:pt x="763155" y="979474"/>
                </a:lnTo>
                <a:lnTo>
                  <a:pt x="771347" y="984377"/>
                </a:lnTo>
                <a:lnTo>
                  <a:pt x="798487" y="984377"/>
                </a:lnTo>
                <a:lnTo>
                  <a:pt x="801484" y="978738"/>
                </a:lnTo>
                <a:close/>
              </a:path>
              <a:path w="1427480" h="984885">
                <a:moveTo>
                  <a:pt x="840740" y="303580"/>
                </a:moveTo>
                <a:lnTo>
                  <a:pt x="793292" y="284911"/>
                </a:lnTo>
                <a:lnTo>
                  <a:pt x="755129" y="276301"/>
                </a:lnTo>
                <a:lnTo>
                  <a:pt x="748220" y="274929"/>
                </a:lnTo>
                <a:lnTo>
                  <a:pt x="741553" y="279298"/>
                </a:lnTo>
                <a:lnTo>
                  <a:pt x="738695" y="293027"/>
                </a:lnTo>
                <a:lnTo>
                  <a:pt x="743115" y="299745"/>
                </a:lnTo>
                <a:lnTo>
                  <a:pt x="768743" y="305244"/>
                </a:lnTo>
                <a:lnTo>
                  <a:pt x="787234" y="309575"/>
                </a:lnTo>
                <a:lnTo>
                  <a:pt x="805370" y="314198"/>
                </a:lnTo>
                <a:lnTo>
                  <a:pt x="824280" y="319379"/>
                </a:lnTo>
                <a:lnTo>
                  <a:pt x="825449" y="319544"/>
                </a:lnTo>
                <a:lnTo>
                  <a:pt x="832129" y="319544"/>
                </a:lnTo>
                <a:lnTo>
                  <a:pt x="837222" y="315912"/>
                </a:lnTo>
                <a:lnTo>
                  <a:pt x="840740" y="303580"/>
                </a:lnTo>
                <a:close/>
              </a:path>
              <a:path w="1427480" h="984885">
                <a:moveTo>
                  <a:pt x="863358" y="541375"/>
                </a:moveTo>
                <a:lnTo>
                  <a:pt x="857338" y="528701"/>
                </a:lnTo>
                <a:lnTo>
                  <a:pt x="849744" y="526034"/>
                </a:lnTo>
                <a:lnTo>
                  <a:pt x="843419" y="529018"/>
                </a:lnTo>
                <a:lnTo>
                  <a:pt x="804354" y="550621"/>
                </a:lnTo>
                <a:lnTo>
                  <a:pt x="771626" y="578421"/>
                </a:lnTo>
                <a:lnTo>
                  <a:pt x="771702" y="586460"/>
                </a:lnTo>
                <a:lnTo>
                  <a:pt x="779183" y="593801"/>
                </a:lnTo>
                <a:lnTo>
                  <a:pt x="782396" y="595007"/>
                </a:lnTo>
                <a:lnTo>
                  <a:pt x="788898" y="595007"/>
                </a:lnTo>
                <a:lnTo>
                  <a:pt x="792187" y="593750"/>
                </a:lnTo>
                <a:lnTo>
                  <a:pt x="798436" y="587375"/>
                </a:lnTo>
                <a:lnTo>
                  <a:pt x="802297" y="583641"/>
                </a:lnTo>
                <a:lnTo>
                  <a:pt x="854341" y="551967"/>
                </a:lnTo>
                <a:lnTo>
                  <a:pt x="860666" y="548944"/>
                </a:lnTo>
                <a:lnTo>
                  <a:pt x="863358" y="541375"/>
                </a:lnTo>
                <a:close/>
              </a:path>
              <a:path w="1427480" h="984885">
                <a:moveTo>
                  <a:pt x="982827" y="362318"/>
                </a:moveTo>
                <a:lnTo>
                  <a:pt x="940104" y="334581"/>
                </a:lnTo>
                <a:lnTo>
                  <a:pt x="903541" y="319189"/>
                </a:lnTo>
                <a:lnTo>
                  <a:pt x="897026" y="316674"/>
                </a:lnTo>
                <a:lnTo>
                  <a:pt x="889647" y="319900"/>
                </a:lnTo>
                <a:lnTo>
                  <a:pt x="884567" y="332981"/>
                </a:lnTo>
                <a:lnTo>
                  <a:pt x="887806" y="340347"/>
                </a:lnTo>
                <a:lnTo>
                  <a:pt x="894359" y="342887"/>
                </a:lnTo>
                <a:lnTo>
                  <a:pt x="912215" y="350100"/>
                </a:lnTo>
                <a:lnTo>
                  <a:pt x="929538" y="357670"/>
                </a:lnTo>
                <a:lnTo>
                  <a:pt x="946277" y="365582"/>
                </a:lnTo>
                <a:lnTo>
                  <a:pt x="962367" y="373786"/>
                </a:lnTo>
                <a:lnTo>
                  <a:pt x="964272" y="374789"/>
                </a:lnTo>
                <a:lnTo>
                  <a:pt x="966304" y="375272"/>
                </a:lnTo>
                <a:lnTo>
                  <a:pt x="972870" y="375272"/>
                </a:lnTo>
                <a:lnTo>
                  <a:pt x="977265" y="372808"/>
                </a:lnTo>
                <a:lnTo>
                  <a:pt x="982827" y="362318"/>
                </a:lnTo>
                <a:close/>
              </a:path>
              <a:path w="1427480" h="984885">
                <a:moveTo>
                  <a:pt x="1008824" y="513092"/>
                </a:moveTo>
                <a:lnTo>
                  <a:pt x="1008799" y="499071"/>
                </a:lnTo>
                <a:lnTo>
                  <a:pt x="1003109" y="493395"/>
                </a:lnTo>
                <a:lnTo>
                  <a:pt x="996086" y="493395"/>
                </a:lnTo>
                <a:lnTo>
                  <a:pt x="956894" y="495795"/>
                </a:lnTo>
                <a:lnTo>
                  <a:pt x="917689" y="502793"/>
                </a:lnTo>
                <a:lnTo>
                  <a:pt x="906640" y="511251"/>
                </a:lnTo>
                <a:lnTo>
                  <a:pt x="909650" y="523913"/>
                </a:lnTo>
                <a:lnTo>
                  <a:pt x="914857" y="527837"/>
                </a:lnTo>
                <a:lnTo>
                  <a:pt x="921575" y="527837"/>
                </a:lnTo>
                <a:lnTo>
                  <a:pt x="922566" y="527723"/>
                </a:lnTo>
                <a:lnTo>
                  <a:pt x="923556" y="527494"/>
                </a:lnTo>
                <a:lnTo>
                  <a:pt x="941679" y="523735"/>
                </a:lnTo>
                <a:lnTo>
                  <a:pt x="959866" y="521017"/>
                </a:lnTo>
                <a:lnTo>
                  <a:pt x="978039" y="519379"/>
                </a:lnTo>
                <a:lnTo>
                  <a:pt x="996137" y="518795"/>
                </a:lnTo>
                <a:lnTo>
                  <a:pt x="1003147" y="518782"/>
                </a:lnTo>
                <a:lnTo>
                  <a:pt x="1008824" y="513092"/>
                </a:lnTo>
                <a:close/>
              </a:path>
              <a:path w="1427480" h="984885">
                <a:moveTo>
                  <a:pt x="1079842" y="927874"/>
                </a:moveTo>
                <a:lnTo>
                  <a:pt x="1070229" y="917676"/>
                </a:lnTo>
                <a:lnTo>
                  <a:pt x="1062202" y="917435"/>
                </a:lnTo>
                <a:lnTo>
                  <a:pt x="1057084" y="922223"/>
                </a:lnTo>
                <a:lnTo>
                  <a:pt x="1042746" y="935024"/>
                </a:lnTo>
                <a:lnTo>
                  <a:pt x="1028217" y="946645"/>
                </a:lnTo>
                <a:lnTo>
                  <a:pt x="1013510" y="957059"/>
                </a:lnTo>
                <a:lnTo>
                  <a:pt x="998702" y="966216"/>
                </a:lnTo>
                <a:lnTo>
                  <a:pt x="992619" y="969695"/>
                </a:lnTo>
                <a:lnTo>
                  <a:pt x="990523" y="977468"/>
                </a:lnTo>
                <a:lnTo>
                  <a:pt x="994473" y="984377"/>
                </a:lnTo>
                <a:lnTo>
                  <a:pt x="1017587" y="984377"/>
                </a:lnTo>
                <a:lnTo>
                  <a:pt x="1059053" y="954519"/>
                </a:lnTo>
                <a:lnTo>
                  <a:pt x="1079601" y="935913"/>
                </a:lnTo>
                <a:lnTo>
                  <a:pt x="1079842" y="927874"/>
                </a:lnTo>
                <a:close/>
              </a:path>
              <a:path w="1427480" h="984885">
                <a:moveTo>
                  <a:pt x="1103477" y="450405"/>
                </a:moveTo>
                <a:lnTo>
                  <a:pt x="1071346" y="418084"/>
                </a:lnTo>
                <a:lnTo>
                  <a:pt x="1040409" y="392798"/>
                </a:lnTo>
                <a:lnTo>
                  <a:pt x="1034770" y="388632"/>
                </a:lnTo>
                <a:lnTo>
                  <a:pt x="1026820" y="389813"/>
                </a:lnTo>
                <a:lnTo>
                  <a:pt x="1022629" y="395414"/>
                </a:lnTo>
                <a:lnTo>
                  <a:pt x="1018451" y="401053"/>
                </a:lnTo>
                <a:lnTo>
                  <a:pt x="1019632" y="409016"/>
                </a:lnTo>
                <a:lnTo>
                  <a:pt x="1025258" y="413194"/>
                </a:lnTo>
                <a:lnTo>
                  <a:pt x="1040180" y="424827"/>
                </a:lnTo>
                <a:lnTo>
                  <a:pt x="1054315" y="436918"/>
                </a:lnTo>
                <a:lnTo>
                  <a:pt x="1067600" y="449440"/>
                </a:lnTo>
                <a:lnTo>
                  <a:pt x="1079995" y="462330"/>
                </a:lnTo>
                <a:lnTo>
                  <a:pt x="1082497" y="465086"/>
                </a:lnTo>
                <a:lnTo>
                  <a:pt x="1085926" y="466471"/>
                </a:lnTo>
                <a:lnTo>
                  <a:pt x="1092428" y="466471"/>
                </a:lnTo>
                <a:lnTo>
                  <a:pt x="1095489" y="465378"/>
                </a:lnTo>
                <a:lnTo>
                  <a:pt x="1103109" y="458431"/>
                </a:lnTo>
                <a:lnTo>
                  <a:pt x="1103477" y="450405"/>
                </a:lnTo>
                <a:close/>
              </a:path>
              <a:path w="1427480" h="984885">
                <a:moveTo>
                  <a:pt x="1172629" y="810450"/>
                </a:moveTo>
                <a:lnTo>
                  <a:pt x="1170330" y="802754"/>
                </a:lnTo>
                <a:lnTo>
                  <a:pt x="1157998" y="796074"/>
                </a:lnTo>
                <a:lnTo>
                  <a:pt x="1150277" y="798398"/>
                </a:lnTo>
                <a:lnTo>
                  <a:pt x="1146949" y="804545"/>
                </a:lnTo>
                <a:lnTo>
                  <a:pt x="1141501" y="814260"/>
                </a:lnTo>
                <a:lnTo>
                  <a:pt x="1132827" y="828649"/>
                </a:lnTo>
                <a:lnTo>
                  <a:pt x="1121079" y="846569"/>
                </a:lnTo>
                <a:lnTo>
                  <a:pt x="1106411" y="866914"/>
                </a:lnTo>
                <a:lnTo>
                  <a:pt x="1102169" y="872515"/>
                </a:lnTo>
                <a:lnTo>
                  <a:pt x="1103261" y="880478"/>
                </a:lnTo>
                <a:lnTo>
                  <a:pt x="1111148" y="886447"/>
                </a:lnTo>
                <a:lnTo>
                  <a:pt x="1113840" y="887298"/>
                </a:lnTo>
                <a:lnTo>
                  <a:pt x="1120355" y="887298"/>
                </a:lnTo>
                <a:lnTo>
                  <a:pt x="1153629" y="843305"/>
                </a:lnTo>
                <a:lnTo>
                  <a:pt x="1169289" y="816622"/>
                </a:lnTo>
                <a:lnTo>
                  <a:pt x="1172629" y="810450"/>
                </a:lnTo>
                <a:close/>
              </a:path>
              <a:path w="1427480" h="984885">
                <a:moveTo>
                  <a:pt x="1176959" y="588581"/>
                </a:moveTo>
                <a:lnTo>
                  <a:pt x="1162138" y="544410"/>
                </a:lnTo>
                <a:lnTo>
                  <a:pt x="1149756" y="518134"/>
                </a:lnTo>
                <a:lnTo>
                  <a:pt x="1144993" y="508990"/>
                </a:lnTo>
                <a:lnTo>
                  <a:pt x="1141577" y="502869"/>
                </a:lnTo>
                <a:lnTo>
                  <a:pt x="1133817" y="500684"/>
                </a:lnTo>
                <a:lnTo>
                  <a:pt x="1122641" y="506971"/>
                </a:lnTo>
                <a:lnTo>
                  <a:pt x="1120279" y="512762"/>
                </a:lnTo>
                <a:lnTo>
                  <a:pt x="1121562" y="518134"/>
                </a:lnTo>
                <a:lnTo>
                  <a:pt x="1109903" y="513651"/>
                </a:lnTo>
                <a:lnTo>
                  <a:pt x="1098181" y="509612"/>
                </a:lnTo>
                <a:lnTo>
                  <a:pt x="1086408" y="506018"/>
                </a:lnTo>
                <a:lnTo>
                  <a:pt x="1074559" y="502869"/>
                </a:lnTo>
                <a:lnTo>
                  <a:pt x="1067828" y="501167"/>
                </a:lnTo>
                <a:lnTo>
                  <a:pt x="1060919" y="505371"/>
                </a:lnTo>
                <a:lnTo>
                  <a:pt x="1057567" y="518998"/>
                </a:lnTo>
                <a:lnTo>
                  <a:pt x="1061732" y="525868"/>
                </a:lnTo>
                <a:lnTo>
                  <a:pt x="1068539" y="527545"/>
                </a:lnTo>
                <a:lnTo>
                  <a:pt x="1085875" y="532358"/>
                </a:lnTo>
                <a:lnTo>
                  <a:pt x="1103134" y="538226"/>
                </a:lnTo>
                <a:lnTo>
                  <a:pt x="1120228" y="545134"/>
                </a:lnTo>
                <a:lnTo>
                  <a:pt x="1138021" y="553478"/>
                </a:lnTo>
                <a:lnTo>
                  <a:pt x="1138478" y="553631"/>
                </a:lnTo>
                <a:lnTo>
                  <a:pt x="1152182" y="594309"/>
                </a:lnTo>
                <a:lnTo>
                  <a:pt x="1157287" y="597966"/>
                </a:lnTo>
                <a:lnTo>
                  <a:pt x="1163967" y="597966"/>
                </a:lnTo>
                <a:lnTo>
                  <a:pt x="1165123" y="597814"/>
                </a:lnTo>
                <a:lnTo>
                  <a:pt x="1173022" y="595591"/>
                </a:lnTo>
                <a:lnTo>
                  <a:pt x="1176959" y="588581"/>
                </a:lnTo>
                <a:close/>
              </a:path>
              <a:path w="1427480" h="984885">
                <a:moveTo>
                  <a:pt x="1188707" y="685304"/>
                </a:moveTo>
                <a:lnTo>
                  <a:pt x="1181582" y="647115"/>
                </a:lnTo>
                <a:lnTo>
                  <a:pt x="1174470" y="647407"/>
                </a:lnTo>
                <a:lnTo>
                  <a:pt x="1167460" y="647839"/>
                </a:lnTo>
                <a:lnTo>
                  <a:pt x="1162138" y="653872"/>
                </a:lnTo>
                <a:lnTo>
                  <a:pt x="1163066" y="668845"/>
                </a:lnTo>
                <a:lnTo>
                  <a:pt x="1163320" y="676973"/>
                </a:lnTo>
                <a:lnTo>
                  <a:pt x="1161719" y="722160"/>
                </a:lnTo>
                <a:lnTo>
                  <a:pt x="1159738" y="741718"/>
                </a:lnTo>
                <a:lnTo>
                  <a:pt x="1164767" y="747991"/>
                </a:lnTo>
                <a:lnTo>
                  <a:pt x="1172210" y="748817"/>
                </a:lnTo>
                <a:lnTo>
                  <a:pt x="1173149" y="748842"/>
                </a:lnTo>
                <a:lnTo>
                  <a:pt x="1179537" y="748842"/>
                </a:lnTo>
                <a:lnTo>
                  <a:pt x="1187958" y="711098"/>
                </a:lnTo>
                <a:lnTo>
                  <a:pt x="1188516" y="698093"/>
                </a:lnTo>
                <a:lnTo>
                  <a:pt x="1188707" y="685304"/>
                </a:lnTo>
                <a:close/>
              </a:path>
              <a:path w="1427480" h="984885">
                <a:moveTo>
                  <a:pt x="1277835" y="629246"/>
                </a:moveTo>
                <a:lnTo>
                  <a:pt x="1244257" y="596633"/>
                </a:lnTo>
                <a:lnTo>
                  <a:pt x="1214843" y="572223"/>
                </a:lnTo>
                <a:lnTo>
                  <a:pt x="1209294" y="567982"/>
                </a:lnTo>
                <a:lnTo>
                  <a:pt x="1201318" y="569010"/>
                </a:lnTo>
                <a:lnTo>
                  <a:pt x="1192771" y="580161"/>
                </a:lnTo>
                <a:lnTo>
                  <a:pt x="1193838" y="588124"/>
                </a:lnTo>
                <a:lnTo>
                  <a:pt x="1199400" y="592391"/>
                </a:lnTo>
                <a:lnTo>
                  <a:pt x="1213446" y="603605"/>
                </a:lnTo>
                <a:lnTo>
                  <a:pt x="1227378" y="615619"/>
                </a:lnTo>
                <a:lnTo>
                  <a:pt x="1241158" y="628396"/>
                </a:lnTo>
                <a:lnTo>
                  <a:pt x="1254734" y="641896"/>
                </a:lnTo>
                <a:lnTo>
                  <a:pt x="1257211" y="644461"/>
                </a:lnTo>
                <a:lnTo>
                  <a:pt x="1260525" y="645744"/>
                </a:lnTo>
                <a:lnTo>
                  <a:pt x="1267028" y="645744"/>
                </a:lnTo>
                <a:lnTo>
                  <a:pt x="1270215" y="644563"/>
                </a:lnTo>
                <a:lnTo>
                  <a:pt x="1277721" y="637273"/>
                </a:lnTo>
                <a:lnTo>
                  <a:pt x="1277835" y="629246"/>
                </a:lnTo>
                <a:close/>
              </a:path>
              <a:path w="1427480" h="984885">
                <a:moveTo>
                  <a:pt x="1367561" y="756780"/>
                </a:moveTo>
                <a:lnTo>
                  <a:pt x="1349082" y="718527"/>
                </a:lnTo>
                <a:lnTo>
                  <a:pt x="1323606" y="682980"/>
                </a:lnTo>
                <a:lnTo>
                  <a:pt x="1311338" y="676376"/>
                </a:lnTo>
                <a:lnTo>
                  <a:pt x="1300238" y="684949"/>
                </a:lnTo>
                <a:lnTo>
                  <a:pt x="1299197" y="692924"/>
                </a:lnTo>
                <a:lnTo>
                  <a:pt x="1303489" y="698487"/>
                </a:lnTo>
                <a:lnTo>
                  <a:pt x="1309281" y="706120"/>
                </a:lnTo>
                <a:lnTo>
                  <a:pt x="1335227" y="747331"/>
                </a:lnTo>
                <a:lnTo>
                  <a:pt x="1343634" y="765517"/>
                </a:lnTo>
                <a:lnTo>
                  <a:pt x="1348257" y="768299"/>
                </a:lnTo>
                <a:lnTo>
                  <a:pt x="1354848" y="768299"/>
                </a:lnTo>
                <a:lnTo>
                  <a:pt x="1356614" y="767930"/>
                </a:lnTo>
                <a:lnTo>
                  <a:pt x="1358315" y="767181"/>
                </a:lnTo>
                <a:lnTo>
                  <a:pt x="1364703" y="764286"/>
                </a:lnTo>
                <a:lnTo>
                  <a:pt x="1367561" y="756780"/>
                </a:lnTo>
                <a:close/>
              </a:path>
              <a:path w="1427480" h="984885">
                <a:moveTo>
                  <a:pt x="1414919" y="904201"/>
                </a:moveTo>
                <a:lnTo>
                  <a:pt x="1404073" y="859955"/>
                </a:lnTo>
                <a:lnTo>
                  <a:pt x="1392745" y="822667"/>
                </a:lnTo>
                <a:lnTo>
                  <a:pt x="1383360" y="812431"/>
                </a:lnTo>
                <a:lnTo>
                  <a:pt x="1370037" y="816813"/>
                </a:lnTo>
                <a:lnTo>
                  <a:pt x="1366431" y="824014"/>
                </a:lnTo>
                <a:lnTo>
                  <a:pt x="1368640" y="830656"/>
                </a:lnTo>
                <a:lnTo>
                  <a:pt x="1374343" y="848639"/>
                </a:lnTo>
                <a:lnTo>
                  <a:pt x="1379588" y="866711"/>
                </a:lnTo>
                <a:lnTo>
                  <a:pt x="1384338" y="884796"/>
                </a:lnTo>
                <a:lnTo>
                  <a:pt x="1388605" y="902855"/>
                </a:lnTo>
                <a:lnTo>
                  <a:pt x="1389913" y="908773"/>
                </a:lnTo>
                <a:lnTo>
                  <a:pt x="1395171" y="912812"/>
                </a:lnTo>
                <a:lnTo>
                  <a:pt x="1401902" y="912812"/>
                </a:lnTo>
                <a:lnTo>
                  <a:pt x="1402829" y="912710"/>
                </a:lnTo>
                <a:lnTo>
                  <a:pt x="1410601" y="910983"/>
                </a:lnTo>
                <a:lnTo>
                  <a:pt x="1414919" y="904201"/>
                </a:lnTo>
                <a:close/>
              </a:path>
              <a:path w="1427480" h="984885">
                <a:moveTo>
                  <a:pt x="1426972" y="984377"/>
                </a:moveTo>
                <a:lnTo>
                  <a:pt x="1426006" y="973963"/>
                </a:lnTo>
                <a:lnTo>
                  <a:pt x="1425282" y="966990"/>
                </a:lnTo>
                <a:lnTo>
                  <a:pt x="1419174" y="961961"/>
                </a:lnTo>
                <a:lnTo>
                  <a:pt x="1405077" y="963409"/>
                </a:lnTo>
                <a:lnTo>
                  <a:pt x="1400009" y="969670"/>
                </a:lnTo>
                <a:lnTo>
                  <a:pt x="1400759" y="976642"/>
                </a:lnTo>
                <a:lnTo>
                  <a:pt x="1401470" y="984377"/>
                </a:lnTo>
                <a:lnTo>
                  <a:pt x="1426972" y="984377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0" name="object 20"/>
          <p:cNvSpPr/>
          <p:nvPr/>
        </p:nvSpPr>
        <p:spPr>
          <a:xfrm>
            <a:off x="7185891" y="1434015"/>
            <a:ext cx="607559" cy="461282"/>
          </a:xfrm>
          <a:custGeom>
            <a:avLst/>
            <a:gdLst/>
            <a:ahLst/>
            <a:cxnLst/>
            <a:rect l="l" t="t" r="r" b="b"/>
            <a:pathLst>
              <a:path w="567054" h="430530">
                <a:moveTo>
                  <a:pt x="178904" y="0"/>
                </a:moveTo>
                <a:lnTo>
                  <a:pt x="174294" y="25"/>
                </a:lnTo>
                <a:lnTo>
                  <a:pt x="2146" y="97231"/>
                </a:lnTo>
                <a:lnTo>
                  <a:pt x="0" y="104978"/>
                </a:lnTo>
                <a:lnTo>
                  <a:pt x="6896" y="117195"/>
                </a:lnTo>
                <a:lnTo>
                  <a:pt x="14605" y="119367"/>
                </a:lnTo>
                <a:lnTo>
                  <a:pt x="165430" y="34201"/>
                </a:lnTo>
                <a:lnTo>
                  <a:pt x="178371" y="224307"/>
                </a:lnTo>
                <a:lnTo>
                  <a:pt x="180848" y="228168"/>
                </a:lnTo>
                <a:lnTo>
                  <a:pt x="188417" y="232333"/>
                </a:lnTo>
                <a:lnTo>
                  <a:pt x="193014" y="232359"/>
                </a:lnTo>
                <a:lnTo>
                  <a:pt x="364058" y="139700"/>
                </a:lnTo>
                <a:lnTo>
                  <a:pt x="363651" y="323405"/>
                </a:lnTo>
                <a:lnTo>
                  <a:pt x="365988" y="327545"/>
                </a:lnTo>
                <a:lnTo>
                  <a:pt x="373646" y="332155"/>
                </a:lnTo>
                <a:lnTo>
                  <a:pt x="378383" y="332282"/>
                </a:lnTo>
                <a:lnTo>
                  <a:pt x="534822" y="249262"/>
                </a:lnTo>
                <a:lnTo>
                  <a:pt x="541350" y="424954"/>
                </a:lnTo>
                <a:lnTo>
                  <a:pt x="546989" y="430326"/>
                </a:lnTo>
                <a:lnTo>
                  <a:pt x="561276" y="430060"/>
                </a:lnTo>
                <a:lnTo>
                  <a:pt x="566737" y="424167"/>
                </a:lnTo>
                <a:lnTo>
                  <a:pt x="559282" y="223710"/>
                </a:lnTo>
                <a:lnTo>
                  <a:pt x="556882" y="219735"/>
                </a:lnTo>
                <a:lnTo>
                  <a:pt x="549300" y="215353"/>
                </a:lnTo>
                <a:lnTo>
                  <a:pt x="544652" y="215277"/>
                </a:lnTo>
                <a:lnTo>
                  <a:pt x="389115" y="297827"/>
                </a:lnTo>
                <a:lnTo>
                  <a:pt x="389509" y="113906"/>
                </a:lnTo>
                <a:lnTo>
                  <a:pt x="387159" y="109753"/>
                </a:lnTo>
                <a:lnTo>
                  <a:pt x="379476" y="105156"/>
                </a:lnTo>
                <a:lnTo>
                  <a:pt x="374700" y="105067"/>
                </a:lnTo>
                <a:lnTo>
                  <a:pt x="202082" y="198551"/>
                </a:lnTo>
                <a:lnTo>
                  <a:pt x="189103" y="8026"/>
                </a:lnTo>
                <a:lnTo>
                  <a:pt x="186588" y="4127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1" name="object 21"/>
          <p:cNvSpPr/>
          <p:nvPr/>
        </p:nvSpPr>
        <p:spPr>
          <a:xfrm>
            <a:off x="5820728" y="1056199"/>
            <a:ext cx="470807" cy="464004"/>
          </a:xfrm>
          <a:custGeom>
            <a:avLst/>
            <a:gdLst/>
            <a:ahLst/>
            <a:cxnLst/>
            <a:rect l="l" t="t" r="r" b="b"/>
            <a:pathLst>
              <a:path w="439419" h="433069">
                <a:moveTo>
                  <a:pt x="111569" y="0"/>
                </a:moveTo>
                <a:lnTo>
                  <a:pt x="117513" y="96060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201345" y="432943"/>
                </a:lnTo>
                <a:lnTo>
                  <a:pt x="208813" y="422046"/>
                </a:lnTo>
                <a:lnTo>
                  <a:pt x="260906" y="340516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333105" y="301545"/>
                </a:lnTo>
                <a:lnTo>
                  <a:pt x="438861" y="297319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28"/>
                </a:lnTo>
                <a:lnTo>
                  <a:pt x="347397" y="177457"/>
                </a:lnTo>
                <a:lnTo>
                  <a:pt x="346541" y="156676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249" y="83605"/>
                </a:lnTo>
                <a:lnTo>
                  <a:pt x="383019" y="31089"/>
                </a:lnTo>
                <a:lnTo>
                  <a:pt x="376389" y="33147"/>
                </a:lnTo>
                <a:lnTo>
                  <a:pt x="372122" y="34188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3"/>
                </a:lnTo>
                <a:lnTo>
                  <a:pt x="239847" y="83224"/>
                </a:lnTo>
                <a:lnTo>
                  <a:pt x="232270" y="81111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11569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2" name="object 22"/>
          <p:cNvSpPr/>
          <p:nvPr/>
        </p:nvSpPr>
        <p:spPr>
          <a:xfrm>
            <a:off x="3646714" y="851670"/>
            <a:ext cx="511629" cy="296636"/>
          </a:xfrm>
          <a:custGeom>
            <a:avLst/>
            <a:gdLst/>
            <a:ahLst/>
            <a:cxnLst/>
            <a:rect l="l" t="t" r="r" b="b"/>
            <a:pathLst>
              <a:path w="477520" h="276859">
                <a:moveTo>
                  <a:pt x="324294" y="255155"/>
                </a:moveTo>
                <a:lnTo>
                  <a:pt x="282600" y="219367"/>
                </a:lnTo>
                <a:lnTo>
                  <a:pt x="231686" y="195453"/>
                </a:lnTo>
                <a:lnTo>
                  <a:pt x="185445" y="184175"/>
                </a:lnTo>
                <a:lnTo>
                  <a:pt x="138239" y="181343"/>
                </a:lnTo>
                <a:lnTo>
                  <a:pt x="91071" y="187223"/>
                </a:lnTo>
                <a:lnTo>
                  <a:pt x="45808" y="201726"/>
                </a:lnTo>
                <a:lnTo>
                  <a:pt x="4165" y="224142"/>
                </a:lnTo>
                <a:lnTo>
                  <a:pt x="0" y="227469"/>
                </a:lnTo>
                <a:lnTo>
                  <a:pt x="0" y="276567"/>
                </a:lnTo>
                <a:lnTo>
                  <a:pt x="8369" y="268185"/>
                </a:lnTo>
                <a:lnTo>
                  <a:pt x="51295" y="241071"/>
                </a:lnTo>
                <a:lnTo>
                  <a:pt x="99275" y="224434"/>
                </a:lnTo>
                <a:lnTo>
                  <a:pt x="149821" y="219367"/>
                </a:lnTo>
                <a:lnTo>
                  <a:pt x="200177" y="225920"/>
                </a:lnTo>
                <a:lnTo>
                  <a:pt x="248640" y="243674"/>
                </a:lnTo>
                <a:lnTo>
                  <a:pt x="293509" y="272211"/>
                </a:lnTo>
                <a:lnTo>
                  <a:pt x="300253" y="275678"/>
                </a:lnTo>
                <a:lnTo>
                  <a:pt x="307530" y="276250"/>
                </a:lnTo>
                <a:lnTo>
                  <a:pt x="314490" y="274053"/>
                </a:lnTo>
                <a:lnTo>
                  <a:pt x="320281" y="269163"/>
                </a:lnTo>
                <a:lnTo>
                  <a:pt x="323723" y="262432"/>
                </a:lnTo>
                <a:lnTo>
                  <a:pt x="324294" y="255155"/>
                </a:lnTo>
                <a:close/>
              </a:path>
              <a:path w="477520" h="276859">
                <a:moveTo>
                  <a:pt x="476973" y="185674"/>
                </a:moveTo>
                <a:lnTo>
                  <a:pt x="445147" y="140309"/>
                </a:lnTo>
                <a:lnTo>
                  <a:pt x="412369" y="106172"/>
                </a:lnTo>
                <a:lnTo>
                  <a:pt x="376186" y="76415"/>
                </a:lnTo>
                <a:lnTo>
                  <a:pt x="337058" y="51244"/>
                </a:lnTo>
                <a:lnTo>
                  <a:pt x="310400" y="38176"/>
                </a:lnTo>
                <a:lnTo>
                  <a:pt x="295427" y="30835"/>
                </a:lnTo>
                <a:lnTo>
                  <a:pt x="251701" y="15367"/>
                </a:lnTo>
                <a:lnTo>
                  <a:pt x="206349" y="5029"/>
                </a:lnTo>
                <a:lnTo>
                  <a:pt x="159778" y="0"/>
                </a:lnTo>
                <a:lnTo>
                  <a:pt x="112458" y="469"/>
                </a:lnTo>
                <a:lnTo>
                  <a:pt x="64795" y="6604"/>
                </a:lnTo>
                <a:lnTo>
                  <a:pt x="15671" y="19177"/>
                </a:lnTo>
                <a:lnTo>
                  <a:pt x="0" y="25361"/>
                </a:lnTo>
                <a:lnTo>
                  <a:pt x="0" y="66484"/>
                </a:lnTo>
                <a:lnTo>
                  <a:pt x="22631" y="57010"/>
                </a:lnTo>
                <a:lnTo>
                  <a:pt x="71894" y="44030"/>
                </a:lnTo>
                <a:lnTo>
                  <a:pt x="119837" y="38176"/>
                </a:lnTo>
                <a:lnTo>
                  <a:pt x="167347" y="38646"/>
                </a:lnTo>
                <a:lnTo>
                  <a:pt x="213880" y="45199"/>
                </a:lnTo>
                <a:lnTo>
                  <a:pt x="258902" y="57632"/>
                </a:lnTo>
                <a:lnTo>
                  <a:pt x="301866" y="75692"/>
                </a:lnTo>
                <a:lnTo>
                  <a:pt x="342239" y="99174"/>
                </a:lnTo>
                <a:lnTo>
                  <a:pt x="379488" y="127825"/>
                </a:lnTo>
                <a:lnTo>
                  <a:pt x="413054" y="161442"/>
                </a:lnTo>
                <a:lnTo>
                  <a:pt x="442404" y="199783"/>
                </a:lnTo>
                <a:lnTo>
                  <a:pt x="447751" y="205130"/>
                </a:lnTo>
                <a:lnTo>
                  <a:pt x="454507" y="207899"/>
                </a:lnTo>
                <a:lnTo>
                  <a:pt x="461810" y="207949"/>
                </a:lnTo>
                <a:lnTo>
                  <a:pt x="468820" y="205079"/>
                </a:lnTo>
                <a:lnTo>
                  <a:pt x="474154" y="199732"/>
                </a:lnTo>
                <a:lnTo>
                  <a:pt x="476935" y="192976"/>
                </a:lnTo>
                <a:lnTo>
                  <a:pt x="476973" y="1856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3" name="object 23"/>
          <p:cNvSpPr/>
          <p:nvPr/>
        </p:nvSpPr>
        <p:spPr>
          <a:xfrm>
            <a:off x="6865279" y="64864"/>
            <a:ext cx="470807" cy="464004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201345" y="432943"/>
                </a:lnTo>
                <a:lnTo>
                  <a:pt x="208813" y="422046"/>
                </a:lnTo>
                <a:lnTo>
                  <a:pt x="260906" y="340518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333105" y="301547"/>
                </a:lnTo>
                <a:lnTo>
                  <a:pt x="438861" y="297319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249" y="83605"/>
                </a:lnTo>
                <a:lnTo>
                  <a:pt x="383019" y="31089"/>
                </a:lnTo>
                <a:lnTo>
                  <a:pt x="376389" y="33147"/>
                </a:lnTo>
                <a:lnTo>
                  <a:pt x="372122" y="34188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11569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4" name="object 24"/>
          <p:cNvSpPr/>
          <p:nvPr/>
        </p:nvSpPr>
        <p:spPr>
          <a:xfrm>
            <a:off x="7630041" y="2291034"/>
            <a:ext cx="787854" cy="390525"/>
          </a:xfrm>
          <a:custGeom>
            <a:avLst/>
            <a:gdLst/>
            <a:ahLst/>
            <a:cxnLst/>
            <a:rect l="l" t="t" r="r" b="b"/>
            <a:pathLst>
              <a:path w="735329" h="364489">
                <a:moveTo>
                  <a:pt x="582041" y="255155"/>
                </a:moveTo>
                <a:lnTo>
                  <a:pt x="533692" y="214947"/>
                </a:lnTo>
                <a:lnTo>
                  <a:pt x="489432" y="195453"/>
                </a:lnTo>
                <a:lnTo>
                  <a:pt x="443179" y="184175"/>
                </a:lnTo>
                <a:lnTo>
                  <a:pt x="395973" y="181343"/>
                </a:lnTo>
                <a:lnTo>
                  <a:pt x="348830" y="187223"/>
                </a:lnTo>
                <a:lnTo>
                  <a:pt x="303568" y="201726"/>
                </a:lnTo>
                <a:lnTo>
                  <a:pt x="261924" y="224142"/>
                </a:lnTo>
                <a:lnTo>
                  <a:pt x="224713" y="253822"/>
                </a:lnTo>
                <a:lnTo>
                  <a:pt x="192747" y="290118"/>
                </a:lnTo>
                <a:lnTo>
                  <a:pt x="166852" y="332384"/>
                </a:lnTo>
                <a:lnTo>
                  <a:pt x="164858" y="339686"/>
                </a:lnTo>
                <a:lnTo>
                  <a:pt x="165798" y="346925"/>
                </a:lnTo>
                <a:lnTo>
                  <a:pt x="169379" y="353301"/>
                </a:lnTo>
                <a:lnTo>
                  <a:pt x="175336" y="357949"/>
                </a:lnTo>
                <a:lnTo>
                  <a:pt x="178079" y="359333"/>
                </a:lnTo>
                <a:lnTo>
                  <a:pt x="180987" y="359981"/>
                </a:lnTo>
                <a:lnTo>
                  <a:pt x="190842" y="359981"/>
                </a:lnTo>
                <a:lnTo>
                  <a:pt x="197561" y="356133"/>
                </a:lnTo>
                <a:lnTo>
                  <a:pt x="200914" y="349465"/>
                </a:lnTo>
                <a:lnTo>
                  <a:pt x="229616" y="304685"/>
                </a:lnTo>
                <a:lnTo>
                  <a:pt x="266128" y="268185"/>
                </a:lnTo>
                <a:lnTo>
                  <a:pt x="309054" y="241071"/>
                </a:lnTo>
                <a:lnTo>
                  <a:pt x="357047" y="224434"/>
                </a:lnTo>
                <a:lnTo>
                  <a:pt x="407555" y="219354"/>
                </a:lnTo>
                <a:lnTo>
                  <a:pt x="457911" y="225907"/>
                </a:lnTo>
                <a:lnTo>
                  <a:pt x="506374" y="243674"/>
                </a:lnTo>
                <a:lnTo>
                  <a:pt x="551268" y="272224"/>
                </a:lnTo>
                <a:lnTo>
                  <a:pt x="558012" y="275666"/>
                </a:lnTo>
                <a:lnTo>
                  <a:pt x="565289" y="276237"/>
                </a:lnTo>
                <a:lnTo>
                  <a:pt x="572236" y="274040"/>
                </a:lnTo>
                <a:lnTo>
                  <a:pt x="578027" y="269163"/>
                </a:lnTo>
                <a:lnTo>
                  <a:pt x="581469" y="262432"/>
                </a:lnTo>
                <a:lnTo>
                  <a:pt x="582041" y="255155"/>
                </a:lnTo>
                <a:close/>
              </a:path>
              <a:path w="735329" h="364489">
                <a:moveTo>
                  <a:pt x="734733" y="185674"/>
                </a:moveTo>
                <a:lnTo>
                  <a:pt x="702906" y="140309"/>
                </a:lnTo>
                <a:lnTo>
                  <a:pt x="670115" y="106172"/>
                </a:lnTo>
                <a:lnTo>
                  <a:pt x="633933" y="76415"/>
                </a:lnTo>
                <a:lnTo>
                  <a:pt x="594804" y="51244"/>
                </a:lnTo>
                <a:lnTo>
                  <a:pt x="553161" y="30822"/>
                </a:lnTo>
                <a:lnTo>
                  <a:pt x="509447" y="15354"/>
                </a:lnTo>
                <a:lnTo>
                  <a:pt x="464096" y="5016"/>
                </a:lnTo>
                <a:lnTo>
                  <a:pt x="417525" y="0"/>
                </a:lnTo>
                <a:lnTo>
                  <a:pt x="370205" y="457"/>
                </a:lnTo>
                <a:lnTo>
                  <a:pt x="322554" y="6604"/>
                </a:lnTo>
                <a:lnTo>
                  <a:pt x="273418" y="19177"/>
                </a:lnTo>
                <a:lnTo>
                  <a:pt x="226974" y="37503"/>
                </a:lnTo>
                <a:lnTo>
                  <a:pt x="183616" y="61188"/>
                </a:lnTo>
                <a:lnTo>
                  <a:pt x="143738" y="89814"/>
                </a:lnTo>
                <a:lnTo>
                  <a:pt x="107759" y="122961"/>
                </a:lnTo>
                <a:lnTo>
                  <a:pt x="76047" y="160223"/>
                </a:lnTo>
                <a:lnTo>
                  <a:pt x="49022" y="201180"/>
                </a:lnTo>
                <a:lnTo>
                  <a:pt x="27076" y="245414"/>
                </a:lnTo>
                <a:lnTo>
                  <a:pt x="10591" y="292531"/>
                </a:lnTo>
                <a:lnTo>
                  <a:pt x="0" y="342087"/>
                </a:lnTo>
                <a:lnTo>
                  <a:pt x="381" y="349656"/>
                </a:lnTo>
                <a:lnTo>
                  <a:pt x="3530" y="356247"/>
                </a:lnTo>
                <a:lnTo>
                  <a:pt x="8915" y="361175"/>
                </a:lnTo>
                <a:lnTo>
                  <a:pt x="16027" y="363740"/>
                </a:lnTo>
                <a:lnTo>
                  <a:pt x="18859" y="363943"/>
                </a:lnTo>
                <a:lnTo>
                  <a:pt x="28130" y="363943"/>
                </a:lnTo>
                <a:lnTo>
                  <a:pt x="36271" y="357149"/>
                </a:lnTo>
                <a:lnTo>
                  <a:pt x="37668" y="347700"/>
                </a:lnTo>
                <a:lnTo>
                  <a:pt x="48666" y="297992"/>
                </a:lnTo>
                <a:lnTo>
                  <a:pt x="66179" y="251066"/>
                </a:lnTo>
                <a:lnTo>
                  <a:pt x="89712" y="207454"/>
                </a:lnTo>
                <a:lnTo>
                  <a:pt x="118770" y="167665"/>
                </a:lnTo>
                <a:lnTo>
                  <a:pt x="152857" y="132207"/>
                </a:lnTo>
                <a:lnTo>
                  <a:pt x="191490" y="101600"/>
                </a:lnTo>
                <a:lnTo>
                  <a:pt x="234162" y="76365"/>
                </a:lnTo>
                <a:lnTo>
                  <a:pt x="280377" y="57010"/>
                </a:lnTo>
                <a:lnTo>
                  <a:pt x="329653" y="44030"/>
                </a:lnTo>
                <a:lnTo>
                  <a:pt x="377571" y="38176"/>
                </a:lnTo>
                <a:lnTo>
                  <a:pt x="425081" y="38646"/>
                </a:lnTo>
                <a:lnTo>
                  <a:pt x="471614" y="45199"/>
                </a:lnTo>
                <a:lnTo>
                  <a:pt x="516636" y="57632"/>
                </a:lnTo>
                <a:lnTo>
                  <a:pt x="559612" y="75692"/>
                </a:lnTo>
                <a:lnTo>
                  <a:pt x="599986" y="99174"/>
                </a:lnTo>
                <a:lnTo>
                  <a:pt x="637235" y="127825"/>
                </a:lnTo>
                <a:lnTo>
                  <a:pt x="670814" y="161442"/>
                </a:lnTo>
                <a:lnTo>
                  <a:pt x="700176" y="199783"/>
                </a:lnTo>
                <a:lnTo>
                  <a:pt x="705523" y="205130"/>
                </a:lnTo>
                <a:lnTo>
                  <a:pt x="712279" y="207899"/>
                </a:lnTo>
                <a:lnTo>
                  <a:pt x="719582" y="207937"/>
                </a:lnTo>
                <a:lnTo>
                  <a:pt x="726579" y="205079"/>
                </a:lnTo>
                <a:lnTo>
                  <a:pt x="731913" y="199732"/>
                </a:lnTo>
                <a:lnTo>
                  <a:pt x="734695" y="192976"/>
                </a:lnTo>
                <a:lnTo>
                  <a:pt x="734733" y="1856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5" name="object 25"/>
          <p:cNvSpPr/>
          <p:nvPr/>
        </p:nvSpPr>
        <p:spPr>
          <a:xfrm>
            <a:off x="7802525" y="3230630"/>
            <a:ext cx="742950" cy="1438955"/>
          </a:xfrm>
          <a:custGeom>
            <a:avLst/>
            <a:gdLst/>
            <a:ahLst/>
            <a:cxnLst/>
            <a:rect l="l" t="t" r="r" b="b"/>
            <a:pathLst>
              <a:path w="693420" h="1343025">
                <a:moveTo>
                  <a:pt x="579297" y="1289461"/>
                </a:moveTo>
                <a:lnTo>
                  <a:pt x="538181" y="1305421"/>
                </a:lnTo>
                <a:lnTo>
                  <a:pt x="495401" y="1320284"/>
                </a:lnTo>
                <a:lnTo>
                  <a:pt x="491807" y="1327472"/>
                </a:lnTo>
                <a:lnTo>
                  <a:pt x="495795" y="1339448"/>
                </a:lnTo>
                <a:lnTo>
                  <a:pt x="500748" y="1342813"/>
                </a:lnTo>
                <a:lnTo>
                  <a:pt x="507403" y="1342813"/>
                </a:lnTo>
                <a:lnTo>
                  <a:pt x="546957" y="1329256"/>
                </a:lnTo>
                <a:lnTo>
                  <a:pt x="588810" y="1313019"/>
                </a:lnTo>
                <a:lnTo>
                  <a:pt x="591947" y="1305615"/>
                </a:lnTo>
                <a:lnTo>
                  <a:pt x="586689" y="1292610"/>
                </a:lnTo>
                <a:lnTo>
                  <a:pt x="579297" y="1289461"/>
                </a:lnTo>
                <a:close/>
              </a:path>
              <a:path w="693420" h="1343025">
                <a:moveTo>
                  <a:pt x="693242" y="1233626"/>
                </a:moveTo>
                <a:lnTo>
                  <a:pt x="658480" y="1252776"/>
                </a:lnTo>
                <a:lnTo>
                  <a:pt x="635139" y="1264518"/>
                </a:lnTo>
                <a:lnTo>
                  <a:pt x="632548" y="1272138"/>
                </a:lnTo>
                <a:lnTo>
                  <a:pt x="637870" y="1282907"/>
                </a:lnTo>
                <a:lnTo>
                  <a:pt x="642366" y="1285498"/>
                </a:lnTo>
                <a:lnTo>
                  <a:pt x="648944" y="1285498"/>
                </a:lnTo>
                <a:lnTo>
                  <a:pt x="687403" y="1266110"/>
                </a:lnTo>
                <a:lnTo>
                  <a:pt x="693242" y="1262822"/>
                </a:lnTo>
                <a:lnTo>
                  <a:pt x="693242" y="1233626"/>
                </a:lnTo>
                <a:close/>
              </a:path>
              <a:path w="693420" h="1343025">
                <a:moveTo>
                  <a:pt x="417893" y="741799"/>
                </a:moveTo>
                <a:lnTo>
                  <a:pt x="411365" y="746434"/>
                </a:lnTo>
                <a:lnTo>
                  <a:pt x="408813" y="760214"/>
                </a:lnTo>
                <a:lnTo>
                  <a:pt x="413372" y="766830"/>
                </a:lnTo>
                <a:lnTo>
                  <a:pt x="459905" y="771771"/>
                </a:lnTo>
                <a:lnTo>
                  <a:pt x="470147" y="771523"/>
                </a:lnTo>
                <a:lnTo>
                  <a:pt x="512102" y="759833"/>
                </a:lnTo>
                <a:lnTo>
                  <a:pt x="509483" y="746366"/>
                </a:lnTo>
                <a:lnTo>
                  <a:pt x="460544" y="746366"/>
                </a:lnTo>
                <a:lnTo>
                  <a:pt x="442711" y="745584"/>
                </a:lnTo>
                <a:lnTo>
                  <a:pt x="424878" y="743132"/>
                </a:lnTo>
                <a:lnTo>
                  <a:pt x="417893" y="741799"/>
                </a:lnTo>
                <a:close/>
              </a:path>
              <a:path w="693420" h="1343025">
                <a:moveTo>
                  <a:pt x="502704" y="741545"/>
                </a:moveTo>
                <a:lnTo>
                  <a:pt x="495858" y="742903"/>
                </a:lnTo>
                <a:lnTo>
                  <a:pt x="478290" y="745473"/>
                </a:lnTo>
                <a:lnTo>
                  <a:pt x="460544" y="746366"/>
                </a:lnTo>
                <a:lnTo>
                  <a:pt x="509483" y="746366"/>
                </a:lnTo>
                <a:lnTo>
                  <a:pt x="509422" y="746053"/>
                </a:lnTo>
                <a:lnTo>
                  <a:pt x="502704" y="741545"/>
                </a:lnTo>
                <a:close/>
              </a:path>
              <a:path w="693420" h="1343025">
                <a:moveTo>
                  <a:pt x="291261" y="667021"/>
                </a:moveTo>
                <a:lnTo>
                  <a:pt x="280073" y="675492"/>
                </a:lnTo>
                <a:lnTo>
                  <a:pt x="278968" y="683455"/>
                </a:lnTo>
                <a:lnTo>
                  <a:pt x="283210" y="689043"/>
                </a:lnTo>
                <a:lnTo>
                  <a:pt x="310965" y="718316"/>
                </a:lnTo>
                <a:lnTo>
                  <a:pt x="345122" y="741341"/>
                </a:lnTo>
                <a:lnTo>
                  <a:pt x="349072" y="742827"/>
                </a:lnTo>
                <a:lnTo>
                  <a:pt x="355625" y="742827"/>
                </a:lnTo>
                <a:lnTo>
                  <a:pt x="360019" y="740376"/>
                </a:lnTo>
                <a:lnTo>
                  <a:pt x="365594" y="729886"/>
                </a:lnTo>
                <a:lnTo>
                  <a:pt x="363245" y="722202"/>
                </a:lnTo>
                <a:lnTo>
                  <a:pt x="357060" y="718913"/>
                </a:lnTo>
                <a:lnTo>
                  <a:pt x="341571" y="709631"/>
                </a:lnTo>
                <a:lnTo>
                  <a:pt x="327444" y="698976"/>
                </a:lnTo>
                <a:lnTo>
                  <a:pt x="314726" y="686990"/>
                </a:lnTo>
                <a:lnTo>
                  <a:pt x="303466" y="673714"/>
                </a:lnTo>
                <a:lnTo>
                  <a:pt x="299212" y="668126"/>
                </a:lnTo>
                <a:lnTo>
                  <a:pt x="291261" y="667021"/>
                </a:lnTo>
                <a:close/>
              </a:path>
              <a:path w="693420" h="1343025">
                <a:moveTo>
                  <a:pt x="626287" y="668558"/>
                </a:moveTo>
                <a:lnTo>
                  <a:pt x="592313" y="697776"/>
                </a:lnTo>
                <a:lnTo>
                  <a:pt x="556717" y="720856"/>
                </a:lnTo>
                <a:lnTo>
                  <a:pt x="554609" y="728629"/>
                </a:lnTo>
                <a:lnTo>
                  <a:pt x="560451" y="738789"/>
                </a:lnTo>
                <a:lnTo>
                  <a:pt x="564730" y="741075"/>
                </a:lnTo>
                <a:lnTo>
                  <a:pt x="571284" y="741075"/>
                </a:lnTo>
                <a:lnTo>
                  <a:pt x="607445" y="718181"/>
                </a:lnTo>
                <a:lnTo>
                  <a:pt x="638594" y="691862"/>
                </a:lnTo>
                <a:lnTo>
                  <a:pt x="643928" y="679010"/>
                </a:lnTo>
                <a:lnTo>
                  <a:pt x="634314" y="668799"/>
                </a:lnTo>
                <a:lnTo>
                  <a:pt x="626287" y="668558"/>
                </a:lnTo>
                <a:close/>
              </a:path>
              <a:path w="693420" h="1343025">
                <a:moveTo>
                  <a:pt x="693242" y="585409"/>
                </a:moveTo>
                <a:lnTo>
                  <a:pt x="685176" y="597721"/>
                </a:lnTo>
                <a:lnTo>
                  <a:pt x="670509" y="618075"/>
                </a:lnTo>
                <a:lnTo>
                  <a:pt x="666267" y="623663"/>
                </a:lnTo>
                <a:lnTo>
                  <a:pt x="667372" y="631626"/>
                </a:lnTo>
                <a:lnTo>
                  <a:pt x="675246" y="637608"/>
                </a:lnTo>
                <a:lnTo>
                  <a:pt x="677951" y="638446"/>
                </a:lnTo>
                <a:lnTo>
                  <a:pt x="684466" y="638446"/>
                </a:lnTo>
                <a:lnTo>
                  <a:pt x="688251" y="636706"/>
                </a:lnTo>
                <a:lnTo>
                  <a:pt x="690753" y="633429"/>
                </a:lnTo>
                <a:lnTo>
                  <a:pt x="693242" y="629985"/>
                </a:lnTo>
                <a:lnTo>
                  <a:pt x="693242" y="585409"/>
                </a:lnTo>
                <a:close/>
              </a:path>
              <a:path w="693420" h="1343025">
                <a:moveTo>
                  <a:pt x="249910" y="523892"/>
                </a:moveTo>
                <a:lnTo>
                  <a:pt x="243827" y="529150"/>
                </a:lnTo>
                <a:lnTo>
                  <a:pt x="242760" y="543374"/>
                </a:lnTo>
                <a:lnTo>
                  <a:pt x="242468" y="550575"/>
                </a:lnTo>
                <a:lnTo>
                  <a:pt x="242468" y="557725"/>
                </a:lnTo>
                <a:lnTo>
                  <a:pt x="246242" y="601821"/>
                </a:lnTo>
                <a:lnTo>
                  <a:pt x="255739" y="625492"/>
                </a:lnTo>
                <a:lnTo>
                  <a:pt x="262458" y="625492"/>
                </a:lnTo>
                <a:lnTo>
                  <a:pt x="263448" y="625378"/>
                </a:lnTo>
                <a:lnTo>
                  <a:pt x="271284" y="623485"/>
                </a:lnTo>
                <a:lnTo>
                  <a:pt x="275475" y="616627"/>
                </a:lnTo>
                <a:lnTo>
                  <a:pt x="273824" y="609807"/>
                </a:lnTo>
                <a:lnTo>
                  <a:pt x="271234" y="597328"/>
                </a:lnTo>
                <a:lnTo>
                  <a:pt x="269374" y="584455"/>
                </a:lnTo>
                <a:lnTo>
                  <a:pt x="268250" y="571235"/>
                </a:lnTo>
                <a:lnTo>
                  <a:pt x="267868" y="557725"/>
                </a:lnTo>
                <a:lnTo>
                  <a:pt x="267893" y="550575"/>
                </a:lnTo>
                <a:lnTo>
                  <a:pt x="268135" y="544631"/>
                </a:lnTo>
                <a:lnTo>
                  <a:pt x="269163" y="531055"/>
                </a:lnTo>
                <a:lnTo>
                  <a:pt x="263918" y="524959"/>
                </a:lnTo>
                <a:lnTo>
                  <a:pt x="249910" y="523892"/>
                </a:lnTo>
                <a:close/>
              </a:path>
              <a:path w="693420" h="1343025">
                <a:moveTo>
                  <a:pt x="303771" y="379175"/>
                </a:moveTo>
                <a:lnTo>
                  <a:pt x="273746" y="422019"/>
                </a:lnTo>
                <a:lnTo>
                  <a:pt x="259219" y="458639"/>
                </a:lnTo>
                <a:lnTo>
                  <a:pt x="256997" y="465294"/>
                </a:lnTo>
                <a:lnTo>
                  <a:pt x="260591" y="472495"/>
                </a:lnTo>
                <a:lnTo>
                  <a:pt x="268579" y="475149"/>
                </a:lnTo>
                <a:lnTo>
                  <a:pt x="269925" y="475353"/>
                </a:lnTo>
                <a:lnTo>
                  <a:pt x="276580" y="475353"/>
                </a:lnTo>
                <a:lnTo>
                  <a:pt x="281520" y="472000"/>
                </a:lnTo>
                <a:lnTo>
                  <a:pt x="283298" y="466678"/>
                </a:lnTo>
                <a:lnTo>
                  <a:pt x="289564" y="449517"/>
                </a:lnTo>
                <a:lnTo>
                  <a:pt x="296799" y="432682"/>
                </a:lnTo>
                <a:lnTo>
                  <a:pt x="304976" y="416231"/>
                </a:lnTo>
                <a:lnTo>
                  <a:pt x="314071" y="400219"/>
                </a:lnTo>
                <a:lnTo>
                  <a:pt x="317703" y="394225"/>
                </a:lnTo>
                <a:lnTo>
                  <a:pt x="315785" y="386414"/>
                </a:lnTo>
                <a:lnTo>
                  <a:pt x="303771" y="379175"/>
                </a:lnTo>
                <a:close/>
              </a:path>
              <a:path w="693420" h="1343025">
                <a:moveTo>
                  <a:pt x="631901" y="252379"/>
                </a:moveTo>
                <a:lnTo>
                  <a:pt x="624979" y="256532"/>
                </a:lnTo>
                <a:lnTo>
                  <a:pt x="621652" y="270146"/>
                </a:lnTo>
                <a:lnTo>
                  <a:pt x="625805" y="277029"/>
                </a:lnTo>
                <a:lnTo>
                  <a:pt x="632625" y="278706"/>
                </a:lnTo>
                <a:lnTo>
                  <a:pt x="649964" y="283512"/>
                </a:lnTo>
                <a:lnTo>
                  <a:pt x="667213" y="289382"/>
                </a:lnTo>
                <a:lnTo>
                  <a:pt x="684310" y="296292"/>
                </a:lnTo>
                <a:lnTo>
                  <a:pt x="693242" y="300487"/>
                </a:lnTo>
                <a:lnTo>
                  <a:pt x="693242" y="269295"/>
                </a:lnTo>
                <a:lnTo>
                  <a:pt x="685660" y="269295"/>
                </a:lnTo>
                <a:lnTo>
                  <a:pt x="674001" y="264810"/>
                </a:lnTo>
                <a:lnTo>
                  <a:pt x="662274" y="260769"/>
                </a:lnTo>
                <a:lnTo>
                  <a:pt x="650493" y="257177"/>
                </a:lnTo>
                <a:lnTo>
                  <a:pt x="638670" y="254042"/>
                </a:lnTo>
                <a:lnTo>
                  <a:pt x="631901" y="252379"/>
                </a:lnTo>
                <a:close/>
              </a:path>
              <a:path w="693420" h="1343025">
                <a:moveTo>
                  <a:pt x="693242" y="254459"/>
                </a:moveTo>
                <a:lnTo>
                  <a:pt x="686739" y="258119"/>
                </a:lnTo>
                <a:lnTo>
                  <a:pt x="684364" y="263910"/>
                </a:lnTo>
                <a:lnTo>
                  <a:pt x="685660" y="269295"/>
                </a:lnTo>
                <a:lnTo>
                  <a:pt x="693242" y="269295"/>
                </a:lnTo>
                <a:lnTo>
                  <a:pt x="693242" y="254459"/>
                </a:lnTo>
                <a:close/>
              </a:path>
              <a:path w="693420" h="1343025">
                <a:moveTo>
                  <a:pt x="413842" y="277156"/>
                </a:moveTo>
                <a:lnTo>
                  <a:pt x="368446" y="301769"/>
                </a:lnTo>
                <a:lnTo>
                  <a:pt x="335711" y="329569"/>
                </a:lnTo>
                <a:lnTo>
                  <a:pt x="335788" y="337621"/>
                </a:lnTo>
                <a:lnTo>
                  <a:pt x="343268" y="344949"/>
                </a:lnTo>
                <a:lnTo>
                  <a:pt x="346481" y="346155"/>
                </a:lnTo>
                <a:lnTo>
                  <a:pt x="352971" y="346155"/>
                </a:lnTo>
                <a:lnTo>
                  <a:pt x="356260" y="344898"/>
                </a:lnTo>
                <a:lnTo>
                  <a:pt x="362508" y="338535"/>
                </a:lnTo>
                <a:lnTo>
                  <a:pt x="366356" y="334802"/>
                </a:lnTo>
                <a:lnTo>
                  <a:pt x="418426" y="303115"/>
                </a:lnTo>
                <a:lnTo>
                  <a:pt x="424751" y="300105"/>
                </a:lnTo>
                <a:lnTo>
                  <a:pt x="427456" y="292523"/>
                </a:lnTo>
                <a:lnTo>
                  <a:pt x="421424" y="279861"/>
                </a:lnTo>
                <a:lnTo>
                  <a:pt x="413842" y="277156"/>
                </a:lnTo>
                <a:close/>
              </a:path>
              <a:path w="693420" h="1343025">
                <a:moveTo>
                  <a:pt x="567207" y="244568"/>
                </a:moveTo>
                <a:lnTo>
                  <a:pt x="560197" y="244568"/>
                </a:lnTo>
                <a:lnTo>
                  <a:pt x="540646" y="245179"/>
                </a:lnTo>
                <a:lnTo>
                  <a:pt x="501368" y="249872"/>
                </a:lnTo>
                <a:lnTo>
                  <a:pt x="470738" y="262412"/>
                </a:lnTo>
                <a:lnTo>
                  <a:pt x="473735" y="275074"/>
                </a:lnTo>
                <a:lnTo>
                  <a:pt x="478955" y="278998"/>
                </a:lnTo>
                <a:lnTo>
                  <a:pt x="485673" y="278998"/>
                </a:lnTo>
                <a:lnTo>
                  <a:pt x="486664" y="278884"/>
                </a:lnTo>
                <a:lnTo>
                  <a:pt x="487654" y="278655"/>
                </a:lnTo>
                <a:lnTo>
                  <a:pt x="505795" y="274885"/>
                </a:lnTo>
                <a:lnTo>
                  <a:pt x="523981" y="272173"/>
                </a:lnTo>
                <a:lnTo>
                  <a:pt x="542145" y="270531"/>
                </a:lnTo>
                <a:lnTo>
                  <a:pt x="560222" y="269968"/>
                </a:lnTo>
                <a:lnTo>
                  <a:pt x="567232" y="269955"/>
                </a:lnTo>
                <a:lnTo>
                  <a:pt x="572922" y="264266"/>
                </a:lnTo>
                <a:lnTo>
                  <a:pt x="572897" y="250245"/>
                </a:lnTo>
                <a:lnTo>
                  <a:pt x="567207" y="244568"/>
                </a:lnTo>
                <a:close/>
              </a:path>
              <a:path w="693420" h="1343025">
                <a:moveTo>
                  <a:pt x="598855" y="139768"/>
                </a:moveTo>
                <a:lnTo>
                  <a:pt x="590918" y="140962"/>
                </a:lnTo>
                <a:lnTo>
                  <a:pt x="582536" y="152201"/>
                </a:lnTo>
                <a:lnTo>
                  <a:pt x="583704" y="160164"/>
                </a:lnTo>
                <a:lnTo>
                  <a:pt x="589343" y="164342"/>
                </a:lnTo>
                <a:lnTo>
                  <a:pt x="604280" y="175972"/>
                </a:lnTo>
                <a:lnTo>
                  <a:pt x="618410" y="188067"/>
                </a:lnTo>
                <a:lnTo>
                  <a:pt x="631688" y="200584"/>
                </a:lnTo>
                <a:lnTo>
                  <a:pt x="644067" y="213479"/>
                </a:lnTo>
                <a:lnTo>
                  <a:pt x="646569" y="216222"/>
                </a:lnTo>
                <a:lnTo>
                  <a:pt x="650011" y="217619"/>
                </a:lnTo>
                <a:lnTo>
                  <a:pt x="656526" y="217619"/>
                </a:lnTo>
                <a:lnTo>
                  <a:pt x="659587" y="216514"/>
                </a:lnTo>
                <a:lnTo>
                  <a:pt x="667207" y="209580"/>
                </a:lnTo>
                <a:lnTo>
                  <a:pt x="667575" y="201541"/>
                </a:lnTo>
                <a:lnTo>
                  <a:pt x="662851" y="196359"/>
                </a:lnTo>
                <a:lnTo>
                  <a:pt x="649619" y="182581"/>
                </a:lnTo>
                <a:lnTo>
                  <a:pt x="635449" y="169225"/>
                </a:lnTo>
                <a:lnTo>
                  <a:pt x="620390" y="156336"/>
                </a:lnTo>
                <a:lnTo>
                  <a:pt x="604494" y="143959"/>
                </a:lnTo>
                <a:lnTo>
                  <a:pt x="598855" y="139768"/>
                </a:lnTo>
                <a:close/>
              </a:path>
              <a:path w="693420" h="1343025">
                <a:moveTo>
                  <a:pt x="461073" y="67784"/>
                </a:moveTo>
                <a:lnTo>
                  <a:pt x="453720" y="71048"/>
                </a:lnTo>
                <a:lnTo>
                  <a:pt x="448652" y="84129"/>
                </a:lnTo>
                <a:lnTo>
                  <a:pt x="451878" y="91482"/>
                </a:lnTo>
                <a:lnTo>
                  <a:pt x="458419" y="94022"/>
                </a:lnTo>
                <a:lnTo>
                  <a:pt x="476296" y="101247"/>
                </a:lnTo>
                <a:lnTo>
                  <a:pt x="493636" y="108826"/>
                </a:lnTo>
                <a:lnTo>
                  <a:pt x="510375" y="116731"/>
                </a:lnTo>
                <a:lnTo>
                  <a:pt x="526453" y="124934"/>
                </a:lnTo>
                <a:lnTo>
                  <a:pt x="528345" y="125937"/>
                </a:lnTo>
                <a:lnTo>
                  <a:pt x="530377" y="126407"/>
                </a:lnTo>
                <a:lnTo>
                  <a:pt x="536943" y="126407"/>
                </a:lnTo>
                <a:lnTo>
                  <a:pt x="541337" y="123956"/>
                </a:lnTo>
                <a:lnTo>
                  <a:pt x="546912" y="113466"/>
                </a:lnTo>
                <a:lnTo>
                  <a:pt x="544550" y="105783"/>
                </a:lnTo>
                <a:lnTo>
                  <a:pt x="504204" y="85726"/>
                </a:lnTo>
                <a:lnTo>
                  <a:pt x="467626" y="70350"/>
                </a:lnTo>
                <a:lnTo>
                  <a:pt x="461073" y="67784"/>
                </a:lnTo>
                <a:close/>
              </a:path>
              <a:path w="693420" h="1343025">
                <a:moveTo>
                  <a:pt x="312356" y="26065"/>
                </a:moveTo>
                <a:lnTo>
                  <a:pt x="305612" y="30433"/>
                </a:lnTo>
                <a:lnTo>
                  <a:pt x="302780" y="44175"/>
                </a:lnTo>
                <a:lnTo>
                  <a:pt x="307200" y="50893"/>
                </a:lnTo>
                <a:lnTo>
                  <a:pt x="332889" y="56385"/>
                </a:lnTo>
                <a:lnTo>
                  <a:pt x="351391" y="60734"/>
                </a:lnTo>
                <a:lnTo>
                  <a:pt x="369515" y="65348"/>
                </a:lnTo>
                <a:lnTo>
                  <a:pt x="388353" y="70540"/>
                </a:lnTo>
                <a:lnTo>
                  <a:pt x="389521" y="70705"/>
                </a:lnTo>
                <a:lnTo>
                  <a:pt x="396214" y="70705"/>
                </a:lnTo>
                <a:lnTo>
                  <a:pt x="401294" y="67060"/>
                </a:lnTo>
                <a:lnTo>
                  <a:pt x="404812" y="54741"/>
                </a:lnTo>
                <a:lnTo>
                  <a:pt x="400913" y="47718"/>
                </a:lnTo>
                <a:lnTo>
                  <a:pt x="357451" y="36064"/>
                </a:lnTo>
                <a:lnTo>
                  <a:pt x="319201" y="27436"/>
                </a:lnTo>
                <a:lnTo>
                  <a:pt x="312356" y="26065"/>
                </a:lnTo>
                <a:close/>
              </a:path>
              <a:path w="693420" h="1343025">
                <a:moveTo>
                  <a:pt x="159880" y="4805"/>
                </a:moveTo>
                <a:lnTo>
                  <a:pt x="153568" y="10050"/>
                </a:lnTo>
                <a:lnTo>
                  <a:pt x="152349" y="24020"/>
                </a:lnTo>
                <a:lnTo>
                  <a:pt x="157530" y="30179"/>
                </a:lnTo>
                <a:lnTo>
                  <a:pt x="183529" y="32579"/>
                </a:lnTo>
                <a:lnTo>
                  <a:pt x="202444" y="34612"/>
                </a:lnTo>
                <a:lnTo>
                  <a:pt x="221178" y="36883"/>
                </a:lnTo>
                <a:lnTo>
                  <a:pt x="240271" y="39476"/>
                </a:lnTo>
                <a:lnTo>
                  <a:pt x="240880" y="39514"/>
                </a:lnTo>
                <a:lnTo>
                  <a:pt x="247700" y="39514"/>
                </a:lnTo>
                <a:lnTo>
                  <a:pt x="253136" y="34942"/>
                </a:lnTo>
                <a:lnTo>
                  <a:pt x="255028" y="21658"/>
                </a:lnTo>
                <a:lnTo>
                  <a:pt x="250202" y="15232"/>
                </a:lnTo>
                <a:lnTo>
                  <a:pt x="224432" y="11690"/>
                </a:lnTo>
                <a:lnTo>
                  <a:pt x="205347" y="9375"/>
                </a:lnTo>
                <a:lnTo>
                  <a:pt x="186084" y="7306"/>
                </a:lnTo>
                <a:lnTo>
                  <a:pt x="159880" y="4805"/>
                </a:lnTo>
                <a:close/>
              </a:path>
              <a:path w="693420" h="1343025">
                <a:moveTo>
                  <a:pt x="96980" y="25409"/>
                </a:moveTo>
                <a:lnTo>
                  <a:pt x="34075" y="25409"/>
                </a:lnTo>
                <a:lnTo>
                  <a:pt x="57749" y="25459"/>
                </a:lnTo>
                <a:lnTo>
                  <a:pt x="89344" y="26192"/>
                </a:lnTo>
                <a:lnTo>
                  <a:pt x="96164" y="26192"/>
                </a:lnTo>
                <a:lnTo>
                  <a:pt x="96980" y="25409"/>
                </a:lnTo>
                <a:close/>
              </a:path>
              <a:path w="693420" h="1343025">
                <a:moveTo>
                  <a:pt x="33262" y="0"/>
                </a:moveTo>
                <a:lnTo>
                  <a:pt x="17831" y="278"/>
                </a:lnTo>
                <a:lnTo>
                  <a:pt x="5435" y="766"/>
                </a:lnTo>
                <a:lnTo>
                  <a:pt x="0" y="6697"/>
                </a:lnTo>
                <a:lnTo>
                  <a:pt x="622" y="20705"/>
                </a:lnTo>
                <a:lnTo>
                  <a:pt x="6578" y="26014"/>
                </a:lnTo>
                <a:lnTo>
                  <a:pt x="18976" y="25661"/>
                </a:lnTo>
                <a:lnTo>
                  <a:pt x="34075" y="25409"/>
                </a:lnTo>
                <a:lnTo>
                  <a:pt x="96980" y="25409"/>
                </a:lnTo>
                <a:lnTo>
                  <a:pt x="101790" y="20794"/>
                </a:lnTo>
                <a:lnTo>
                  <a:pt x="102273" y="6926"/>
                </a:lnTo>
                <a:lnTo>
                  <a:pt x="96786" y="1046"/>
                </a:lnTo>
                <a:lnTo>
                  <a:pt x="89789" y="804"/>
                </a:lnTo>
                <a:lnTo>
                  <a:pt x="57621" y="38"/>
                </a:lnTo>
                <a:lnTo>
                  <a:pt x="33262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6" name="object 26"/>
          <p:cNvSpPr/>
          <p:nvPr/>
        </p:nvSpPr>
        <p:spPr>
          <a:xfrm>
            <a:off x="3646715" y="2977256"/>
            <a:ext cx="611641" cy="385763"/>
          </a:xfrm>
          <a:custGeom>
            <a:avLst/>
            <a:gdLst/>
            <a:ahLst/>
            <a:cxnLst/>
            <a:rect l="l" t="t" r="r" b="b"/>
            <a:pathLst>
              <a:path w="570865" h="360044">
                <a:moveTo>
                  <a:pt x="418096" y="255168"/>
                </a:moveTo>
                <a:lnTo>
                  <a:pt x="369747" y="214947"/>
                </a:lnTo>
                <a:lnTo>
                  <a:pt x="325475" y="195453"/>
                </a:lnTo>
                <a:lnTo>
                  <a:pt x="279234" y="184175"/>
                </a:lnTo>
                <a:lnTo>
                  <a:pt x="232041" y="181356"/>
                </a:lnTo>
                <a:lnTo>
                  <a:pt x="184886" y="187236"/>
                </a:lnTo>
                <a:lnTo>
                  <a:pt x="139623" y="201739"/>
                </a:lnTo>
                <a:lnTo>
                  <a:pt x="97967" y="224155"/>
                </a:lnTo>
                <a:lnTo>
                  <a:pt x="60756" y="253834"/>
                </a:lnTo>
                <a:lnTo>
                  <a:pt x="28790" y="290131"/>
                </a:lnTo>
                <a:lnTo>
                  <a:pt x="2895" y="332397"/>
                </a:lnTo>
                <a:lnTo>
                  <a:pt x="914" y="339699"/>
                </a:lnTo>
                <a:lnTo>
                  <a:pt x="1841" y="346938"/>
                </a:lnTo>
                <a:lnTo>
                  <a:pt x="5422" y="353314"/>
                </a:lnTo>
                <a:lnTo>
                  <a:pt x="11379" y="357962"/>
                </a:lnTo>
                <a:lnTo>
                  <a:pt x="14122" y="359346"/>
                </a:lnTo>
                <a:lnTo>
                  <a:pt x="17030" y="359994"/>
                </a:lnTo>
                <a:lnTo>
                  <a:pt x="26885" y="359994"/>
                </a:lnTo>
                <a:lnTo>
                  <a:pt x="33616" y="356146"/>
                </a:lnTo>
                <a:lnTo>
                  <a:pt x="36957" y="349478"/>
                </a:lnTo>
                <a:lnTo>
                  <a:pt x="65671" y="304698"/>
                </a:lnTo>
                <a:lnTo>
                  <a:pt x="102184" y="268198"/>
                </a:lnTo>
                <a:lnTo>
                  <a:pt x="145110" y="241084"/>
                </a:lnTo>
                <a:lnTo>
                  <a:pt x="193090" y="224447"/>
                </a:lnTo>
                <a:lnTo>
                  <a:pt x="243624" y="219367"/>
                </a:lnTo>
                <a:lnTo>
                  <a:pt x="293966" y="225920"/>
                </a:lnTo>
                <a:lnTo>
                  <a:pt x="342430" y="243687"/>
                </a:lnTo>
                <a:lnTo>
                  <a:pt x="387311" y="272237"/>
                </a:lnTo>
                <a:lnTo>
                  <a:pt x="394055" y="275678"/>
                </a:lnTo>
                <a:lnTo>
                  <a:pt x="401332" y="276250"/>
                </a:lnTo>
                <a:lnTo>
                  <a:pt x="408292" y="274053"/>
                </a:lnTo>
                <a:lnTo>
                  <a:pt x="414083" y="269176"/>
                </a:lnTo>
                <a:lnTo>
                  <a:pt x="417525" y="262445"/>
                </a:lnTo>
                <a:lnTo>
                  <a:pt x="418096" y="255168"/>
                </a:lnTo>
                <a:close/>
              </a:path>
              <a:path w="570865" h="360044">
                <a:moveTo>
                  <a:pt x="570776" y="185674"/>
                </a:moveTo>
                <a:lnTo>
                  <a:pt x="538949" y="140322"/>
                </a:lnTo>
                <a:lnTo>
                  <a:pt x="506171" y="106172"/>
                </a:lnTo>
                <a:lnTo>
                  <a:pt x="469900" y="76365"/>
                </a:lnTo>
                <a:lnTo>
                  <a:pt x="430872" y="51257"/>
                </a:lnTo>
                <a:lnTo>
                  <a:pt x="404215" y="38188"/>
                </a:lnTo>
                <a:lnTo>
                  <a:pt x="389242" y="30835"/>
                </a:lnTo>
                <a:lnTo>
                  <a:pt x="345516" y="15379"/>
                </a:lnTo>
                <a:lnTo>
                  <a:pt x="300164" y="5029"/>
                </a:lnTo>
                <a:lnTo>
                  <a:pt x="253593" y="0"/>
                </a:lnTo>
                <a:lnTo>
                  <a:pt x="206260" y="469"/>
                </a:lnTo>
                <a:lnTo>
                  <a:pt x="158597" y="6604"/>
                </a:lnTo>
                <a:lnTo>
                  <a:pt x="109461" y="19177"/>
                </a:lnTo>
                <a:lnTo>
                  <a:pt x="63017" y="37503"/>
                </a:lnTo>
                <a:lnTo>
                  <a:pt x="19672" y="61188"/>
                </a:lnTo>
                <a:lnTo>
                  <a:pt x="0" y="75311"/>
                </a:lnTo>
                <a:lnTo>
                  <a:pt x="0" y="123431"/>
                </a:lnTo>
                <a:lnTo>
                  <a:pt x="27546" y="101600"/>
                </a:lnTo>
                <a:lnTo>
                  <a:pt x="70205" y="76365"/>
                </a:lnTo>
                <a:lnTo>
                  <a:pt x="116420" y="57010"/>
                </a:lnTo>
                <a:lnTo>
                  <a:pt x="165696" y="44030"/>
                </a:lnTo>
                <a:lnTo>
                  <a:pt x="213626" y="38188"/>
                </a:lnTo>
                <a:lnTo>
                  <a:pt x="261124" y="38658"/>
                </a:lnTo>
                <a:lnTo>
                  <a:pt x="307657" y="45212"/>
                </a:lnTo>
                <a:lnTo>
                  <a:pt x="352679" y="57645"/>
                </a:lnTo>
                <a:lnTo>
                  <a:pt x="395655" y="75704"/>
                </a:lnTo>
                <a:lnTo>
                  <a:pt x="436029" y="99174"/>
                </a:lnTo>
                <a:lnTo>
                  <a:pt x="473278" y="127838"/>
                </a:lnTo>
                <a:lnTo>
                  <a:pt x="506844" y="161442"/>
                </a:lnTo>
                <a:lnTo>
                  <a:pt x="536206" y="199783"/>
                </a:lnTo>
                <a:lnTo>
                  <a:pt x="541553" y="205130"/>
                </a:lnTo>
                <a:lnTo>
                  <a:pt x="548309" y="207899"/>
                </a:lnTo>
                <a:lnTo>
                  <a:pt x="555612" y="207949"/>
                </a:lnTo>
                <a:lnTo>
                  <a:pt x="562622" y="205079"/>
                </a:lnTo>
                <a:lnTo>
                  <a:pt x="567956" y="199732"/>
                </a:lnTo>
                <a:lnTo>
                  <a:pt x="570738" y="192976"/>
                </a:lnTo>
                <a:lnTo>
                  <a:pt x="570776" y="18567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7" name="object 27"/>
          <p:cNvSpPr/>
          <p:nvPr/>
        </p:nvSpPr>
        <p:spPr>
          <a:xfrm>
            <a:off x="5421467" y="1818581"/>
            <a:ext cx="607559" cy="461282"/>
          </a:xfrm>
          <a:custGeom>
            <a:avLst/>
            <a:gdLst/>
            <a:ahLst/>
            <a:cxnLst/>
            <a:rect l="l" t="t" r="r" b="b"/>
            <a:pathLst>
              <a:path w="567055" h="430530">
                <a:moveTo>
                  <a:pt x="178904" y="0"/>
                </a:moveTo>
                <a:lnTo>
                  <a:pt x="174282" y="38"/>
                </a:lnTo>
                <a:lnTo>
                  <a:pt x="2146" y="97256"/>
                </a:lnTo>
                <a:lnTo>
                  <a:pt x="0" y="105003"/>
                </a:lnTo>
                <a:lnTo>
                  <a:pt x="6896" y="117220"/>
                </a:lnTo>
                <a:lnTo>
                  <a:pt x="14643" y="119392"/>
                </a:lnTo>
                <a:lnTo>
                  <a:pt x="165417" y="34213"/>
                </a:lnTo>
                <a:lnTo>
                  <a:pt x="178358" y="224320"/>
                </a:lnTo>
                <a:lnTo>
                  <a:pt x="180835" y="228180"/>
                </a:lnTo>
                <a:lnTo>
                  <a:pt x="188404" y="232346"/>
                </a:lnTo>
                <a:lnTo>
                  <a:pt x="192989" y="232371"/>
                </a:lnTo>
                <a:lnTo>
                  <a:pt x="364032" y="139712"/>
                </a:lnTo>
                <a:lnTo>
                  <a:pt x="363639" y="323418"/>
                </a:lnTo>
                <a:lnTo>
                  <a:pt x="365963" y="327558"/>
                </a:lnTo>
                <a:lnTo>
                  <a:pt x="373595" y="332168"/>
                </a:lnTo>
                <a:lnTo>
                  <a:pt x="378345" y="332295"/>
                </a:lnTo>
                <a:lnTo>
                  <a:pt x="534796" y="249275"/>
                </a:lnTo>
                <a:lnTo>
                  <a:pt x="541350" y="424967"/>
                </a:lnTo>
                <a:lnTo>
                  <a:pt x="546988" y="430339"/>
                </a:lnTo>
                <a:lnTo>
                  <a:pt x="561276" y="430072"/>
                </a:lnTo>
                <a:lnTo>
                  <a:pt x="566737" y="424179"/>
                </a:lnTo>
                <a:lnTo>
                  <a:pt x="559269" y="223723"/>
                </a:lnTo>
                <a:lnTo>
                  <a:pt x="556869" y="219748"/>
                </a:lnTo>
                <a:lnTo>
                  <a:pt x="549300" y="215366"/>
                </a:lnTo>
                <a:lnTo>
                  <a:pt x="544639" y="215290"/>
                </a:lnTo>
                <a:lnTo>
                  <a:pt x="389089" y="297840"/>
                </a:lnTo>
                <a:lnTo>
                  <a:pt x="389496" y="113918"/>
                </a:lnTo>
                <a:lnTo>
                  <a:pt x="387134" y="109766"/>
                </a:lnTo>
                <a:lnTo>
                  <a:pt x="379450" y="105168"/>
                </a:lnTo>
                <a:lnTo>
                  <a:pt x="374662" y="105067"/>
                </a:lnTo>
                <a:lnTo>
                  <a:pt x="202069" y="198564"/>
                </a:lnTo>
                <a:lnTo>
                  <a:pt x="189090" y="8039"/>
                </a:lnTo>
                <a:lnTo>
                  <a:pt x="186588" y="414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8" name="object 28"/>
          <p:cNvSpPr/>
          <p:nvPr/>
        </p:nvSpPr>
        <p:spPr>
          <a:xfrm>
            <a:off x="3646715" y="3694598"/>
            <a:ext cx="136752" cy="290513"/>
          </a:xfrm>
          <a:custGeom>
            <a:avLst/>
            <a:gdLst/>
            <a:ahLst/>
            <a:cxnLst/>
            <a:rect l="l" t="t" r="r" b="b"/>
            <a:pathLst>
              <a:path w="127635" h="271145">
                <a:moveTo>
                  <a:pt x="71766" y="0"/>
                </a:moveTo>
                <a:lnTo>
                  <a:pt x="65137" y="2057"/>
                </a:lnTo>
                <a:lnTo>
                  <a:pt x="60882" y="3098"/>
                </a:lnTo>
                <a:lnTo>
                  <a:pt x="0" y="26868"/>
                </a:lnTo>
                <a:lnTo>
                  <a:pt x="0" y="271108"/>
                </a:lnTo>
                <a:lnTo>
                  <a:pt x="127621" y="266230"/>
                </a:lnTo>
                <a:lnTo>
                  <a:pt x="110148" y="244442"/>
                </a:lnTo>
                <a:lnTo>
                  <a:pt x="93426" y="223308"/>
                </a:lnTo>
                <a:lnTo>
                  <a:pt x="76703" y="203106"/>
                </a:lnTo>
                <a:lnTo>
                  <a:pt x="59231" y="184111"/>
                </a:lnTo>
                <a:lnTo>
                  <a:pt x="44210" y="165538"/>
                </a:lnTo>
                <a:lnTo>
                  <a:pt x="36152" y="146367"/>
                </a:lnTo>
                <a:lnTo>
                  <a:pt x="35299" y="125586"/>
                </a:lnTo>
                <a:lnTo>
                  <a:pt x="41896" y="102184"/>
                </a:lnTo>
                <a:lnTo>
                  <a:pt x="50724" y="77790"/>
                </a:lnTo>
                <a:lnTo>
                  <a:pt x="58002" y="52516"/>
                </a:lnTo>
                <a:lnTo>
                  <a:pt x="64695" y="26530"/>
                </a:lnTo>
                <a:lnTo>
                  <a:pt x="7176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9" name="object 29"/>
          <p:cNvSpPr/>
          <p:nvPr/>
        </p:nvSpPr>
        <p:spPr>
          <a:xfrm>
            <a:off x="3864721" y="2963990"/>
            <a:ext cx="4679991" cy="389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0" name="object 30"/>
          <p:cNvSpPr/>
          <p:nvPr/>
        </p:nvSpPr>
        <p:spPr>
          <a:xfrm>
            <a:off x="3839303" y="1624760"/>
            <a:ext cx="470807" cy="464004"/>
          </a:xfrm>
          <a:custGeom>
            <a:avLst/>
            <a:gdLst/>
            <a:ahLst/>
            <a:cxnLst/>
            <a:rect l="l" t="t" r="r" b="b"/>
            <a:pathLst>
              <a:path w="439420" h="433069">
                <a:moveTo>
                  <a:pt x="111569" y="0"/>
                </a:move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201345" y="432943"/>
                </a:lnTo>
                <a:lnTo>
                  <a:pt x="208813" y="422046"/>
                </a:lnTo>
                <a:lnTo>
                  <a:pt x="260906" y="340516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333105" y="301545"/>
                </a:lnTo>
                <a:lnTo>
                  <a:pt x="438861" y="297319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28"/>
                </a:lnTo>
                <a:lnTo>
                  <a:pt x="347397" y="177457"/>
                </a:lnTo>
                <a:lnTo>
                  <a:pt x="346541" y="156676"/>
                </a:lnTo>
                <a:lnTo>
                  <a:pt x="353136" y="133273"/>
                </a:lnTo>
                <a:lnTo>
                  <a:pt x="361964" y="108879"/>
                </a:lnTo>
                <a:lnTo>
                  <a:pt x="369244" y="83605"/>
                </a:lnTo>
                <a:lnTo>
                  <a:pt x="383019" y="31089"/>
                </a:lnTo>
                <a:lnTo>
                  <a:pt x="376389" y="33147"/>
                </a:lnTo>
                <a:lnTo>
                  <a:pt x="372122" y="34188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3"/>
                </a:lnTo>
                <a:lnTo>
                  <a:pt x="239847" y="83224"/>
                </a:lnTo>
                <a:lnTo>
                  <a:pt x="232270" y="81111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11569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1" name="object 31"/>
          <p:cNvSpPr/>
          <p:nvPr/>
        </p:nvSpPr>
        <p:spPr>
          <a:xfrm>
            <a:off x="7822800" y="681650"/>
            <a:ext cx="281668" cy="288471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lnTo>
                  <a:pt x="17983" y="44513"/>
                </a:lnTo>
                <a:lnTo>
                  <a:pt x="40398" y="98727"/>
                </a:lnTo>
                <a:lnTo>
                  <a:pt x="50596" y="122097"/>
                </a:lnTo>
                <a:lnTo>
                  <a:pt x="49796" y="126428"/>
                </a:lnTo>
                <a:lnTo>
                  <a:pt x="0" y="202996"/>
                </a:lnTo>
                <a:lnTo>
                  <a:pt x="8051" y="202628"/>
                </a:lnTo>
                <a:lnTo>
                  <a:pt x="91732" y="195719"/>
                </a:lnTo>
                <a:lnTo>
                  <a:pt x="95427" y="197573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1715" y="191050"/>
                </a:lnTo>
                <a:lnTo>
                  <a:pt x="178082" y="180073"/>
                </a:lnTo>
                <a:lnTo>
                  <a:pt x="187883" y="172011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6908" y="139382"/>
                </a:lnTo>
                <a:lnTo>
                  <a:pt x="207761" y="109298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60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2" name="object 32"/>
          <p:cNvSpPr/>
          <p:nvPr/>
        </p:nvSpPr>
        <p:spPr>
          <a:xfrm>
            <a:off x="7834788" y="4393869"/>
            <a:ext cx="281668" cy="288471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90982" y="57353"/>
                </a:lnTo>
                <a:lnTo>
                  <a:pt x="84582" y="54444"/>
                </a:lnTo>
                <a:lnTo>
                  <a:pt x="77304" y="53467"/>
                </a:lnTo>
                <a:lnTo>
                  <a:pt x="15570" y="37211"/>
                </a:lnTo>
                <a:lnTo>
                  <a:pt x="17983" y="44513"/>
                </a:lnTo>
                <a:lnTo>
                  <a:pt x="40398" y="98727"/>
                </a:lnTo>
                <a:lnTo>
                  <a:pt x="50596" y="122097"/>
                </a:lnTo>
                <a:lnTo>
                  <a:pt x="49796" y="126428"/>
                </a:lnTo>
                <a:lnTo>
                  <a:pt x="0" y="202996"/>
                </a:lnTo>
                <a:lnTo>
                  <a:pt x="8051" y="202628"/>
                </a:lnTo>
                <a:lnTo>
                  <a:pt x="91732" y="195719"/>
                </a:lnTo>
                <a:lnTo>
                  <a:pt x="95427" y="197573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1715" y="191050"/>
                </a:lnTo>
                <a:lnTo>
                  <a:pt x="178082" y="180073"/>
                </a:lnTo>
                <a:lnTo>
                  <a:pt x="187883" y="172011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3" name="object 33"/>
          <p:cNvSpPr/>
          <p:nvPr/>
        </p:nvSpPr>
        <p:spPr>
          <a:xfrm>
            <a:off x="5282809" y="537700"/>
            <a:ext cx="281668" cy="288471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lnTo>
                  <a:pt x="17983" y="44500"/>
                </a:lnTo>
                <a:lnTo>
                  <a:pt x="40396" y="98727"/>
                </a:lnTo>
                <a:lnTo>
                  <a:pt x="50596" y="122097"/>
                </a:lnTo>
                <a:lnTo>
                  <a:pt x="49796" y="126428"/>
                </a:lnTo>
                <a:lnTo>
                  <a:pt x="0" y="202996"/>
                </a:lnTo>
                <a:lnTo>
                  <a:pt x="8051" y="202628"/>
                </a:lnTo>
                <a:lnTo>
                  <a:pt x="91732" y="195719"/>
                </a:lnTo>
                <a:lnTo>
                  <a:pt x="95427" y="197573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1715" y="191050"/>
                </a:lnTo>
                <a:lnTo>
                  <a:pt x="178082" y="180073"/>
                </a:lnTo>
                <a:lnTo>
                  <a:pt x="187883" y="172011"/>
                </a:lnTo>
                <a:lnTo>
                  <a:pt x="201701" y="166611"/>
                </a:lnTo>
                <a:lnTo>
                  <a:pt x="216819" y="161932"/>
                </a:lnTo>
                <a:lnTo>
                  <a:pt x="231798" y="156175"/>
                </a:lnTo>
                <a:lnTo>
                  <a:pt x="262420" y="143548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34" name="object 34"/>
          <p:cNvGrpSpPr/>
          <p:nvPr/>
        </p:nvGrpSpPr>
        <p:grpSpPr>
          <a:xfrm>
            <a:off x="3646644" y="682862"/>
            <a:ext cx="4898571" cy="5514295"/>
            <a:chOff x="0" y="627126"/>
            <a:chExt cx="4572000" cy="5146675"/>
          </a:xfrm>
        </p:grpSpPr>
        <p:sp>
          <p:nvSpPr>
            <p:cNvPr id="35" name="object 35"/>
            <p:cNvSpPr/>
            <p:nvPr/>
          </p:nvSpPr>
          <p:spPr>
            <a:xfrm>
              <a:off x="0" y="639825"/>
              <a:ext cx="4572000" cy="5121275"/>
            </a:xfrm>
            <a:custGeom>
              <a:avLst/>
              <a:gdLst/>
              <a:ahLst/>
              <a:cxnLst/>
              <a:rect l="l" t="t" r="r" b="b"/>
              <a:pathLst>
                <a:path w="4572000" h="5121275">
                  <a:moveTo>
                    <a:pt x="4572000" y="0"/>
                  </a:moveTo>
                  <a:lnTo>
                    <a:pt x="0" y="0"/>
                  </a:lnTo>
                  <a:lnTo>
                    <a:pt x="0" y="5121148"/>
                  </a:lnTo>
                  <a:lnTo>
                    <a:pt x="4572000" y="5121148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627125"/>
              <a:ext cx="4572000" cy="5146675"/>
            </a:xfrm>
            <a:custGeom>
              <a:avLst/>
              <a:gdLst/>
              <a:ahLst/>
              <a:cxnLst/>
              <a:rect l="l" t="t" r="r" b="b"/>
              <a:pathLst>
                <a:path w="4572000" h="5146675">
                  <a:moveTo>
                    <a:pt x="4572000" y="5121148"/>
                  </a:moveTo>
                  <a:lnTo>
                    <a:pt x="0" y="5121148"/>
                  </a:lnTo>
                  <a:lnTo>
                    <a:pt x="0" y="5146548"/>
                  </a:lnTo>
                  <a:lnTo>
                    <a:pt x="4572000" y="5146548"/>
                  </a:lnTo>
                  <a:lnTo>
                    <a:pt x="4572000" y="5121148"/>
                  </a:lnTo>
                  <a:close/>
                </a:path>
                <a:path w="4572000" h="5146675">
                  <a:moveTo>
                    <a:pt x="45720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572000" y="254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032504" y="928506"/>
            <a:ext cx="4256805" cy="690848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107"/>
              </a:spcBef>
            </a:pPr>
            <a:r>
              <a:rPr spc="96" dirty="0"/>
              <a:t>Chase </a:t>
            </a:r>
            <a:r>
              <a:rPr spc="-5" dirty="0"/>
              <a:t>Game</a:t>
            </a:r>
            <a:r>
              <a:rPr spc="-289" dirty="0"/>
              <a:t> </a:t>
            </a:r>
            <a:r>
              <a:rPr dirty="0"/>
              <a:t>Cards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body" idx="1"/>
          </p:nvPr>
        </p:nvSpPr>
        <p:spPr>
          <a:xfrm>
            <a:off x="4544786" y="1956027"/>
            <a:ext cx="11266714" cy="348731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lnSpc>
                <a:spcPct val="100000"/>
              </a:lnSpc>
              <a:spcBef>
                <a:spcPts val="107"/>
              </a:spcBef>
            </a:pPr>
            <a:r>
              <a:rPr spc="-75" dirty="0">
                <a:solidFill>
                  <a:srgbClr val="EDD1E4"/>
                </a:solidFill>
              </a:rPr>
              <a:t>Use</a:t>
            </a:r>
            <a:r>
              <a:rPr spc="-236" dirty="0">
                <a:solidFill>
                  <a:srgbClr val="EDD1E4"/>
                </a:solidFill>
              </a:rPr>
              <a:t> </a:t>
            </a:r>
            <a:r>
              <a:rPr spc="-96" dirty="0">
                <a:solidFill>
                  <a:srgbClr val="EDD1E4"/>
                </a:solidFill>
              </a:rPr>
              <a:t>these</a:t>
            </a:r>
            <a:r>
              <a:rPr spc="-236" dirty="0">
                <a:solidFill>
                  <a:srgbClr val="EDD1E4"/>
                </a:solidFill>
              </a:rPr>
              <a:t> </a:t>
            </a:r>
            <a:r>
              <a:rPr spc="-75" dirty="0">
                <a:solidFill>
                  <a:srgbClr val="EDD1E4"/>
                </a:solidFill>
              </a:rPr>
              <a:t>cards</a:t>
            </a:r>
            <a:r>
              <a:rPr spc="-236" dirty="0">
                <a:solidFill>
                  <a:srgbClr val="EDD1E4"/>
                </a:solidFill>
              </a:rPr>
              <a:t> </a:t>
            </a:r>
            <a:r>
              <a:rPr spc="-75" dirty="0">
                <a:solidFill>
                  <a:srgbClr val="EDD1E4"/>
                </a:solidFill>
              </a:rPr>
              <a:t>in</a:t>
            </a:r>
            <a:r>
              <a:rPr spc="-230" dirty="0">
                <a:solidFill>
                  <a:srgbClr val="EDD1E4"/>
                </a:solidFill>
              </a:rPr>
              <a:t> </a:t>
            </a:r>
            <a:r>
              <a:rPr spc="-70" dirty="0">
                <a:solidFill>
                  <a:srgbClr val="EDD1E4"/>
                </a:solidFill>
              </a:rPr>
              <a:t>this</a:t>
            </a:r>
            <a:r>
              <a:rPr spc="-236" dirty="0">
                <a:solidFill>
                  <a:srgbClr val="EDD1E4"/>
                </a:solidFill>
              </a:rPr>
              <a:t> </a:t>
            </a:r>
            <a:r>
              <a:rPr spc="-107" dirty="0">
                <a:solidFill>
                  <a:srgbClr val="EDD1E4"/>
                </a:solidFill>
              </a:rPr>
              <a:t>order:</a:t>
            </a: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768"/>
          </a:p>
          <a:p>
            <a:pPr marL="272816" indent="-25988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74176" algn="l"/>
              </a:tabLst>
            </a:pPr>
            <a:r>
              <a:rPr sz="1929" spc="-16" dirty="0">
                <a:solidFill>
                  <a:srgbClr val="FFFFFF"/>
                </a:solidFill>
              </a:rPr>
              <a:t>Move</a:t>
            </a:r>
            <a:r>
              <a:rPr sz="1929" spc="-214" dirty="0">
                <a:solidFill>
                  <a:srgbClr val="FFFFFF"/>
                </a:solidFill>
              </a:rPr>
              <a:t> </a:t>
            </a:r>
            <a:r>
              <a:rPr sz="1929" spc="-70" dirty="0">
                <a:solidFill>
                  <a:srgbClr val="FFFFFF"/>
                </a:solidFill>
              </a:rPr>
              <a:t>Left</a:t>
            </a:r>
            <a:r>
              <a:rPr sz="1929" spc="-209" dirty="0">
                <a:solidFill>
                  <a:srgbClr val="FFFFFF"/>
                </a:solidFill>
              </a:rPr>
              <a:t> </a:t>
            </a:r>
            <a:r>
              <a:rPr sz="1929" spc="-5" dirty="0">
                <a:solidFill>
                  <a:srgbClr val="FFFFFF"/>
                </a:solidFill>
              </a:rPr>
              <a:t>and</a:t>
            </a:r>
            <a:r>
              <a:rPr sz="1929" spc="-209" dirty="0">
                <a:solidFill>
                  <a:srgbClr val="FFFFFF"/>
                </a:solidFill>
              </a:rPr>
              <a:t> </a:t>
            </a:r>
            <a:r>
              <a:rPr sz="1929" spc="16" dirty="0">
                <a:solidFill>
                  <a:srgbClr val="FFFFFF"/>
                </a:solidFill>
              </a:rPr>
              <a:t>Right</a:t>
            </a:r>
            <a:endParaRPr sz="1929"/>
          </a:p>
          <a:p>
            <a:pPr marL="272816" indent="-25988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74176" algn="l"/>
              </a:tabLst>
            </a:pPr>
            <a:r>
              <a:rPr sz="1929" spc="-16" dirty="0">
                <a:solidFill>
                  <a:srgbClr val="FFFFFF"/>
                </a:solidFill>
              </a:rPr>
              <a:t>Move</a:t>
            </a:r>
            <a:r>
              <a:rPr sz="1929" spc="-209" dirty="0">
                <a:solidFill>
                  <a:srgbClr val="FFFFFF"/>
                </a:solidFill>
              </a:rPr>
              <a:t> </a:t>
            </a:r>
            <a:r>
              <a:rPr sz="1929" spc="-11" dirty="0">
                <a:solidFill>
                  <a:srgbClr val="FFFFFF"/>
                </a:solidFill>
              </a:rPr>
              <a:t>Up</a:t>
            </a:r>
            <a:r>
              <a:rPr sz="1929" spc="-204" dirty="0">
                <a:solidFill>
                  <a:srgbClr val="FFFFFF"/>
                </a:solidFill>
              </a:rPr>
              <a:t> </a:t>
            </a:r>
            <a:r>
              <a:rPr sz="1929" spc="-5" dirty="0">
                <a:solidFill>
                  <a:srgbClr val="FFFFFF"/>
                </a:solidFill>
              </a:rPr>
              <a:t>and</a:t>
            </a:r>
            <a:r>
              <a:rPr sz="1929" spc="-209" dirty="0">
                <a:solidFill>
                  <a:srgbClr val="FFFFFF"/>
                </a:solidFill>
              </a:rPr>
              <a:t> </a:t>
            </a:r>
            <a:r>
              <a:rPr sz="1929" spc="-11" dirty="0">
                <a:solidFill>
                  <a:srgbClr val="FFFFFF"/>
                </a:solidFill>
              </a:rPr>
              <a:t>Down</a:t>
            </a:r>
            <a:endParaRPr sz="1929"/>
          </a:p>
          <a:p>
            <a:pPr marL="272816" indent="-25988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74176" algn="l"/>
              </a:tabLst>
            </a:pPr>
            <a:r>
              <a:rPr sz="1929" spc="-27" dirty="0">
                <a:solidFill>
                  <a:srgbClr val="FFFFFF"/>
                </a:solidFill>
              </a:rPr>
              <a:t>Chase </a:t>
            </a:r>
            <a:r>
              <a:rPr sz="1929" spc="5" dirty="0">
                <a:solidFill>
                  <a:srgbClr val="FFFFFF"/>
                </a:solidFill>
              </a:rPr>
              <a:t>a</a:t>
            </a:r>
            <a:r>
              <a:rPr sz="1929" spc="-380" dirty="0">
                <a:solidFill>
                  <a:srgbClr val="FFFFFF"/>
                </a:solidFill>
              </a:rPr>
              <a:t> </a:t>
            </a:r>
            <a:r>
              <a:rPr sz="1929" spc="-5" dirty="0">
                <a:solidFill>
                  <a:srgbClr val="FFFFFF"/>
                </a:solidFill>
              </a:rPr>
              <a:t>Star</a:t>
            </a:r>
            <a:endParaRPr sz="1929"/>
          </a:p>
          <a:p>
            <a:pPr marL="272816" indent="-25988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74176" algn="l"/>
              </a:tabLst>
            </a:pPr>
            <a:r>
              <a:rPr sz="1929" spc="16" dirty="0">
                <a:solidFill>
                  <a:srgbClr val="FFFFFF"/>
                </a:solidFill>
              </a:rPr>
              <a:t>Play </a:t>
            </a:r>
            <a:r>
              <a:rPr sz="1929" spc="5" dirty="0">
                <a:solidFill>
                  <a:srgbClr val="FFFFFF"/>
                </a:solidFill>
              </a:rPr>
              <a:t>a</a:t>
            </a:r>
            <a:r>
              <a:rPr sz="1929" spc="-423" dirty="0">
                <a:solidFill>
                  <a:srgbClr val="FFFFFF"/>
                </a:solidFill>
              </a:rPr>
              <a:t> </a:t>
            </a:r>
            <a:r>
              <a:rPr sz="1929" spc="5" dirty="0">
                <a:solidFill>
                  <a:srgbClr val="FFFFFF"/>
                </a:solidFill>
              </a:rPr>
              <a:t>Sound</a:t>
            </a:r>
            <a:endParaRPr sz="1929"/>
          </a:p>
          <a:p>
            <a:pPr marL="272816" indent="-25988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74176" algn="l"/>
              </a:tabLst>
            </a:pPr>
            <a:r>
              <a:rPr sz="1929" spc="-37" dirty="0">
                <a:solidFill>
                  <a:srgbClr val="FFFFFF"/>
                </a:solidFill>
              </a:rPr>
              <a:t>Add </a:t>
            </a:r>
            <a:r>
              <a:rPr sz="1929" spc="5" dirty="0">
                <a:solidFill>
                  <a:srgbClr val="FFFFFF"/>
                </a:solidFill>
              </a:rPr>
              <a:t>a</a:t>
            </a:r>
            <a:r>
              <a:rPr sz="1929" spc="-370" dirty="0">
                <a:solidFill>
                  <a:srgbClr val="FFFFFF"/>
                </a:solidFill>
              </a:rPr>
              <a:t> </a:t>
            </a:r>
            <a:r>
              <a:rPr sz="1929" spc="-37" dirty="0">
                <a:solidFill>
                  <a:srgbClr val="FFFFFF"/>
                </a:solidFill>
              </a:rPr>
              <a:t>Score</a:t>
            </a:r>
            <a:endParaRPr sz="1929"/>
          </a:p>
          <a:p>
            <a:pPr marL="272816" indent="-25988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74176" algn="l"/>
              </a:tabLst>
            </a:pPr>
            <a:r>
              <a:rPr sz="1929" spc="-59" dirty="0">
                <a:solidFill>
                  <a:srgbClr val="FFFFFF"/>
                </a:solidFill>
              </a:rPr>
              <a:t>Level</a:t>
            </a:r>
            <a:r>
              <a:rPr sz="1929" spc="-204" dirty="0">
                <a:solidFill>
                  <a:srgbClr val="FFFFFF"/>
                </a:solidFill>
              </a:rPr>
              <a:t> </a:t>
            </a:r>
            <a:r>
              <a:rPr sz="1929" spc="-11" dirty="0">
                <a:solidFill>
                  <a:srgbClr val="FFFFFF"/>
                </a:solidFill>
              </a:rPr>
              <a:t>Up!</a:t>
            </a:r>
            <a:endParaRPr sz="1929"/>
          </a:p>
          <a:p>
            <a:pPr marL="272816" indent="-25988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74176" algn="l"/>
              </a:tabLst>
            </a:pPr>
            <a:r>
              <a:rPr sz="1929" spc="-43" dirty="0">
                <a:solidFill>
                  <a:srgbClr val="FFFFFF"/>
                </a:solidFill>
              </a:rPr>
              <a:t>Victory</a:t>
            </a:r>
            <a:r>
              <a:rPr sz="1929" spc="-204" dirty="0">
                <a:solidFill>
                  <a:srgbClr val="FFFFFF"/>
                </a:solidFill>
              </a:rPr>
              <a:t> </a:t>
            </a:r>
            <a:r>
              <a:rPr sz="1929" dirty="0">
                <a:solidFill>
                  <a:srgbClr val="FFFFFF"/>
                </a:solidFill>
              </a:rPr>
              <a:t>Message</a:t>
            </a:r>
            <a:endParaRPr sz="1929"/>
          </a:p>
        </p:txBody>
      </p:sp>
      <p:sp>
        <p:nvSpPr>
          <p:cNvPr id="39" name="object 39"/>
          <p:cNvSpPr/>
          <p:nvPr/>
        </p:nvSpPr>
        <p:spPr>
          <a:xfrm>
            <a:off x="5723651" y="6310805"/>
            <a:ext cx="744558" cy="277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40" name="object 40"/>
          <p:cNvSpPr txBox="1"/>
          <p:nvPr/>
        </p:nvSpPr>
        <p:spPr>
          <a:xfrm>
            <a:off x="4136572" y="6351135"/>
            <a:ext cx="943654" cy="17852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071" b="1" spc="-54" dirty="0">
                <a:solidFill>
                  <a:srgbClr val="FFFFFF"/>
                </a:solidFill>
                <a:latin typeface="Trebuchet MS"/>
                <a:cs typeface="Trebuchet MS"/>
              </a:rPr>
              <a:t>scratch.mit.edu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56145" y="6361340"/>
            <a:ext cx="803502" cy="17852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071" b="1" spc="-32" dirty="0">
                <a:solidFill>
                  <a:srgbClr val="FFFFFF"/>
                </a:solidFill>
                <a:latin typeface="Trebuchet MS"/>
                <a:cs typeface="Trebuchet MS"/>
              </a:rPr>
              <a:t>Set</a:t>
            </a:r>
            <a:r>
              <a:rPr sz="1071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43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071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8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1071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37" dirty="0">
                <a:solidFill>
                  <a:srgbClr val="FFFFFF"/>
                </a:solidFill>
                <a:latin typeface="Trebuchet MS"/>
                <a:cs typeface="Trebuchet MS"/>
              </a:rPr>
              <a:t>cards</a:t>
            </a:r>
            <a:endParaRPr sz="1071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8830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4471" y="75280"/>
            <a:ext cx="4898571" cy="68580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4572000" y="0"/>
                </a:moveTo>
                <a:lnTo>
                  <a:pt x="0" y="0"/>
                </a:lnTo>
                <a:lnTo>
                  <a:pt x="0" y="6400800"/>
                </a:lnTo>
                <a:lnTo>
                  <a:pt x="4572000" y="6400800"/>
                </a:lnTo>
                <a:lnTo>
                  <a:pt x="4572000" y="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" name="object 3"/>
          <p:cNvSpPr/>
          <p:nvPr/>
        </p:nvSpPr>
        <p:spPr>
          <a:xfrm>
            <a:off x="5932715" y="6286500"/>
            <a:ext cx="326571" cy="3265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4" name="object 4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5" name="object 5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7" name="object 7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8" name="object 8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9" name="object 9"/>
          <p:cNvSpPr/>
          <p:nvPr/>
        </p:nvSpPr>
        <p:spPr>
          <a:xfrm>
            <a:off x="7765882" y="182717"/>
            <a:ext cx="527956" cy="749073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0" name="object 10"/>
          <p:cNvSpPr/>
          <p:nvPr/>
        </p:nvSpPr>
        <p:spPr>
          <a:xfrm>
            <a:off x="6832596" y="379422"/>
            <a:ext cx="120830" cy="122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1" name="object 11"/>
          <p:cNvSpPr/>
          <p:nvPr/>
        </p:nvSpPr>
        <p:spPr>
          <a:xfrm>
            <a:off x="6488706" y="27363"/>
            <a:ext cx="68955" cy="122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2" name="object 12"/>
          <p:cNvSpPr/>
          <p:nvPr/>
        </p:nvSpPr>
        <p:spPr>
          <a:xfrm>
            <a:off x="6846674" y="544327"/>
            <a:ext cx="66675" cy="118381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36314" y="30175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3" name="object 13"/>
          <p:cNvSpPr/>
          <p:nvPr/>
        </p:nvSpPr>
        <p:spPr>
          <a:xfrm>
            <a:off x="8301282" y="516350"/>
            <a:ext cx="96345" cy="99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4" name="object 14"/>
          <p:cNvSpPr/>
          <p:nvPr/>
        </p:nvSpPr>
        <p:spPr>
          <a:xfrm>
            <a:off x="6994657" y="375122"/>
            <a:ext cx="119063" cy="62592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5" name="object 15"/>
          <p:cNvSpPr/>
          <p:nvPr/>
        </p:nvSpPr>
        <p:spPr>
          <a:xfrm>
            <a:off x="6687707" y="297316"/>
            <a:ext cx="108524" cy="82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6" name="object 16"/>
          <p:cNvSpPr/>
          <p:nvPr/>
        </p:nvSpPr>
        <p:spPr>
          <a:xfrm>
            <a:off x="8402710" y="646789"/>
            <a:ext cx="63273" cy="120423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7698" y="38754"/>
                </a:lnTo>
                <a:lnTo>
                  <a:pt x="14539" y="59999"/>
                </a:lnTo>
                <a:lnTo>
                  <a:pt x="21788" y="81108"/>
                </a:lnTo>
                <a:lnTo>
                  <a:pt x="31241" y="10674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33281" y="27923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7" name="object 17"/>
          <p:cNvSpPr/>
          <p:nvPr/>
        </p:nvSpPr>
        <p:spPr>
          <a:xfrm>
            <a:off x="6954392" y="164755"/>
            <a:ext cx="122464" cy="4830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3682" y="20066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8" name="object 18"/>
          <p:cNvSpPr/>
          <p:nvPr/>
        </p:nvSpPr>
        <p:spPr>
          <a:xfrm>
            <a:off x="7214412" y="818945"/>
            <a:ext cx="125866" cy="44904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32065" y="10191"/>
                </a:lnTo>
                <a:lnTo>
                  <a:pt x="10236" y="13195"/>
                </a:lnTo>
                <a:lnTo>
                  <a:pt x="3124" y="2070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32842" y="39154"/>
                </a:lnTo>
                <a:lnTo>
                  <a:pt x="33299" y="4171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9" name="object 19"/>
          <p:cNvSpPr/>
          <p:nvPr/>
        </p:nvSpPr>
        <p:spPr>
          <a:xfrm>
            <a:off x="7099155" y="222276"/>
            <a:ext cx="51707" cy="120423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9095" y="38776"/>
                </a:lnTo>
                <a:lnTo>
                  <a:pt x="24488" y="84477"/>
                </a:lnTo>
                <a:lnTo>
                  <a:pt x="20462" y="85848"/>
                </a:lnTo>
                <a:lnTo>
                  <a:pt x="20526" y="88896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0" name="object 20"/>
          <p:cNvSpPr/>
          <p:nvPr/>
        </p:nvSpPr>
        <p:spPr>
          <a:xfrm>
            <a:off x="6924688" y="693910"/>
            <a:ext cx="97726" cy="91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1" name="object 21"/>
          <p:cNvSpPr/>
          <p:nvPr/>
        </p:nvSpPr>
        <p:spPr>
          <a:xfrm>
            <a:off x="8465139" y="800780"/>
            <a:ext cx="80146" cy="936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2" name="object 22"/>
          <p:cNvSpPr/>
          <p:nvPr/>
        </p:nvSpPr>
        <p:spPr>
          <a:xfrm>
            <a:off x="7481053" y="581093"/>
            <a:ext cx="80490" cy="1092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3" name="object 23"/>
          <p:cNvSpPr/>
          <p:nvPr/>
        </p:nvSpPr>
        <p:spPr>
          <a:xfrm>
            <a:off x="6569284" y="182826"/>
            <a:ext cx="92828" cy="974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4" name="object 24"/>
          <p:cNvSpPr/>
          <p:nvPr/>
        </p:nvSpPr>
        <p:spPr>
          <a:xfrm>
            <a:off x="7372594" y="719628"/>
            <a:ext cx="97209" cy="9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5" name="object 25"/>
          <p:cNvSpPr/>
          <p:nvPr/>
        </p:nvSpPr>
        <p:spPr>
          <a:xfrm>
            <a:off x="6852434" y="227987"/>
            <a:ext cx="77710" cy="1110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6" name="object 26"/>
          <p:cNvSpPr/>
          <p:nvPr/>
        </p:nvSpPr>
        <p:spPr>
          <a:xfrm>
            <a:off x="7688757" y="377257"/>
            <a:ext cx="108857" cy="58511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2184" y="29946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74914" y="32808"/>
                </a:lnTo>
                <a:lnTo>
                  <a:pt x="98590" y="24269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7" name="object 27"/>
          <p:cNvSpPr/>
          <p:nvPr/>
        </p:nvSpPr>
        <p:spPr>
          <a:xfrm>
            <a:off x="7055398" y="793283"/>
            <a:ext cx="119063" cy="63273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8" name="object 28"/>
          <p:cNvSpPr/>
          <p:nvPr/>
        </p:nvSpPr>
        <p:spPr>
          <a:xfrm>
            <a:off x="7565394" y="445089"/>
            <a:ext cx="92596" cy="1047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9" name="object 29"/>
          <p:cNvSpPr/>
          <p:nvPr/>
        </p:nvSpPr>
        <p:spPr>
          <a:xfrm>
            <a:off x="7940026" y="286640"/>
            <a:ext cx="179233" cy="932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0" name="object 30"/>
          <p:cNvSpPr txBox="1"/>
          <p:nvPr/>
        </p:nvSpPr>
        <p:spPr>
          <a:xfrm>
            <a:off x="6041979" y="6334261"/>
            <a:ext cx="108177" cy="195200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179" b="1" spc="-59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179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892731" y="277784"/>
            <a:ext cx="4872446" cy="690848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107"/>
              </a:spcBef>
            </a:pPr>
            <a:r>
              <a:rPr spc="32" dirty="0"/>
              <a:t>Move </a:t>
            </a:r>
            <a:r>
              <a:rPr spc="75" dirty="0"/>
              <a:t>Left </a:t>
            </a:r>
            <a:r>
              <a:rPr spc="37" dirty="0"/>
              <a:t>and</a:t>
            </a:r>
            <a:r>
              <a:rPr spc="-359" dirty="0"/>
              <a:t> </a:t>
            </a:r>
            <a:r>
              <a:rPr spc="134" dirty="0"/>
              <a:t>right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702404" y="1356359"/>
            <a:ext cx="2787423" cy="21161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286" b="1" spc="-37" dirty="0">
                <a:solidFill>
                  <a:srgbClr val="FFFFFF"/>
                </a:solidFill>
                <a:latin typeface="Trebuchet MS"/>
                <a:cs typeface="Trebuchet MS"/>
              </a:rPr>
              <a:t>Press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4" dirty="0">
                <a:solidFill>
                  <a:srgbClr val="FFFFFF"/>
                </a:solidFill>
                <a:latin typeface="Trebuchet MS"/>
                <a:cs typeface="Trebuchet MS"/>
              </a:rPr>
              <a:t>arrow</a:t>
            </a:r>
            <a:r>
              <a:rPr sz="1286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4" dirty="0">
                <a:solidFill>
                  <a:srgbClr val="FFFFFF"/>
                </a:solidFill>
                <a:latin typeface="Trebuchet MS"/>
                <a:cs typeface="Trebuchet MS"/>
              </a:rPr>
              <a:t>keys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48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286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48" dirty="0">
                <a:solidFill>
                  <a:srgbClr val="FFFFFF"/>
                </a:solidFill>
                <a:latin typeface="Trebuchet MS"/>
                <a:cs typeface="Trebuchet MS"/>
              </a:rPr>
              <a:t>move</a:t>
            </a:r>
            <a:r>
              <a:rPr sz="1286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64" dirty="0">
                <a:solidFill>
                  <a:srgbClr val="FFFFFF"/>
                </a:solidFill>
                <a:latin typeface="Trebuchet MS"/>
                <a:cs typeface="Trebuchet MS"/>
              </a:rPr>
              <a:t>left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32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286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4" dirty="0">
                <a:solidFill>
                  <a:srgbClr val="FFFFFF"/>
                </a:solidFill>
                <a:latin typeface="Trebuchet MS"/>
                <a:cs typeface="Trebuchet MS"/>
              </a:rPr>
              <a:t>right.</a:t>
            </a:r>
            <a:endParaRPr sz="1286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71357" y="1992929"/>
            <a:ext cx="2449286" cy="1850571"/>
            <a:chOff x="1143000" y="1860067"/>
            <a:chExt cx="2286000" cy="1727200"/>
          </a:xfrm>
        </p:grpSpPr>
        <p:sp>
          <p:nvSpPr>
            <p:cNvPr id="34" name="object 34"/>
            <p:cNvSpPr/>
            <p:nvPr/>
          </p:nvSpPr>
          <p:spPr>
            <a:xfrm>
              <a:off x="1149350" y="1866417"/>
              <a:ext cx="2273287" cy="17145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5" name="object 35"/>
            <p:cNvSpPr/>
            <p:nvPr/>
          </p:nvSpPr>
          <p:spPr>
            <a:xfrm>
              <a:off x="1149350" y="1866417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6" name="object 36"/>
          <p:cNvSpPr/>
          <p:nvPr/>
        </p:nvSpPr>
        <p:spPr>
          <a:xfrm>
            <a:off x="4544779" y="4822154"/>
            <a:ext cx="219197" cy="2377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7" name="object 37"/>
          <p:cNvSpPr/>
          <p:nvPr/>
        </p:nvSpPr>
        <p:spPr>
          <a:xfrm>
            <a:off x="4544778" y="2819182"/>
            <a:ext cx="219197" cy="2377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8" name="object 38"/>
          <p:cNvSpPr txBox="1"/>
          <p:nvPr/>
        </p:nvSpPr>
        <p:spPr>
          <a:xfrm>
            <a:off x="4395108" y="6351135"/>
            <a:ext cx="746352" cy="17852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071" b="1" spc="-37" dirty="0">
                <a:solidFill>
                  <a:srgbClr val="FFFFFF"/>
                </a:solidFill>
                <a:latin typeface="Trebuchet MS"/>
                <a:cs typeface="Trebuchet MS"/>
              </a:rPr>
              <a:t>Chase</a:t>
            </a:r>
            <a:r>
              <a:rPr sz="1071" b="1" spc="-1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43" dirty="0">
                <a:solidFill>
                  <a:srgbClr val="FFFFFF"/>
                </a:solidFill>
                <a:latin typeface="Trebuchet MS"/>
                <a:cs typeface="Trebuchet MS"/>
              </a:rPr>
              <a:t>Game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38577" y="6310805"/>
            <a:ext cx="744558" cy="2779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40" name="object 40"/>
          <p:cNvGrpSpPr/>
          <p:nvPr/>
        </p:nvGrpSpPr>
        <p:grpSpPr>
          <a:xfrm>
            <a:off x="4871357" y="4018488"/>
            <a:ext cx="2449286" cy="1850571"/>
            <a:chOff x="1143000" y="3750589"/>
            <a:chExt cx="2286000" cy="1727200"/>
          </a:xfrm>
        </p:grpSpPr>
        <p:sp>
          <p:nvSpPr>
            <p:cNvPr id="41" name="object 41"/>
            <p:cNvSpPr/>
            <p:nvPr/>
          </p:nvSpPr>
          <p:spPr>
            <a:xfrm>
              <a:off x="1149350" y="3756939"/>
              <a:ext cx="2273287" cy="170752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2" name="object 42"/>
            <p:cNvSpPr/>
            <p:nvPr/>
          </p:nvSpPr>
          <p:spPr>
            <a:xfrm>
              <a:off x="1149350" y="3756939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</p:spTree>
    <p:extLst>
      <p:ext uri="{BB962C8B-B14F-4D97-AF65-F5344CB8AC3E}">
        <p14:creationId xmlns:p14="http://schemas.microsoft.com/office/powerpoint/2010/main" val="5871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6715" y="0"/>
            <a:ext cx="4898571" cy="6858000"/>
            <a:chOff x="0" y="0"/>
            <a:chExt cx="4572000" cy="64008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929640"/>
            </a:xfrm>
            <a:custGeom>
              <a:avLst/>
              <a:gdLst/>
              <a:ahLst/>
              <a:cxnLst/>
              <a:rect l="l" t="t" r="r" b="b"/>
              <a:pathLst>
                <a:path w="4572000" h="929640">
                  <a:moveTo>
                    <a:pt x="0" y="929131"/>
                  </a:moveTo>
                  <a:lnTo>
                    <a:pt x="4572000" y="929131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929131"/>
                  </a:lnTo>
                  <a:close/>
                </a:path>
              </a:pathLst>
            </a:custGeom>
            <a:solidFill>
              <a:srgbClr val="D373A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29132"/>
              <a:ext cx="4572000" cy="1356995"/>
            </a:xfrm>
            <a:custGeom>
              <a:avLst/>
              <a:gdLst/>
              <a:ahLst/>
              <a:cxnLst/>
              <a:rect l="l" t="t" r="r" b="b"/>
              <a:pathLst>
                <a:path w="4572000" h="1356995">
                  <a:moveTo>
                    <a:pt x="0" y="1356868"/>
                  </a:moveTo>
                  <a:lnTo>
                    <a:pt x="4572000" y="1356868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356868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6432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286000"/>
              <a:ext cx="4572000" cy="1863725"/>
            </a:xfrm>
            <a:custGeom>
              <a:avLst/>
              <a:gdLst/>
              <a:ahLst/>
              <a:cxnLst/>
              <a:rect l="l" t="t" r="r" b="b"/>
              <a:pathLst>
                <a:path w="4572000" h="1863725">
                  <a:moveTo>
                    <a:pt x="0" y="1863305"/>
                  </a:moveTo>
                  <a:lnTo>
                    <a:pt x="4572000" y="1863305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86330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273300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8" name="object 8"/>
            <p:cNvSpPr/>
            <p:nvPr/>
          </p:nvSpPr>
          <p:spPr>
            <a:xfrm>
              <a:off x="2304414" y="1303616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7679"/>
                  </a:lnTo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149306"/>
              <a:ext cx="4572000" cy="717550"/>
            </a:xfrm>
            <a:custGeom>
              <a:avLst/>
              <a:gdLst/>
              <a:ahLst/>
              <a:cxnLst/>
              <a:rect l="l" t="t" r="r" b="b"/>
              <a:pathLst>
                <a:path w="4572000" h="717550">
                  <a:moveTo>
                    <a:pt x="0" y="716927"/>
                  </a:moveTo>
                  <a:lnTo>
                    <a:pt x="4572000" y="716927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716927"/>
                  </a:lnTo>
                  <a:close/>
                </a:path>
              </a:pathLst>
            </a:custGeom>
            <a:solidFill>
              <a:srgbClr val="CCE7D3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136606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2384" y="4510989"/>
              <a:ext cx="204584" cy="2219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2" name="object 12"/>
            <p:cNvSpPr/>
            <p:nvPr/>
          </p:nvSpPr>
          <p:spPr>
            <a:xfrm>
              <a:off x="2618308" y="4510989"/>
              <a:ext cx="204584" cy="2219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866233"/>
              <a:ext cx="4572000" cy="1534795"/>
            </a:xfrm>
            <a:custGeom>
              <a:avLst/>
              <a:gdLst/>
              <a:ahLst/>
              <a:cxnLst/>
              <a:rect l="l" t="t" r="r" b="b"/>
              <a:pathLst>
                <a:path w="4572000" h="1534795">
                  <a:moveTo>
                    <a:pt x="4572000" y="0"/>
                  </a:moveTo>
                  <a:lnTo>
                    <a:pt x="0" y="0"/>
                  </a:lnTo>
                  <a:lnTo>
                    <a:pt x="0" y="1534566"/>
                  </a:lnTo>
                  <a:lnTo>
                    <a:pt x="4572000" y="1534566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853520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399"/>
                  </a:moveTo>
                  <a:lnTo>
                    <a:pt x="4572000" y="25399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05251" y="5787447"/>
            <a:ext cx="1286555" cy="339799"/>
          </a:xfrm>
          <a:prstGeom prst="rect">
            <a:avLst/>
          </a:prstGeom>
        </p:spPr>
        <p:txBody>
          <a:bodyPr vert="horz" wrap="square" lIns="0" tIns="29935" rIns="0" bIns="0" rtlCol="0">
            <a:spAutoFit/>
          </a:bodyPr>
          <a:lstStyle/>
          <a:p>
            <a:pPr marL="13607">
              <a:spcBef>
                <a:spcPts val="235"/>
              </a:spcBef>
            </a:pPr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Type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</a:t>
            </a:r>
            <a:r>
              <a:rPr sz="964" b="1" spc="-118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negative</a:t>
            </a:r>
            <a:r>
              <a:rPr sz="964" b="1" spc="-11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number</a:t>
            </a:r>
            <a:endParaRPr sz="964">
              <a:latin typeface="Trebuchet MS"/>
              <a:cs typeface="Trebuchet MS"/>
            </a:endParaRPr>
          </a:p>
          <a:p>
            <a:pPr marL="13607">
              <a:spcBef>
                <a:spcPts val="129"/>
              </a:spcBef>
            </a:pPr>
            <a:r>
              <a:rPr sz="964" b="1" spc="-122" dirty="0">
                <a:solidFill>
                  <a:srgbClr val="636466"/>
                </a:solidFill>
                <a:latin typeface="Verdana"/>
                <a:cs typeface="Verdana"/>
              </a:rPr>
              <a:t>to </a:t>
            </a:r>
            <a:r>
              <a:rPr sz="964" b="1" spc="-166" dirty="0">
                <a:solidFill>
                  <a:srgbClr val="636466"/>
                </a:solidFill>
                <a:latin typeface="Verdana"/>
                <a:cs typeface="Verdana"/>
              </a:rPr>
              <a:t>move </a:t>
            </a:r>
            <a:r>
              <a:rPr sz="964" b="1" spc="-122" dirty="0">
                <a:solidFill>
                  <a:srgbClr val="636466"/>
                </a:solidFill>
                <a:latin typeface="Verdana"/>
                <a:cs typeface="Verdana"/>
              </a:rPr>
              <a:t>to </a:t>
            </a:r>
            <a:r>
              <a:rPr sz="964" b="1" spc="-134" dirty="0">
                <a:solidFill>
                  <a:srgbClr val="636466"/>
                </a:solidFill>
                <a:latin typeface="Verdana"/>
                <a:cs typeface="Verdana"/>
              </a:rPr>
              <a:t>the</a:t>
            </a:r>
            <a:r>
              <a:rPr sz="964" b="1" spc="-161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964" b="1" spc="-112" dirty="0">
                <a:solidFill>
                  <a:srgbClr val="636466"/>
                </a:solidFill>
                <a:latin typeface="Verdana"/>
                <a:cs typeface="Verdana"/>
              </a:rPr>
              <a:t>left.</a:t>
            </a:r>
            <a:endParaRPr sz="964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21232" y="5787447"/>
            <a:ext cx="1255259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lnSpc>
                <a:spcPct val="111100"/>
              </a:lnSpc>
              <a:spcBef>
                <a:spcPts val="107"/>
              </a:spcBef>
            </a:pPr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Type</a:t>
            </a:r>
            <a:r>
              <a:rPr sz="964" b="1" spc="-12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</a:t>
            </a:r>
            <a:r>
              <a:rPr sz="964" b="1" spc="-12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positive</a:t>
            </a:r>
            <a:r>
              <a:rPr sz="964" b="1" spc="-12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number  to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move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right.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88707" y="27364"/>
            <a:ext cx="2056720" cy="904195"/>
            <a:chOff x="2652526" y="25539"/>
            <a:chExt cx="1919605" cy="843915"/>
          </a:xfrm>
        </p:grpSpPr>
        <p:sp>
          <p:nvSpPr>
            <p:cNvPr id="18" name="object 18"/>
            <p:cNvSpPr/>
            <p:nvPr/>
          </p:nvSpPr>
          <p:spPr>
            <a:xfrm>
              <a:off x="3844556" y="170535"/>
              <a:ext cx="492759" cy="699135"/>
            </a:xfrm>
            <a:custGeom>
              <a:avLst/>
              <a:gdLst/>
              <a:ahLst/>
              <a:cxnLst/>
              <a:rect l="l" t="t" r="r" b="b"/>
              <a:pathLst>
                <a:path w="492760" h="699135">
                  <a:moveTo>
                    <a:pt x="286517" y="0"/>
                  </a:moveTo>
                  <a:lnTo>
                    <a:pt x="240506" y="3230"/>
                  </a:lnTo>
                  <a:lnTo>
                    <a:pt x="197676" y="17010"/>
                  </a:lnTo>
                  <a:lnTo>
                    <a:pt x="158431" y="41281"/>
                  </a:lnTo>
                  <a:lnTo>
                    <a:pt x="123177" y="75983"/>
                  </a:lnTo>
                  <a:lnTo>
                    <a:pt x="95535" y="117148"/>
                  </a:lnTo>
                  <a:lnTo>
                    <a:pt x="79062" y="160239"/>
                  </a:lnTo>
                  <a:lnTo>
                    <a:pt x="73497" y="205010"/>
                  </a:lnTo>
                  <a:lnTo>
                    <a:pt x="78574" y="251213"/>
                  </a:lnTo>
                  <a:lnTo>
                    <a:pt x="94030" y="298602"/>
                  </a:lnTo>
                  <a:lnTo>
                    <a:pt x="120646" y="341731"/>
                  </a:lnTo>
                  <a:lnTo>
                    <a:pt x="156806" y="377354"/>
                  </a:lnTo>
                  <a:lnTo>
                    <a:pt x="0" y="660272"/>
                  </a:lnTo>
                  <a:lnTo>
                    <a:pt x="69024" y="698702"/>
                  </a:lnTo>
                  <a:lnTo>
                    <a:pt x="77165" y="684161"/>
                  </a:lnTo>
                  <a:lnTo>
                    <a:pt x="225539" y="416216"/>
                  </a:lnTo>
                  <a:lnTo>
                    <a:pt x="229616" y="412254"/>
                  </a:lnTo>
                  <a:lnTo>
                    <a:pt x="337358" y="412254"/>
                  </a:lnTo>
                  <a:lnTo>
                    <a:pt x="376333" y="398160"/>
                  </a:lnTo>
                  <a:lnTo>
                    <a:pt x="413633" y="374708"/>
                  </a:lnTo>
                  <a:lnTo>
                    <a:pt x="429604" y="359155"/>
                  </a:lnTo>
                  <a:lnTo>
                    <a:pt x="284010" y="359155"/>
                  </a:lnTo>
                  <a:lnTo>
                    <a:pt x="236398" y="351610"/>
                  </a:lnTo>
                  <a:lnTo>
                    <a:pt x="195246" y="330471"/>
                  </a:lnTo>
                  <a:lnTo>
                    <a:pt x="162929" y="298116"/>
                  </a:lnTo>
                  <a:lnTo>
                    <a:pt x="141826" y="256927"/>
                  </a:lnTo>
                  <a:lnTo>
                    <a:pt x="134315" y="209282"/>
                  </a:lnTo>
                  <a:lnTo>
                    <a:pt x="141988" y="162202"/>
                  </a:lnTo>
                  <a:lnTo>
                    <a:pt x="163223" y="121257"/>
                  </a:lnTo>
                  <a:lnTo>
                    <a:pt x="195551" y="88920"/>
                  </a:lnTo>
                  <a:lnTo>
                    <a:pt x="236501" y="67662"/>
                  </a:lnTo>
                  <a:lnTo>
                    <a:pt x="283603" y="59956"/>
                  </a:lnTo>
                  <a:lnTo>
                    <a:pt x="431112" y="59956"/>
                  </a:lnTo>
                  <a:lnTo>
                    <a:pt x="421558" y="49746"/>
                  </a:lnTo>
                  <a:lnTo>
                    <a:pt x="382364" y="24469"/>
                  </a:lnTo>
                  <a:lnTo>
                    <a:pt x="335305" y="7378"/>
                  </a:lnTo>
                  <a:lnTo>
                    <a:pt x="286517" y="0"/>
                  </a:lnTo>
                  <a:close/>
                </a:path>
                <a:path w="492760" h="699135">
                  <a:moveTo>
                    <a:pt x="337358" y="412254"/>
                  </a:moveTo>
                  <a:lnTo>
                    <a:pt x="229616" y="412254"/>
                  </a:lnTo>
                  <a:lnTo>
                    <a:pt x="240715" y="414578"/>
                  </a:lnTo>
                  <a:lnTo>
                    <a:pt x="288729" y="419192"/>
                  </a:lnTo>
                  <a:lnTo>
                    <a:pt x="334317" y="413354"/>
                  </a:lnTo>
                  <a:lnTo>
                    <a:pt x="337358" y="412254"/>
                  </a:lnTo>
                  <a:close/>
                </a:path>
                <a:path w="492760" h="699135">
                  <a:moveTo>
                    <a:pt x="431112" y="59956"/>
                  </a:moveTo>
                  <a:lnTo>
                    <a:pt x="283603" y="59956"/>
                  </a:lnTo>
                  <a:lnTo>
                    <a:pt x="330850" y="67662"/>
                  </a:lnTo>
                  <a:lnTo>
                    <a:pt x="372139" y="89194"/>
                  </a:lnTo>
                  <a:lnTo>
                    <a:pt x="404869" y="121926"/>
                  </a:lnTo>
                  <a:lnTo>
                    <a:pt x="426372" y="163199"/>
                  </a:lnTo>
                  <a:lnTo>
                    <a:pt x="433997" y="210362"/>
                  </a:lnTo>
                  <a:lnTo>
                    <a:pt x="426178" y="257325"/>
                  </a:lnTo>
                  <a:lnTo>
                    <a:pt x="404787" y="298150"/>
                  </a:lnTo>
                  <a:lnTo>
                    <a:pt x="372308" y="330373"/>
                  </a:lnTo>
                  <a:lnTo>
                    <a:pt x="331221" y="351530"/>
                  </a:lnTo>
                  <a:lnTo>
                    <a:pt x="284010" y="359155"/>
                  </a:lnTo>
                  <a:lnTo>
                    <a:pt x="429604" y="359155"/>
                  </a:lnTo>
                  <a:lnTo>
                    <a:pt x="445068" y="344096"/>
                  </a:lnTo>
                  <a:lnTo>
                    <a:pt x="469494" y="307421"/>
                  </a:lnTo>
                  <a:lnTo>
                    <a:pt x="485764" y="265781"/>
                  </a:lnTo>
                  <a:lnTo>
                    <a:pt x="492733" y="220273"/>
                  </a:lnTo>
                  <a:lnTo>
                    <a:pt x="489254" y="171995"/>
                  </a:lnTo>
                  <a:lnTo>
                    <a:pt x="475272" y="123778"/>
                  </a:lnTo>
                  <a:lnTo>
                    <a:pt x="452617" y="82938"/>
                  </a:lnTo>
                  <a:lnTo>
                    <a:pt x="431112" y="59956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9" name="object 19"/>
            <p:cNvSpPr/>
            <p:nvPr/>
          </p:nvSpPr>
          <p:spPr>
            <a:xfrm>
              <a:off x="2973489" y="354127"/>
              <a:ext cx="112775" cy="1146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2526" y="25539"/>
              <a:ext cx="64358" cy="1141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86629" y="508038"/>
              <a:ext cx="62230" cy="110489"/>
            </a:xfrm>
            <a:custGeom>
              <a:avLst/>
              <a:gdLst/>
              <a:ahLst/>
              <a:cxnLst/>
              <a:rect l="l" t="t" r="r" b="b"/>
              <a:pathLst>
                <a:path w="62230" h="110490">
                  <a:moveTo>
                    <a:pt x="18368" y="0"/>
                  </a:moveTo>
                  <a:lnTo>
                    <a:pt x="8702" y="1673"/>
                  </a:lnTo>
                  <a:lnTo>
                    <a:pt x="2466" y="6650"/>
                  </a:lnTo>
                  <a:lnTo>
                    <a:pt x="0" y="14124"/>
                  </a:lnTo>
                  <a:lnTo>
                    <a:pt x="1642" y="23291"/>
                  </a:lnTo>
                  <a:lnTo>
                    <a:pt x="17580" y="61883"/>
                  </a:lnTo>
                  <a:lnTo>
                    <a:pt x="34319" y="100152"/>
                  </a:lnTo>
                  <a:lnTo>
                    <a:pt x="47410" y="110030"/>
                  </a:lnTo>
                  <a:lnTo>
                    <a:pt x="53826" y="107721"/>
                  </a:lnTo>
                  <a:lnTo>
                    <a:pt x="59092" y="103399"/>
                  </a:lnTo>
                  <a:lnTo>
                    <a:pt x="61797" y="98232"/>
                  </a:lnTo>
                  <a:lnTo>
                    <a:pt x="62076" y="92264"/>
                  </a:lnTo>
                  <a:lnTo>
                    <a:pt x="60062" y="85534"/>
                  </a:lnTo>
                  <a:lnTo>
                    <a:pt x="36314" y="30175"/>
                  </a:lnTo>
                  <a:lnTo>
                    <a:pt x="25810" y="6553"/>
                  </a:lnTo>
                  <a:lnTo>
                    <a:pt x="20578" y="2578"/>
                  </a:lnTo>
                  <a:lnTo>
                    <a:pt x="18368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344263" y="481926"/>
              <a:ext cx="89922" cy="925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3" name="object 23"/>
            <p:cNvSpPr/>
            <p:nvPr/>
          </p:nvSpPr>
          <p:spPr>
            <a:xfrm>
              <a:off x="3124746" y="350113"/>
              <a:ext cx="111125" cy="58419"/>
            </a:xfrm>
            <a:custGeom>
              <a:avLst/>
              <a:gdLst/>
              <a:ahLst/>
              <a:cxnLst/>
              <a:rect l="l" t="t" r="r" b="b"/>
              <a:pathLst>
                <a:path w="111125" h="58420">
                  <a:moveTo>
                    <a:pt x="91033" y="0"/>
                  </a:moveTo>
                  <a:lnTo>
                    <a:pt x="52611" y="20547"/>
                  </a:lnTo>
                  <a:lnTo>
                    <a:pt x="6807" y="30378"/>
                  </a:lnTo>
                  <a:lnTo>
                    <a:pt x="0" y="32423"/>
                  </a:lnTo>
                  <a:lnTo>
                    <a:pt x="3174" y="54648"/>
                  </a:lnTo>
                  <a:lnTo>
                    <a:pt x="9563" y="58293"/>
                  </a:lnTo>
                  <a:lnTo>
                    <a:pt x="19773" y="57086"/>
                  </a:lnTo>
                  <a:lnTo>
                    <a:pt x="63290" y="47391"/>
                  </a:lnTo>
                  <a:lnTo>
                    <a:pt x="102768" y="26581"/>
                  </a:lnTo>
                  <a:lnTo>
                    <a:pt x="110615" y="15790"/>
                  </a:lnTo>
                  <a:lnTo>
                    <a:pt x="110474" y="9980"/>
                  </a:lnTo>
                  <a:lnTo>
                    <a:pt x="107099" y="4572"/>
                  </a:lnTo>
                  <a:lnTo>
                    <a:pt x="103225" y="762"/>
                  </a:lnTo>
                  <a:lnTo>
                    <a:pt x="91033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4" name="object 24"/>
            <p:cNvSpPr/>
            <p:nvPr/>
          </p:nvSpPr>
          <p:spPr>
            <a:xfrm>
              <a:off x="2838259" y="277495"/>
              <a:ext cx="101289" cy="76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5" name="object 25"/>
            <p:cNvSpPr/>
            <p:nvPr/>
          </p:nvSpPr>
          <p:spPr>
            <a:xfrm>
              <a:off x="3087167" y="153771"/>
              <a:ext cx="1410970" cy="652780"/>
            </a:xfrm>
            <a:custGeom>
              <a:avLst/>
              <a:gdLst/>
              <a:ahLst/>
              <a:cxnLst/>
              <a:rect l="l" t="t" r="r" b="b"/>
              <a:pathLst>
                <a:path w="1410970" h="652780">
                  <a:moveTo>
                    <a:pt x="114046" y="24828"/>
                  </a:moveTo>
                  <a:lnTo>
                    <a:pt x="63715" y="0"/>
                  </a:lnTo>
                  <a:lnTo>
                    <a:pt x="21221" y="13512"/>
                  </a:lnTo>
                  <a:lnTo>
                    <a:pt x="3683" y="20066"/>
                  </a:lnTo>
                  <a:lnTo>
                    <a:pt x="0" y="30670"/>
                  </a:lnTo>
                  <a:lnTo>
                    <a:pt x="4483" y="38671"/>
                  </a:lnTo>
                  <a:lnTo>
                    <a:pt x="14160" y="44602"/>
                  </a:lnTo>
                  <a:lnTo>
                    <a:pt x="17360" y="43014"/>
                  </a:lnTo>
                  <a:lnTo>
                    <a:pt x="37223" y="35318"/>
                  </a:lnTo>
                  <a:lnTo>
                    <a:pt x="57226" y="31877"/>
                  </a:lnTo>
                  <a:lnTo>
                    <a:pt x="77495" y="32664"/>
                  </a:lnTo>
                  <a:lnTo>
                    <a:pt x="98209" y="37642"/>
                  </a:lnTo>
                  <a:lnTo>
                    <a:pt x="101942" y="38912"/>
                  </a:lnTo>
                  <a:lnTo>
                    <a:pt x="111302" y="33172"/>
                  </a:lnTo>
                  <a:lnTo>
                    <a:pt x="114046" y="24828"/>
                  </a:lnTo>
                  <a:close/>
                </a:path>
                <a:path w="1410970" h="652780">
                  <a:moveTo>
                    <a:pt x="182994" y="124129"/>
                  </a:moveTo>
                  <a:lnTo>
                    <a:pt x="173101" y="83426"/>
                  </a:lnTo>
                  <a:lnTo>
                    <a:pt x="147447" y="53695"/>
                  </a:lnTo>
                  <a:lnTo>
                    <a:pt x="140550" y="55956"/>
                  </a:lnTo>
                  <a:lnTo>
                    <a:pt x="136055" y="60363"/>
                  </a:lnTo>
                  <a:lnTo>
                    <a:pt x="135102" y="65582"/>
                  </a:lnTo>
                  <a:lnTo>
                    <a:pt x="136410" y="71348"/>
                  </a:lnTo>
                  <a:lnTo>
                    <a:pt x="144195" y="92468"/>
                  </a:lnTo>
                  <a:lnTo>
                    <a:pt x="159600" y="138163"/>
                  </a:lnTo>
                  <a:lnTo>
                    <a:pt x="155575" y="139534"/>
                  </a:lnTo>
                  <a:lnTo>
                    <a:pt x="155638" y="142582"/>
                  </a:lnTo>
                  <a:lnTo>
                    <a:pt x="155092" y="151384"/>
                  </a:lnTo>
                  <a:lnTo>
                    <a:pt x="155651" y="158127"/>
                  </a:lnTo>
                  <a:lnTo>
                    <a:pt x="159067" y="163233"/>
                  </a:lnTo>
                  <a:lnTo>
                    <a:pt x="167182" y="165595"/>
                  </a:lnTo>
                  <a:lnTo>
                    <a:pt x="175387" y="164096"/>
                  </a:lnTo>
                  <a:lnTo>
                    <a:pt x="179832" y="159334"/>
                  </a:lnTo>
                  <a:lnTo>
                    <a:pt x="181813" y="152704"/>
                  </a:lnTo>
                  <a:lnTo>
                    <a:pt x="182664" y="145630"/>
                  </a:lnTo>
                  <a:lnTo>
                    <a:pt x="182994" y="124129"/>
                  </a:lnTo>
                  <a:close/>
                </a:path>
                <a:path w="1410970" h="652780">
                  <a:moveTo>
                    <a:pt x="359549" y="629793"/>
                  </a:moveTo>
                  <a:lnTo>
                    <a:pt x="355028" y="610577"/>
                  </a:lnTo>
                  <a:lnTo>
                    <a:pt x="348132" y="611276"/>
                  </a:lnTo>
                  <a:lnTo>
                    <a:pt x="335318" y="614032"/>
                  </a:lnTo>
                  <a:lnTo>
                    <a:pt x="329946" y="615708"/>
                  </a:lnTo>
                  <a:lnTo>
                    <a:pt x="274739" y="620776"/>
                  </a:lnTo>
                  <a:lnTo>
                    <a:pt x="252920" y="623773"/>
                  </a:lnTo>
                  <a:lnTo>
                    <a:pt x="245808" y="631278"/>
                  </a:lnTo>
                  <a:lnTo>
                    <a:pt x="242684" y="645680"/>
                  </a:lnTo>
                  <a:lnTo>
                    <a:pt x="249783" y="649998"/>
                  </a:lnTo>
                  <a:lnTo>
                    <a:pt x="264401" y="649617"/>
                  </a:lnTo>
                  <a:lnTo>
                    <a:pt x="275526" y="649732"/>
                  </a:lnTo>
                  <a:lnTo>
                    <a:pt x="275983" y="652297"/>
                  </a:lnTo>
                  <a:lnTo>
                    <a:pt x="329374" y="642493"/>
                  </a:lnTo>
                  <a:lnTo>
                    <a:pt x="356895" y="636993"/>
                  </a:lnTo>
                  <a:lnTo>
                    <a:pt x="359549" y="629793"/>
                  </a:lnTo>
                  <a:close/>
                </a:path>
                <a:path w="1410970" h="652780">
                  <a:moveTo>
                    <a:pt x="1410665" y="546938"/>
                  </a:moveTo>
                  <a:lnTo>
                    <a:pt x="1385036" y="477824"/>
                  </a:lnTo>
                  <a:lnTo>
                    <a:pt x="1375029" y="452551"/>
                  </a:lnTo>
                  <a:lnTo>
                    <a:pt x="1364322" y="449897"/>
                  </a:lnTo>
                  <a:lnTo>
                    <a:pt x="1356499" y="454431"/>
                  </a:lnTo>
                  <a:lnTo>
                    <a:pt x="1351762" y="463029"/>
                  </a:lnTo>
                  <a:lnTo>
                    <a:pt x="1359458" y="488657"/>
                  </a:lnTo>
                  <a:lnTo>
                    <a:pt x="1366291" y="509905"/>
                  </a:lnTo>
                  <a:lnTo>
                    <a:pt x="1373543" y="531012"/>
                  </a:lnTo>
                  <a:lnTo>
                    <a:pt x="1383004" y="556641"/>
                  </a:lnTo>
                  <a:lnTo>
                    <a:pt x="1392555" y="561682"/>
                  </a:lnTo>
                  <a:lnTo>
                    <a:pt x="1402511" y="560158"/>
                  </a:lnTo>
                  <a:lnTo>
                    <a:pt x="1406245" y="552030"/>
                  </a:lnTo>
                  <a:lnTo>
                    <a:pt x="1410665" y="546938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6" name="object 26"/>
            <p:cNvSpPr/>
            <p:nvPr/>
          </p:nvSpPr>
          <p:spPr>
            <a:xfrm>
              <a:off x="3059442" y="647649"/>
              <a:ext cx="91211" cy="857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7" name="object 27"/>
            <p:cNvSpPr/>
            <p:nvPr/>
          </p:nvSpPr>
          <p:spPr>
            <a:xfrm>
              <a:off x="4497197" y="747395"/>
              <a:ext cx="74803" cy="873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8" name="object 28"/>
            <p:cNvSpPr/>
            <p:nvPr/>
          </p:nvSpPr>
          <p:spPr>
            <a:xfrm>
              <a:off x="3578716" y="542353"/>
              <a:ext cx="75124" cy="1019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9" name="object 29"/>
            <p:cNvSpPr/>
            <p:nvPr/>
          </p:nvSpPr>
          <p:spPr>
            <a:xfrm>
              <a:off x="2727731" y="170637"/>
              <a:ext cx="86639" cy="909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0" name="object 30"/>
            <p:cNvSpPr/>
            <p:nvPr/>
          </p:nvSpPr>
          <p:spPr>
            <a:xfrm>
              <a:off x="3477488" y="671652"/>
              <a:ext cx="90728" cy="903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1"/>
            <p:cNvSpPr/>
            <p:nvPr/>
          </p:nvSpPr>
          <p:spPr>
            <a:xfrm>
              <a:off x="2992005" y="212788"/>
              <a:ext cx="72529" cy="1036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2" name="object 32"/>
            <p:cNvSpPr/>
            <p:nvPr/>
          </p:nvSpPr>
          <p:spPr>
            <a:xfrm>
              <a:off x="3181439" y="352107"/>
              <a:ext cx="692785" cy="447040"/>
            </a:xfrm>
            <a:custGeom>
              <a:avLst/>
              <a:gdLst/>
              <a:ahLst/>
              <a:cxnLst/>
              <a:rect l="l" t="t" r="r" b="b"/>
              <a:pathLst>
                <a:path w="692785" h="447040">
                  <a:moveTo>
                    <a:pt x="110553" y="428244"/>
                  </a:moveTo>
                  <a:lnTo>
                    <a:pt x="59486" y="403390"/>
                  </a:lnTo>
                  <a:lnTo>
                    <a:pt x="11887" y="388289"/>
                  </a:lnTo>
                  <a:lnTo>
                    <a:pt x="2425" y="391769"/>
                  </a:lnTo>
                  <a:lnTo>
                    <a:pt x="0" y="399669"/>
                  </a:lnTo>
                  <a:lnTo>
                    <a:pt x="2336" y="409727"/>
                  </a:lnTo>
                  <a:lnTo>
                    <a:pt x="27749" y="420331"/>
                  </a:lnTo>
                  <a:lnTo>
                    <a:pt x="50050" y="429158"/>
                  </a:lnTo>
                  <a:lnTo>
                    <a:pt x="95948" y="446849"/>
                  </a:lnTo>
                  <a:lnTo>
                    <a:pt x="102006" y="440740"/>
                  </a:lnTo>
                  <a:lnTo>
                    <a:pt x="108419" y="437095"/>
                  </a:lnTo>
                  <a:lnTo>
                    <a:pt x="110553" y="428244"/>
                  </a:lnTo>
                  <a:close/>
                </a:path>
                <a:path w="692785" h="447040">
                  <a:moveTo>
                    <a:pt x="692696" y="14922"/>
                  </a:moveTo>
                  <a:lnTo>
                    <a:pt x="690460" y="6286"/>
                  </a:lnTo>
                  <a:lnTo>
                    <a:pt x="682510" y="0"/>
                  </a:lnTo>
                  <a:lnTo>
                    <a:pt x="658583" y="7277"/>
                  </a:lnTo>
                  <a:lnTo>
                    <a:pt x="637844" y="13982"/>
                  </a:lnTo>
                  <a:lnTo>
                    <a:pt x="617232" y="21094"/>
                  </a:lnTo>
                  <a:lnTo>
                    <a:pt x="593318" y="29946"/>
                  </a:lnTo>
                  <a:lnTo>
                    <a:pt x="591134" y="40043"/>
                  </a:lnTo>
                  <a:lnTo>
                    <a:pt x="592594" y="49225"/>
                  </a:lnTo>
                  <a:lnTo>
                    <a:pt x="599528" y="51943"/>
                  </a:lnTo>
                  <a:lnTo>
                    <a:pt x="602195" y="54013"/>
                  </a:lnTo>
                  <a:lnTo>
                    <a:pt x="666038" y="32816"/>
                  </a:lnTo>
                  <a:lnTo>
                    <a:pt x="689724" y="24269"/>
                  </a:lnTo>
                  <a:lnTo>
                    <a:pt x="692696" y="14922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3" name="object 33"/>
            <p:cNvSpPr/>
            <p:nvPr/>
          </p:nvSpPr>
          <p:spPr>
            <a:xfrm>
              <a:off x="3657434" y="415416"/>
              <a:ext cx="86423" cy="9777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4" name="object 34"/>
            <p:cNvSpPr/>
            <p:nvPr/>
          </p:nvSpPr>
          <p:spPr>
            <a:xfrm>
              <a:off x="4007091" y="267530"/>
              <a:ext cx="167284" cy="870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878036" y="239813"/>
            <a:ext cx="2966357" cy="622698"/>
          </a:xfrm>
          <a:prstGeom prst="rect">
            <a:avLst/>
          </a:prstGeom>
        </p:spPr>
        <p:txBody>
          <a:bodyPr vert="horz" wrap="square" lIns="0" tIns="48986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386"/>
              </a:spcBef>
            </a:pPr>
            <a:r>
              <a:rPr sz="2571" spc="27" dirty="0"/>
              <a:t>Move </a:t>
            </a:r>
            <a:r>
              <a:rPr sz="2571" spc="64" dirty="0"/>
              <a:t>Left </a:t>
            </a:r>
            <a:r>
              <a:rPr sz="2571" spc="32" dirty="0"/>
              <a:t>and</a:t>
            </a:r>
            <a:r>
              <a:rPr sz="2571" spc="-300" dirty="0"/>
              <a:t> </a:t>
            </a:r>
            <a:r>
              <a:rPr sz="2571" spc="112" dirty="0"/>
              <a:t>right</a:t>
            </a:r>
            <a:endParaRPr sz="2571"/>
          </a:p>
          <a:p>
            <a:pPr marL="13607">
              <a:lnSpc>
                <a:spcPct val="100000"/>
              </a:lnSpc>
              <a:spcBef>
                <a:spcPts val="118"/>
              </a:spcBef>
            </a:pPr>
            <a:r>
              <a:rPr sz="1071" spc="-54" dirty="0">
                <a:latin typeface="Trebuchet MS"/>
                <a:cs typeface="Trebuchet MS"/>
              </a:rPr>
              <a:t>scratch.mit.edu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79378" y="1068161"/>
            <a:ext cx="1036184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-59" dirty="0">
                <a:solidFill>
                  <a:srgbClr val="00A1CB"/>
                </a:solidFill>
                <a:latin typeface="Times New Roman"/>
                <a:cs typeface="Times New Roman"/>
              </a:rPr>
              <a:t>GeT</a:t>
            </a:r>
            <a:r>
              <a:rPr sz="1500" b="1" spc="80" dirty="0">
                <a:solidFill>
                  <a:srgbClr val="00A1CB"/>
                </a:solidFill>
                <a:latin typeface="Times New Roman"/>
                <a:cs typeface="Times New Roman"/>
              </a:rPr>
              <a:t> </a:t>
            </a:r>
            <a:r>
              <a:rPr sz="1500" b="1" spc="145" dirty="0">
                <a:solidFill>
                  <a:srgbClr val="00A1CB"/>
                </a:solidFill>
                <a:latin typeface="Times New Roman"/>
                <a:cs typeface="Times New Roman"/>
              </a:rPr>
              <a:t>reAdy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088051" y="2918366"/>
            <a:ext cx="1417184" cy="1386568"/>
            <a:chOff x="1345247" y="2723808"/>
            <a:chExt cx="1322705" cy="1294130"/>
          </a:xfrm>
        </p:grpSpPr>
        <p:sp>
          <p:nvSpPr>
            <p:cNvPr id="38" name="object 38"/>
            <p:cNvSpPr/>
            <p:nvPr/>
          </p:nvSpPr>
          <p:spPr>
            <a:xfrm>
              <a:off x="1345247" y="2723808"/>
              <a:ext cx="1322463" cy="60159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9" name="object 39"/>
            <p:cNvSpPr/>
            <p:nvPr/>
          </p:nvSpPr>
          <p:spPr>
            <a:xfrm>
              <a:off x="1345247" y="3393351"/>
              <a:ext cx="1322463" cy="62417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370889" y="2394331"/>
            <a:ext cx="2264909" cy="61324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3607">
              <a:spcBef>
                <a:spcPts val="1125"/>
              </a:spcBef>
            </a:pPr>
            <a:r>
              <a:rPr sz="1500" b="1" spc="64" dirty="0">
                <a:solidFill>
                  <a:srgbClr val="939598"/>
                </a:solidFill>
                <a:latin typeface="Times New Roman"/>
                <a:cs typeface="Times New Roman"/>
              </a:rPr>
              <a:t>Add </a:t>
            </a:r>
            <a:r>
              <a:rPr sz="1500" b="1" spc="107" dirty="0">
                <a:solidFill>
                  <a:srgbClr val="939598"/>
                </a:solidFill>
                <a:latin typeface="Times New Roman"/>
                <a:cs typeface="Times New Roman"/>
              </a:rPr>
              <a:t>This</a:t>
            </a:r>
            <a:r>
              <a:rPr sz="1500" b="1" spc="257" dirty="0">
                <a:solidFill>
                  <a:srgbClr val="939598"/>
                </a:solidFill>
                <a:latin typeface="Times New Roman"/>
                <a:cs typeface="Times New Roman"/>
              </a:rPr>
              <a:t> </a:t>
            </a:r>
            <a:r>
              <a:rPr sz="1500" b="1" spc="155" dirty="0">
                <a:solidFill>
                  <a:srgbClr val="939598"/>
                </a:solidFill>
                <a:latin typeface="Times New Roman"/>
                <a:cs typeface="Times New Roman"/>
              </a:rPr>
              <a:t>Code</a:t>
            </a:r>
            <a:endParaRPr sz="1500">
              <a:latin typeface="Times New Roman"/>
              <a:cs typeface="Times New Roman"/>
            </a:endParaRPr>
          </a:p>
          <a:p>
            <a:pPr marL="1174945">
              <a:spcBef>
                <a:spcPts val="659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 </a:t>
            </a:r>
            <a:r>
              <a:rPr sz="964" b="1" dirty="0">
                <a:solidFill>
                  <a:srgbClr val="636466"/>
                </a:solidFill>
                <a:latin typeface="Trebuchet MS"/>
                <a:cs typeface="Trebuchet MS"/>
              </a:rPr>
              <a:t>right</a:t>
            </a:r>
            <a:r>
              <a:rPr sz="964" b="1" spc="-21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arrow.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095058" y="1442358"/>
            <a:ext cx="1988004" cy="2396898"/>
            <a:chOff x="1351788" y="1346200"/>
            <a:chExt cx="1855470" cy="2237105"/>
          </a:xfrm>
        </p:grpSpPr>
        <p:sp>
          <p:nvSpPr>
            <p:cNvPr id="42" name="object 42"/>
            <p:cNvSpPr/>
            <p:nvPr/>
          </p:nvSpPr>
          <p:spPr>
            <a:xfrm>
              <a:off x="2088337" y="2738335"/>
              <a:ext cx="577215" cy="160655"/>
            </a:xfrm>
            <a:custGeom>
              <a:avLst/>
              <a:gdLst/>
              <a:ahLst/>
              <a:cxnLst/>
              <a:rect l="l" t="t" r="r" b="b"/>
              <a:pathLst>
                <a:path w="577214" h="160655">
                  <a:moveTo>
                    <a:pt x="0" y="160413"/>
                  </a:moveTo>
                  <a:lnTo>
                    <a:pt x="116763" y="0"/>
                  </a:lnTo>
                  <a:lnTo>
                    <a:pt x="577138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3" name="object 43"/>
            <p:cNvSpPr/>
            <p:nvPr/>
          </p:nvSpPr>
          <p:spPr>
            <a:xfrm>
              <a:off x="2074075" y="3416058"/>
              <a:ext cx="577215" cy="160655"/>
            </a:xfrm>
            <a:custGeom>
              <a:avLst/>
              <a:gdLst/>
              <a:ahLst/>
              <a:cxnLst/>
              <a:rect l="l" t="t" r="r" b="b"/>
              <a:pathLst>
                <a:path w="577214" h="160654">
                  <a:moveTo>
                    <a:pt x="0" y="160413"/>
                  </a:moveTo>
                  <a:lnTo>
                    <a:pt x="116763" y="0"/>
                  </a:lnTo>
                  <a:lnTo>
                    <a:pt x="577138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4" name="object 44"/>
            <p:cNvSpPr/>
            <p:nvPr/>
          </p:nvSpPr>
          <p:spPr>
            <a:xfrm>
              <a:off x="2785160" y="1401952"/>
              <a:ext cx="412394" cy="41239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5" name="object 45"/>
            <p:cNvSpPr/>
            <p:nvPr/>
          </p:nvSpPr>
          <p:spPr>
            <a:xfrm>
              <a:off x="2785160" y="1401952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206197" y="412394"/>
                  </a:moveTo>
                  <a:lnTo>
                    <a:pt x="253476" y="406948"/>
                  </a:lnTo>
                  <a:lnTo>
                    <a:pt x="296878" y="391436"/>
                  </a:lnTo>
                  <a:lnTo>
                    <a:pt x="335163" y="367095"/>
                  </a:lnTo>
                  <a:lnTo>
                    <a:pt x="367095" y="335163"/>
                  </a:lnTo>
                  <a:lnTo>
                    <a:pt x="391436" y="296878"/>
                  </a:lnTo>
                  <a:lnTo>
                    <a:pt x="406948" y="253476"/>
                  </a:lnTo>
                  <a:lnTo>
                    <a:pt x="412394" y="206197"/>
                  </a:lnTo>
                  <a:lnTo>
                    <a:pt x="406948" y="158917"/>
                  </a:lnTo>
                  <a:lnTo>
                    <a:pt x="391436" y="115516"/>
                  </a:lnTo>
                  <a:lnTo>
                    <a:pt x="367095" y="77230"/>
                  </a:lnTo>
                  <a:lnTo>
                    <a:pt x="335163" y="45298"/>
                  </a:lnTo>
                  <a:lnTo>
                    <a:pt x="296878" y="20957"/>
                  </a:lnTo>
                  <a:lnTo>
                    <a:pt x="253476" y="5445"/>
                  </a:lnTo>
                  <a:lnTo>
                    <a:pt x="206197" y="0"/>
                  </a:lnTo>
                  <a:lnTo>
                    <a:pt x="158917" y="5445"/>
                  </a:lnTo>
                  <a:lnTo>
                    <a:pt x="115516" y="20957"/>
                  </a:lnTo>
                  <a:lnTo>
                    <a:pt x="77230" y="45298"/>
                  </a:lnTo>
                  <a:lnTo>
                    <a:pt x="45298" y="77230"/>
                  </a:lnTo>
                  <a:lnTo>
                    <a:pt x="20957" y="115516"/>
                  </a:lnTo>
                  <a:lnTo>
                    <a:pt x="5445" y="158917"/>
                  </a:lnTo>
                  <a:lnTo>
                    <a:pt x="0" y="206197"/>
                  </a:lnTo>
                  <a:lnTo>
                    <a:pt x="5445" y="253476"/>
                  </a:lnTo>
                  <a:lnTo>
                    <a:pt x="20957" y="296878"/>
                  </a:lnTo>
                  <a:lnTo>
                    <a:pt x="45298" y="335163"/>
                  </a:lnTo>
                  <a:lnTo>
                    <a:pt x="77230" y="367095"/>
                  </a:lnTo>
                  <a:lnTo>
                    <a:pt x="115516" y="391436"/>
                  </a:lnTo>
                  <a:lnTo>
                    <a:pt x="158917" y="406948"/>
                  </a:lnTo>
                  <a:lnTo>
                    <a:pt x="206197" y="412394"/>
                  </a:lnTo>
                  <a:close/>
                </a:path>
              </a:pathLst>
            </a:custGeom>
            <a:ln w="190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1361313" y="1355725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69">
                  <a:moveTo>
                    <a:pt x="636270" y="0"/>
                  </a:moveTo>
                  <a:lnTo>
                    <a:pt x="76200" y="0"/>
                  </a:ln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636270"/>
                  </a:lnTo>
                  <a:lnTo>
                    <a:pt x="1190" y="680323"/>
                  </a:lnTo>
                  <a:lnTo>
                    <a:pt x="9525" y="702945"/>
                  </a:lnTo>
                  <a:lnTo>
                    <a:pt x="32146" y="711279"/>
                  </a:lnTo>
                  <a:lnTo>
                    <a:pt x="76200" y="712470"/>
                  </a:lnTo>
                  <a:lnTo>
                    <a:pt x="636270" y="712470"/>
                  </a:lnTo>
                  <a:lnTo>
                    <a:pt x="680323" y="711279"/>
                  </a:lnTo>
                  <a:lnTo>
                    <a:pt x="702945" y="702945"/>
                  </a:lnTo>
                  <a:lnTo>
                    <a:pt x="711279" y="680323"/>
                  </a:lnTo>
                  <a:lnTo>
                    <a:pt x="712470" y="636270"/>
                  </a:lnTo>
                  <a:lnTo>
                    <a:pt x="712470" y="76200"/>
                  </a:lnTo>
                  <a:lnTo>
                    <a:pt x="711279" y="32146"/>
                  </a:lnTo>
                  <a:lnTo>
                    <a:pt x="702945" y="9525"/>
                  </a:lnTo>
                  <a:lnTo>
                    <a:pt x="680323" y="1190"/>
                  </a:lnTo>
                  <a:lnTo>
                    <a:pt x="636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7" name="object 47"/>
            <p:cNvSpPr/>
            <p:nvPr/>
          </p:nvSpPr>
          <p:spPr>
            <a:xfrm>
              <a:off x="1361325" y="1363675"/>
              <a:ext cx="712469" cy="53682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8" name="object 48"/>
            <p:cNvSpPr/>
            <p:nvPr/>
          </p:nvSpPr>
          <p:spPr>
            <a:xfrm>
              <a:off x="1361313" y="1355725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69">
                  <a:moveTo>
                    <a:pt x="76200" y="0"/>
                  </a:move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636270"/>
                  </a:lnTo>
                  <a:lnTo>
                    <a:pt x="1190" y="680323"/>
                  </a:lnTo>
                  <a:lnTo>
                    <a:pt x="9525" y="702945"/>
                  </a:lnTo>
                  <a:lnTo>
                    <a:pt x="32146" y="711279"/>
                  </a:lnTo>
                  <a:lnTo>
                    <a:pt x="76200" y="712470"/>
                  </a:lnTo>
                  <a:lnTo>
                    <a:pt x="636270" y="712470"/>
                  </a:lnTo>
                  <a:lnTo>
                    <a:pt x="680323" y="711279"/>
                  </a:lnTo>
                  <a:lnTo>
                    <a:pt x="702945" y="702945"/>
                  </a:lnTo>
                  <a:lnTo>
                    <a:pt x="711279" y="680323"/>
                  </a:lnTo>
                  <a:lnTo>
                    <a:pt x="712470" y="636270"/>
                  </a:lnTo>
                  <a:lnTo>
                    <a:pt x="712470" y="76200"/>
                  </a:lnTo>
                  <a:lnTo>
                    <a:pt x="711279" y="32146"/>
                  </a:lnTo>
                  <a:lnTo>
                    <a:pt x="702945" y="9525"/>
                  </a:lnTo>
                  <a:lnTo>
                    <a:pt x="680323" y="1190"/>
                  </a:lnTo>
                  <a:lnTo>
                    <a:pt x="636270" y="0"/>
                  </a:lnTo>
                  <a:lnTo>
                    <a:pt x="76200" y="0"/>
                  </a:lnTo>
                  <a:close/>
                </a:path>
              </a:pathLst>
            </a:custGeom>
            <a:ln w="190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326246" y="2028947"/>
            <a:ext cx="1051152" cy="16211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</a:t>
            </a:r>
            <a:r>
              <a:rPr sz="964" b="1" spc="-236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character.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28136" y="2039874"/>
            <a:ext cx="331334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32" dirty="0">
                <a:solidFill>
                  <a:srgbClr val="231F20"/>
                </a:solidFill>
                <a:latin typeface="Trebuchet MS"/>
                <a:cs typeface="Trebuchet MS"/>
              </a:rPr>
              <a:t>Galaxy</a:t>
            </a:r>
            <a:endParaRPr sz="857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52216" y="2032906"/>
            <a:ext cx="1057955" cy="16211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</a:t>
            </a:r>
            <a:r>
              <a:rPr sz="964" b="1" spc="-21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backdrop.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251483" y="1442357"/>
            <a:ext cx="4049486" cy="783771"/>
            <a:chOff x="564451" y="1346200"/>
            <a:chExt cx="3779520" cy="731520"/>
          </a:xfrm>
        </p:grpSpPr>
        <p:sp>
          <p:nvSpPr>
            <p:cNvPr id="53" name="object 53"/>
            <p:cNvSpPr/>
            <p:nvPr/>
          </p:nvSpPr>
          <p:spPr>
            <a:xfrm>
              <a:off x="573976" y="1401952"/>
              <a:ext cx="412394" cy="41239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4" name="object 54"/>
            <p:cNvSpPr/>
            <p:nvPr/>
          </p:nvSpPr>
          <p:spPr>
            <a:xfrm>
              <a:off x="573976" y="1401952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206197" y="412394"/>
                  </a:moveTo>
                  <a:lnTo>
                    <a:pt x="253476" y="406948"/>
                  </a:lnTo>
                  <a:lnTo>
                    <a:pt x="296878" y="391436"/>
                  </a:lnTo>
                  <a:lnTo>
                    <a:pt x="335163" y="367095"/>
                  </a:lnTo>
                  <a:lnTo>
                    <a:pt x="367095" y="335163"/>
                  </a:lnTo>
                  <a:lnTo>
                    <a:pt x="391436" y="296878"/>
                  </a:lnTo>
                  <a:lnTo>
                    <a:pt x="406948" y="253476"/>
                  </a:lnTo>
                  <a:lnTo>
                    <a:pt x="412394" y="206197"/>
                  </a:lnTo>
                  <a:lnTo>
                    <a:pt x="406948" y="158917"/>
                  </a:lnTo>
                  <a:lnTo>
                    <a:pt x="391436" y="115516"/>
                  </a:lnTo>
                  <a:lnTo>
                    <a:pt x="367095" y="77230"/>
                  </a:lnTo>
                  <a:lnTo>
                    <a:pt x="335163" y="45298"/>
                  </a:lnTo>
                  <a:lnTo>
                    <a:pt x="296878" y="20957"/>
                  </a:lnTo>
                  <a:lnTo>
                    <a:pt x="253476" y="5445"/>
                  </a:lnTo>
                  <a:lnTo>
                    <a:pt x="206197" y="0"/>
                  </a:lnTo>
                  <a:lnTo>
                    <a:pt x="158917" y="5445"/>
                  </a:lnTo>
                  <a:lnTo>
                    <a:pt x="115516" y="20957"/>
                  </a:lnTo>
                  <a:lnTo>
                    <a:pt x="77230" y="45298"/>
                  </a:lnTo>
                  <a:lnTo>
                    <a:pt x="45298" y="77230"/>
                  </a:lnTo>
                  <a:lnTo>
                    <a:pt x="20957" y="115516"/>
                  </a:lnTo>
                  <a:lnTo>
                    <a:pt x="5445" y="158917"/>
                  </a:lnTo>
                  <a:lnTo>
                    <a:pt x="0" y="206197"/>
                  </a:lnTo>
                  <a:lnTo>
                    <a:pt x="5445" y="253476"/>
                  </a:lnTo>
                  <a:lnTo>
                    <a:pt x="20957" y="296878"/>
                  </a:lnTo>
                  <a:lnTo>
                    <a:pt x="45298" y="335163"/>
                  </a:lnTo>
                  <a:lnTo>
                    <a:pt x="77230" y="367095"/>
                  </a:lnTo>
                  <a:lnTo>
                    <a:pt x="115516" y="391436"/>
                  </a:lnTo>
                  <a:lnTo>
                    <a:pt x="158917" y="406948"/>
                  </a:lnTo>
                  <a:lnTo>
                    <a:pt x="206197" y="412394"/>
                  </a:lnTo>
                  <a:close/>
                </a:path>
              </a:pathLst>
            </a:custGeom>
            <a:ln w="190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5" name="object 55"/>
            <p:cNvSpPr/>
            <p:nvPr/>
          </p:nvSpPr>
          <p:spPr>
            <a:xfrm>
              <a:off x="3611880" y="1346200"/>
              <a:ext cx="731520" cy="7315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758426" y="2039874"/>
            <a:ext cx="301398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57" dirty="0">
                <a:solidFill>
                  <a:srgbClr val="231F20"/>
                </a:solidFill>
                <a:latin typeface="Trebuchet MS"/>
                <a:cs typeface="Trebuchet MS"/>
              </a:rPr>
              <a:t>ob</a:t>
            </a:r>
            <a:r>
              <a:rPr sz="857" spc="-16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57" spc="-54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857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212899" y="3007179"/>
            <a:ext cx="539060" cy="5516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58" name="object 58"/>
          <p:cNvSpPr txBox="1"/>
          <p:nvPr/>
        </p:nvSpPr>
        <p:spPr>
          <a:xfrm>
            <a:off x="4366450" y="3415828"/>
            <a:ext cx="233361" cy="11267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643" spc="-21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643" dirty="0">
                <a:solidFill>
                  <a:srgbClr val="231F20"/>
                </a:solidFill>
                <a:latin typeface="Trebuchet MS"/>
                <a:cs typeface="Trebuchet MS"/>
              </a:rPr>
              <a:t>ob</a:t>
            </a:r>
            <a:r>
              <a:rPr sz="643" spc="-16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643" spc="-43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643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67440" y="3562295"/>
            <a:ext cx="3292248" cy="2195876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662749"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left</a:t>
            </a:r>
            <a:r>
              <a:rPr sz="964" b="1" spc="-17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arrow.</a:t>
            </a:r>
            <a:endParaRPr sz="96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79">
              <a:latin typeface="Trebuchet MS"/>
              <a:cs typeface="Trebuchet MS"/>
            </a:endParaRPr>
          </a:p>
          <a:p>
            <a:pPr>
              <a:spcBef>
                <a:spcPts val="27"/>
              </a:spcBef>
            </a:pPr>
            <a:endParaRPr sz="911">
              <a:latin typeface="Trebuchet MS"/>
              <a:cs typeface="Trebuchet MS"/>
            </a:endParaRPr>
          </a:p>
          <a:p>
            <a:pPr marL="1662749"/>
            <a:r>
              <a:rPr sz="964" b="1" spc="-150" dirty="0">
                <a:solidFill>
                  <a:srgbClr val="636466"/>
                </a:solidFill>
                <a:latin typeface="Verdana"/>
                <a:cs typeface="Verdana"/>
              </a:rPr>
              <a:t>Type a minus </a:t>
            </a:r>
            <a:r>
              <a:rPr sz="964" b="1" spc="-139" dirty="0">
                <a:solidFill>
                  <a:srgbClr val="636466"/>
                </a:solidFill>
                <a:latin typeface="Verdana"/>
                <a:cs typeface="Verdana"/>
              </a:rPr>
              <a:t>sign </a:t>
            </a:r>
            <a:r>
              <a:rPr sz="964" b="1" spc="-122" dirty="0">
                <a:solidFill>
                  <a:srgbClr val="636466"/>
                </a:solidFill>
                <a:latin typeface="Verdana"/>
                <a:cs typeface="Verdana"/>
              </a:rPr>
              <a:t>to </a:t>
            </a:r>
            <a:r>
              <a:rPr sz="964" b="1" spc="-166" dirty="0">
                <a:solidFill>
                  <a:srgbClr val="636466"/>
                </a:solidFill>
                <a:latin typeface="Verdana"/>
                <a:cs typeface="Verdana"/>
              </a:rPr>
              <a:t>move</a:t>
            </a:r>
            <a:r>
              <a:rPr sz="964" b="1" spc="-171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964" b="1" spc="-112" dirty="0">
                <a:solidFill>
                  <a:srgbClr val="636466"/>
                </a:solidFill>
                <a:latin typeface="Verdana"/>
                <a:cs typeface="Verdana"/>
              </a:rPr>
              <a:t>left.</a:t>
            </a:r>
            <a:endParaRPr sz="964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79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25">
              <a:latin typeface="Verdana"/>
              <a:cs typeface="Verdana"/>
            </a:endParaRPr>
          </a:p>
          <a:p>
            <a:pPr marR="810964" algn="ctr"/>
            <a:r>
              <a:rPr sz="1500" b="1" spc="102" dirty="0">
                <a:solidFill>
                  <a:srgbClr val="6BA883"/>
                </a:solidFill>
                <a:latin typeface="Times New Roman"/>
                <a:cs typeface="Times New Roman"/>
              </a:rPr>
              <a:t>Try</a:t>
            </a:r>
            <a:r>
              <a:rPr sz="1500" b="1" spc="145" dirty="0">
                <a:solidFill>
                  <a:srgbClr val="6BA883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6BA883"/>
                </a:solidFill>
                <a:latin typeface="Times New Roman"/>
                <a:cs typeface="Times New Roman"/>
              </a:rPr>
              <a:t>iT</a:t>
            </a:r>
            <a:endParaRPr sz="1500">
              <a:latin typeface="Times New Roman"/>
              <a:cs typeface="Times New Roman"/>
            </a:endParaRPr>
          </a:p>
          <a:p>
            <a:pPr marL="380990">
              <a:spcBef>
                <a:spcPts val="904"/>
              </a:spcBef>
            </a:pP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Press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arrow</a:t>
            </a:r>
            <a:r>
              <a:rPr sz="964" b="1" spc="-236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4" dirty="0">
                <a:solidFill>
                  <a:srgbClr val="636466"/>
                </a:solidFill>
                <a:latin typeface="Trebuchet MS"/>
                <a:cs typeface="Trebuchet MS"/>
              </a:rPr>
              <a:t>keys.</a:t>
            </a:r>
            <a:endParaRPr sz="96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79">
              <a:latin typeface="Trebuchet MS"/>
              <a:cs typeface="Trebuchet MS"/>
            </a:endParaRPr>
          </a:p>
          <a:p>
            <a:pPr marR="813005" algn="ctr">
              <a:spcBef>
                <a:spcPts val="846"/>
              </a:spcBef>
            </a:pPr>
            <a:r>
              <a:rPr sz="1500" b="1" spc="37" dirty="0">
                <a:solidFill>
                  <a:srgbClr val="00A1CB"/>
                </a:solidFill>
                <a:latin typeface="Times New Roman"/>
                <a:cs typeface="Times New Roman"/>
              </a:rPr>
              <a:t>Tip</a:t>
            </a:r>
            <a:endParaRPr sz="1500">
              <a:latin typeface="Times New Roman"/>
              <a:cs typeface="Times New Roman"/>
            </a:endParaRPr>
          </a:p>
          <a:p>
            <a:pPr marR="826612" algn="ctr">
              <a:spcBef>
                <a:spcPts val="434"/>
              </a:spcBef>
            </a:pP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x </a:t>
            </a:r>
            <a:r>
              <a:rPr sz="964" b="1" spc="-118" dirty="0">
                <a:solidFill>
                  <a:srgbClr val="636466"/>
                </a:solidFill>
                <a:latin typeface="Verdana"/>
                <a:cs typeface="Verdana"/>
              </a:rPr>
              <a:t>is </a:t>
            </a:r>
            <a:r>
              <a:rPr sz="964" b="1" spc="-134" dirty="0">
                <a:solidFill>
                  <a:srgbClr val="636466"/>
                </a:solidFill>
                <a:latin typeface="Verdana"/>
                <a:cs typeface="Verdana"/>
              </a:rPr>
              <a:t>the </a:t>
            </a:r>
            <a:r>
              <a:rPr sz="964" b="1" spc="-122" dirty="0">
                <a:solidFill>
                  <a:srgbClr val="636466"/>
                </a:solidFill>
                <a:latin typeface="Verdana"/>
                <a:cs typeface="Verdana"/>
              </a:rPr>
              <a:t>position </a:t>
            </a:r>
            <a:r>
              <a:rPr sz="964" b="1" spc="-145" dirty="0">
                <a:solidFill>
                  <a:srgbClr val="636466"/>
                </a:solidFill>
                <a:latin typeface="Verdana"/>
                <a:cs typeface="Verdana"/>
              </a:rPr>
              <a:t>on </a:t>
            </a:r>
            <a:r>
              <a:rPr sz="964" b="1" spc="-134" dirty="0">
                <a:solidFill>
                  <a:srgbClr val="636466"/>
                </a:solidFill>
                <a:latin typeface="Verdana"/>
                <a:cs typeface="Verdana"/>
              </a:rPr>
              <a:t>the </a:t>
            </a:r>
            <a:r>
              <a:rPr sz="964" b="1" spc="-161" dirty="0">
                <a:solidFill>
                  <a:srgbClr val="636466"/>
                </a:solidFill>
                <a:latin typeface="Verdana"/>
                <a:cs typeface="Verdana"/>
              </a:rPr>
              <a:t>Stage </a:t>
            </a:r>
            <a:r>
              <a:rPr sz="964" b="1" spc="-145" dirty="0">
                <a:solidFill>
                  <a:srgbClr val="636466"/>
                </a:solidFill>
                <a:latin typeface="Verdana"/>
                <a:cs typeface="Verdana"/>
              </a:rPr>
              <a:t>from </a:t>
            </a:r>
            <a:r>
              <a:rPr sz="964" b="1" spc="-118" dirty="0">
                <a:solidFill>
                  <a:srgbClr val="636466"/>
                </a:solidFill>
                <a:latin typeface="Verdana"/>
                <a:cs typeface="Verdana"/>
              </a:rPr>
              <a:t>left </a:t>
            </a:r>
            <a:r>
              <a:rPr sz="964" b="1" spc="-122" dirty="0">
                <a:solidFill>
                  <a:srgbClr val="636466"/>
                </a:solidFill>
                <a:latin typeface="Verdana"/>
                <a:cs typeface="Verdana"/>
              </a:rPr>
              <a:t>to</a:t>
            </a:r>
            <a:r>
              <a:rPr sz="964" b="1" spc="-241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964" b="1" spc="-118" dirty="0">
                <a:solidFill>
                  <a:srgbClr val="636466"/>
                </a:solidFill>
                <a:latin typeface="Verdana"/>
                <a:cs typeface="Verdana"/>
              </a:rPr>
              <a:t>right.</a:t>
            </a:r>
            <a:endParaRPr sz="964">
              <a:latin typeface="Verdana"/>
              <a:cs typeface="Verdan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135506" y="4112663"/>
            <a:ext cx="3905250" cy="2439761"/>
            <a:chOff x="456206" y="3838486"/>
            <a:chExt cx="3644900" cy="2277110"/>
          </a:xfrm>
        </p:grpSpPr>
        <p:sp>
          <p:nvSpPr>
            <p:cNvPr id="61" name="object 61"/>
            <p:cNvSpPr/>
            <p:nvPr/>
          </p:nvSpPr>
          <p:spPr>
            <a:xfrm>
              <a:off x="2115820" y="3844836"/>
              <a:ext cx="541020" cy="0"/>
            </a:xfrm>
            <a:custGeom>
              <a:avLst/>
              <a:gdLst/>
              <a:ahLst/>
              <a:cxnLst/>
              <a:rect l="l" t="t" r="r" b="b"/>
              <a:pathLst>
                <a:path w="541019">
                  <a:moveTo>
                    <a:pt x="0" y="0"/>
                  </a:moveTo>
                  <a:lnTo>
                    <a:pt x="540473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2" name="object 62"/>
            <p:cNvSpPr/>
            <p:nvPr/>
          </p:nvSpPr>
          <p:spPr>
            <a:xfrm>
              <a:off x="1495018" y="5860694"/>
              <a:ext cx="1556385" cy="168910"/>
            </a:xfrm>
            <a:custGeom>
              <a:avLst/>
              <a:gdLst/>
              <a:ahLst/>
              <a:cxnLst/>
              <a:rect l="l" t="t" r="r" b="b"/>
              <a:pathLst>
                <a:path w="1556385" h="168910">
                  <a:moveTo>
                    <a:pt x="298704" y="76200"/>
                  </a:moveTo>
                  <a:lnTo>
                    <a:pt x="291833" y="69329"/>
                  </a:lnTo>
                  <a:lnTo>
                    <a:pt x="283121" y="69329"/>
                  </a:lnTo>
                  <a:lnTo>
                    <a:pt x="96393" y="55003"/>
                  </a:lnTo>
                  <a:lnTo>
                    <a:pt x="96393" y="10909"/>
                  </a:lnTo>
                  <a:lnTo>
                    <a:pt x="94462" y="4610"/>
                  </a:lnTo>
                  <a:lnTo>
                    <a:pt x="89725" y="749"/>
                  </a:lnTo>
                  <a:lnTo>
                    <a:pt x="83667" y="0"/>
                  </a:lnTo>
                  <a:lnTo>
                    <a:pt x="77812" y="3098"/>
                  </a:lnTo>
                  <a:lnTo>
                    <a:pt x="0" y="80911"/>
                  </a:lnTo>
                  <a:lnTo>
                    <a:pt x="0" y="87642"/>
                  </a:lnTo>
                  <a:lnTo>
                    <a:pt x="77812" y="165455"/>
                  </a:lnTo>
                  <a:lnTo>
                    <a:pt x="83667" y="168554"/>
                  </a:lnTo>
                  <a:lnTo>
                    <a:pt x="89725" y="167805"/>
                  </a:lnTo>
                  <a:lnTo>
                    <a:pt x="94462" y="163944"/>
                  </a:lnTo>
                  <a:lnTo>
                    <a:pt x="96393" y="157645"/>
                  </a:lnTo>
                  <a:lnTo>
                    <a:pt x="96393" y="114350"/>
                  </a:lnTo>
                  <a:lnTo>
                    <a:pt x="283349" y="100025"/>
                  </a:lnTo>
                  <a:lnTo>
                    <a:pt x="291833" y="100025"/>
                  </a:lnTo>
                  <a:lnTo>
                    <a:pt x="298704" y="93154"/>
                  </a:lnTo>
                  <a:lnTo>
                    <a:pt x="298704" y="76200"/>
                  </a:lnTo>
                  <a:close/>
                </a:path>
                <a:path w="1556385" h="168910">
                  <a:moveTo>
                    <a:pt x="1555940" y="80911"/>
                  </a:moveTo>
                  <a:lnTo>
                    <a:pt x="1478127" y="3098"/>
                  </a:lnTo>
                  <a:lnTo>
                    <a:pt x="1472260" y="0"/>
                  </a:lnTo>
                  <a:lnTo>
                    <a:pt x="1466202" y="749"/>
                  </a:lnTo>
                  <a:lnTo>
                    <a:pt x="1461465" y="4610"/>
                  </a:lnTo>
                  <a:lnTo>
                    <a:pt x="1459547" y="10909"/>
                  </a:lnTo>
                  <a:lnTo>
                    <a:pt x="1459547" y="54203"/>
                  </a:lnTo>
                  <a:lnTo>
                    <a:pt x="1272590" y="68529"/>
                  </a:lnTo>
                  <a:lnTo>
                    <a:pt x="1264107" y="68529"/>
                  </a:lnTo>
                  <a:lnTo>
                    <a:pt x="1257236" y="75399"/>
                  </a:lnTo>
                  <a:lnTo>
                    <a:pt x="1257236" y="92354"/>
                  </a:lnTo>
                  <a:lnTo>
                    <a:pt x="1264107" y="99225"/>
                  </a:lnTo>
                  <a:lnTo>
                    <a:pt x="1272819" y="99225"/>
                  </a:lnTo>
                  <a:lnTo>
                    <a:pt x="1459547" y="113550"/>
                  </a:lnTo>
                  <a:lnTo>
                    <a:pt x="1459547" y="157645"/>
                  </a:lnTo>
                  <a:lnTo>
                    <a:pt x="1461465" y="163944"/>
                  </a:lnTo>
                  <a:lnTo>
                    <a:pt x="1466202" y="167817"/>
                  </a:lnTo>
                  <a:lnTo>
                    <a:pt x="1472260" y="168554"/>
                  </a:lnTo>
                  <a:lnTo>
                    <a:pt x="1478127" y="165455"/>
                  </a:lnTo>
                  <a:lnTo>
                    <a:pt x="1555940" y="87642"/>
                  </a:lnTo>
                  <a:lnTo>
                    <a:pt x="1555940" y="80911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3" name="object 63"/>
            <p:cNvSpPr/>
            <p:nvPr/>
          </p:nvSpPr>
          <p:spPr>
            <a:xfrm>
              <a:off x="1987905" y="5487374"/>
              <a:ext cx="570877" cy="61352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4" name="object 64"/>
            <p:cNvSpPr/>
            <p:nvPr/>
          </p:nvSpPr>
          <p:spPr>
            <a:xfrm>
              <a:off x="3321075" y="5797010"/>
              <a:ext cx="779566" cy="31853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5" name="object 65"/>
            <p:cNvSpPr/>
            <p:nvPr/>
          </p:nvSpPr>
          <p:spPr>
            <a:xfrm>
              <a:off x="3944112" y="5744465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6" name="object 66"/>
            <p:cNvSpPr/>
            <p:nvPr/>
          </p:nvSpPr>
          <p:spPr>
            <a:xfrm>
              <a:off x="456206" y="5795613"/>
              <a:ext cx="807507" cy="31992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7" name="object 67"/>
            <p:cNvSpPr/>
            <p:nvPr/>
          </p:nvSpPr>
          <p:spPr>
            <a:xfrm>
              <a:off x="1047750" y="5744465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6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</p:spTree>
    <p:extLst>
      <p:ext uri="{BB962C8B-B14F-4D97-AF65-F5344CB8AC3E}">
        <p14:creationId xmlns:p14="http://schemas.microsoft.com/office/powerpoint/2010/main" val="97451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2715" y="6286500"/>
            <a:ext cx="326571" cy="3265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3" name="object 3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4" name="object 4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F972D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7" name="object 7"/>
          <p:cNvSpPr/>
          <p:nvPr/>
        </p:nvSpPr>
        <p:spPr>
          <a:xfrm>
            <a:off x="7186871" y="6350528"/>
            <a:ext cx="665524" cy="198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8" name="object 8"/>
          <p:cNvSpPr/>
          <p:nvPr/>
        </p:nvSpPr>
        <p:spPr>
          <a:xfrm>
            <a:off x="3646715" y="0"/>
            <a:ext cx="4898571" cy="68580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4572000" y="0"/>
                </a:moveTo>
                <a:lnTo>
                  <a:pt x="0" y="0"/>
                </a:lnTo>
                <a:lnTo>
                  <a:pt x="0" y="6400800"/>
                </a:lnTo>
                <a:lnTo>
                  <a:pt x="4572000" y="6400800"/>
                </a:lnTo>
                <a:lnTo>
                  <a:pt x="4572000" y="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9" name="object 9"/>
          <p:cNvSpPr/>
          <p:nvPr/>
        </p:nvSpPr>
        <p:spPr>
          <a:xfrm>
            <a:off x="7765882" y="182717"/>
            <a:ext cx="527956" cy="749073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0" name="object 10"/>
          <p:cNvSpPr/>
          <p:nvPr/>
        </p:nvSpPr>
        <p:spPr>
          <a:xfrm>
            <a:off x="6832596" y="379422"/>
            <a:ext cx="120830" cy="122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1" name="object 11"/>
          <p:cNvSpPr/>
          <p:nvPr/>
        </p:nvSpPr>
        <p:spPr>
          <a:xfrm>
            <a:off x="6488706" y="27363"/>
            <a:ext cx="68955" cy="122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2" name="object 12"/>
          <p:cNvSpPr/>
          <p:nvPr/>
        </p:nvSpPr>
        <p:spPr>
          <a:xfrm>
            <a:off x="6846674" y="544327"/>
            <a:ext cx="66675" cy="118381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36314" y="30175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3" name="object 13"/>
          <p:cNvSpPr/>
          <p:nvPr/>
        </p:nvSpPr>
        <p:spPr>
          <a:xfrm>
            <a:off x="8301282" y="516350"/>
            <a:ext cx="96345" cy="99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4" name="object 14"/>
          <p:cNvSpPr/>
          <p:nvPr/>
        </p:nvSpPr>
        <p:spPr>
          <a:xfrm>
            <a:off x="6994657" y="375122"/>
            <a:ext cx="119063" cy="62592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5" name="object 15"/>
          <p:cNvSpPr/>
          <p:nvPr/>
        </p:nvSpPr>
        <p:spPr>
          <a:xfrm>
            <a:off x="6687707" y="297316"/>
            <a:ext cx="108524" cy="82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6" name="object 16"/>
          <p:cNvSpPr/>
          <p:nvPr/>
        </p:nvSpPr>
        <p:spPr>
          <a:xfrm>
            <a:off x="8402710" y="646789"/>
            <a:ext cx="63273" cy="120423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7698" y="38754"/>
                </a:lnTo>
                <a:lnTo>
                  <a:pt x="14539" y="59999"/>
                </a:lnTo>
                <a:lnTo>
                  <a:pt x="21788" y="81108"/>
                </a:lnTo>
                <a:lnTo>
                  <a:pt x="31241" y="10674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33281" y="27923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7" name="object 17"/>
          <p:cNvSpPr/>
          <p:nvPr/>
        </p:nvSpPr>
        <p:spPr>
          <a:xfrm>
            <a:off x="6954392" y="164755"/>
            <a:ext cx="122464" cy="4830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3682" y="20066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8" name="object 18"/>
          <p:cNvSpPr/>
          <p:nvPr/>
        </p:nvSpPr>
        <p:spPr>
          <a:xfrm>
            <a:off x="7214412" y="818945"/>
            <a:ext cx="125866" cy="44904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32065" y="10191"/>
                </a:lnTo>
                <a:lnTo>
                  <a:pt x="10236" y="13195"/>
                </a:lnTo>
                <a:lnTo>
                  <a:pt x="3124" y="2070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32842" y="39154"/>
                </a:lnTo>
                <a:lnTo>
                  <a:pt x="33299" y="4171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9" name="object 19"/>
          <p:cNvSpPr/>
          <p:nvPr/>
        </p:nvSpPr>
        <p:spPr>
          <a:xfrm>
            <a:off x="7099155" y="222276"/>
            <a:ext cx="51707" cy="120423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9095" y="38776"/>
                </a:lnTo>
                <a:lnTo>
                  <a:pt x="24488" y="84477"/>
                </a:lnTo>
                <a:lnTo>
                  <a:pt x="20462" y="85848"/>
                </a:lnTo>
                <a:lnTo>
                  <a:pt x="20526" y="88896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0" name="object 20"/>
          <p:cNvSpPr/>
          <p:nvPr/>
        </p:nvSpPr>
        <p:spPr>
          <a:xfrm>
            <a:off x="6924688" y="693910"/>
            <a:ext cx="97726" cy="91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1" name="object 21"/>
          <p:cNvSpPr/>
          <p:nvPr/>
        </p:nvSpPr>
        <p:spPr>
          <a:xfrm>
            <a:off x="8465139" y="800780"/>
            <a:ext cx="80146" cy="93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2" name="object 22"/>
          <p:cNvSpPr/>
          <p:nvPr/>
        </p:nvSpPr>
        <p:spPr>
          <a:xfrm>
            <a:off x="7481053" y="581093"/>
            <a:ext cx="80490" cy="1092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3" name="object 23"/>
          <p:cNvSpPr/>
          <p:nvPr/>
        </p:nvSpPr>
        <p:spPr>
          <a:xfrm>
            <a:off x="6569284" y="182826"/>
            <a:ext cx="92828" cy="97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4" name="object 24"/>
          <p:cNvSpPr/>
          <p:nvPr/>
        </p:nvSpPr>
        <p:spPr>
          <a:xfrm>
            <a:off x="7372594" y="719628"/>
            <a:ext cx="97209" cy="9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5" name="object 25"/>
          <p:cNvSpPr/>
          <p:nvPr/>
        </p:nvSpPr>
        <p:spPr>
          <a:xfrm>
            <a:off x="6852434" y="227987"/>
            <a:ext cx="77710" cy="1110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6" name="object 26"/>
          <p:cNvSpPr/>
          <p:nvPr/>
        </p:nvSpPr>
        <p:spPr>
          <a:xfrm>
            <a:off x="7688757" y="377257"/>
            <a:ext cx="108857" cy="58511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2184" y="29946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74914" y="32808"/>
                </a:lnTo>
                <a:lnTo>
                  <a:pt x="98590" y="24269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7" name="object 27"/>
          <p:cNvSpPr/>
          <p:nvPr/>
        </p:nvSpPr>
        <p:spPr>
          <a:xfrm>
            <a:off x="7055398" y="793283"/>
            <a:ext cx="119063" cy="63273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8" name="object 28"/>
          <p:cNvSpPr/>
          <p:nvPr/>
        </p:nvSpPr>
        <p:spPr>
          <a:xfrm>
            <a:off x="7565394" y="445089"/>
            <a:ext cx="92596" cy="1047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9" name="object 29"/>
          <p:cNvSpPr/>
          <p:nvPr/>
        </p:nvSpPr>
        <p:spPr>
          <a:xfrm>
            <a:off x="7940026" y="286640"/>
            <a:ext cx="179233" cy="932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0" name="object 30"/>
          <p:cNvSpPr/>
          <p:nvPr/>
        </p:nvSpPr>
        <p:spPr>
          <a:xfrm>
            <a:off x="5932715" y="6286500"/>
            <a:ext cx="326571" cy="3265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1" name="object 31"/>
          <p:cNvSpPr txBox="1"/>
          <p:nvPr/>
        </p:nvSpPr>
        <p:spPr>
          <a:xfrm>
            <a:off x="6041979" y="6334261"/>
            <a:ext cx="108177" cy="195200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179" b="1" spc="-59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179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33" name="object 33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4" name="object 34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5" name="object 35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6" name="object 36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905794" y="277784"/>
            <a:ext cx="4639475" cy="690848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107"/>
              </a:spcBef>
            </a:pPr>
            <a:r>
              <a:rPr spc="32" dirty="0"/>
              <a:t>Move </a:t>
            </a:r>
            <a:r>
              <a:rPr spc="-166" dirty="0"/>
              <a:t>Up </a:t>
            </a:r>
            <a:r>
              <a:rPr spc="37" dirty="0"/>
              <a:t>and</a:t>
            </a:r>
            <a:r>
              <a:rPr spc="-129" dirty="0"/>
              <a:t> </a:t>
            </a:r>
            <a:r>
              <a:rPr spc="112" dirty="0"/>
              <a:t>down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701420" y="1353911"/>
            <a:ext cx="2789464" cy="21161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286" b="1" spc="-37" dirty="0">
                <a:solidFill>
                  <a:srgbClr val="FFFFFF"/>
                </a:solidFill>
                <a:latin typeface="Trebuchet MS"/>
                <a:cs typeface="Trebuchet MS"/>
              </a:rPr>
              <a:t>Press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4" dirty="0">
                <a:solidFill>
                  <a:srgbClr val="FFFFFF"/>
                </a:solidFill>
                <a:latin typeface="Trebuchet MS"/>
                <a:cs typeface="Trebuchet MS"/>
              </a:rPr>
              <a:t>arrow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4" dirty="0">
                <a:solidFill>
                  <a:srgbClr val="FFFFFF"/>
                </a:solidFill>
                <a:latin typeface="Trebuchet MS"/>
                <a:cs typeface="Trebuchet MS"/>
              </a:rPr>
              <a:t>keys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48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48" dirty="0">
                <a:solidFill>
                  <a:srgbClr val="FFFFFF"/>
                </a:solidFill>
                <a:latin typeface="Trebuchet MS"/>
                <a:cs typeface="Trebuchet MS"/>
              </a:rPr>
              <a:t>move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37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1286" b="1" spc="-1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32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286" b="1" spc="-1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4" dirty="0">
                <a:solidFill>
                  <a:srgbClr val="FFFFFF"/>
                </a:solidFill>
                <a:latin typeface="Trebuchet MS"/>
                <a:cs typeface="Trebuchet MS"/>
              </a:rPr>
              <a:t>down.</a:t>
            </a:r>
            <a:endParaRPr sz="1286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544778" y="1990997"/>
            <a:ext cx="2775857" cy="3868511"/>
            <a:chOff x="838193" y="1858264"/>
            <a:chExt cx="2590800" cy="3610610"/>
          </a:xfrm>
        </p:grpSpPr>
        <p:sp>
          <p:nvSpPr>
            <p:cNvPr id="40" name="object 40"/>
            <p:cNvSpPr/>
            <p:nvPr/>
          </p:nvSpPr>
          <p:spPr>
            <a:xfrm>
              <a:off x="1149349" y="1864614"/>
              <a:ext cx="2273287" cy="17145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9349" y="1864614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193" y="2629166"/>
              <a:ext cx="204584" cy="2219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3" name="object 43"/>
            <p:cNvSpPr/>
            <p:nvPr/>
          </p:nvSpPr>
          <p:spPr>
            <a:xfrm>
              <a:off x="838193" y="4500676"/>
              <a:ext cx="204584" cy="2219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149349" y="3747531"/>
              <a:ext cx="2273287" cy="171449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5" name="object 45"/>
            <p:cNvSpPr/>
            <p:nvPr/>
          </p:nvSpPr>
          <p:spPr>
            <a:xfrm>
              <a:off x="1149349" y="3747528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395108" y="6351135"/>
            <a:ext cx="746352" cy="17852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071" b="1" spc="-37" dirty="0">
                <a:solidFill>
                  <a:srgbClr val="FFFFFF"/>
                </a:solidFill>
                <a:latin typeface="Trebuchet MS"/>
                <a:cs typeface="Trebuchet MS"/>
              </a:rPr>
              <a:t>Chase</a:t>
            </a:r>
            <a:r>
              <a:rPr sz="1071" b="1" spc="-1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43" dirty="0">
                <a:solidFill>
                  <a:srgbClr val="FFFFFF"/>
                </a:solidFill>
                <a:latin typeface="Trebuchet MS"/>
                <a:cs typeface="Trebuchet MS"/>
              </a:rPr>
              <a:t>Game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038577" y="6310805"/>
            <a:ext cx="744558" cy="2779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</p:spTree>
    <p:extLst>
      <p:ext uri="{BB962C8B-B14F-4D97-AF65-F5344CB8AC3E}">
        <p14:creationId xmlns:p14="http://schemas.microsoft.com/office/powerpoint/2010/main" val="121669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6715" y="1"/>
            <a:ext cx="4898571" cy="4554991"/>
            <a:chOff x="0" y="0"/>
            <a:chExt cx="4572000" cy="42513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933450"/>
            </a:xfrm>
            <a:custGeom>
              <a:avLst/>
              <a:gdLst/>
              <a:ahLst/>
              <a:cxnLst/>
              <a:rect l="l" t="t" r="r" b="b"/>
              <a:pathLst>
                <a:path w="4572000" h="933450">
                  <a:moveTo>
                    <a:pt x="0" y="933450"/>
                  </a:moveTo>
                  <a:lnTo>
                    <a:pt x="4572000" y="93345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933450"/>
                  </a:lnTo>
                  <a:close/>
                </a:path>
              </a:pathLst>
            </a:custGeom>
            <a:solidFill>
              <a:srgbClr val="D373A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33450"/>
              <a:ext cx="4572000" cy="1329055"/>
            </a:xfrm>
            <a:custGeom>
              <a:avLst/>
              <a:gdLst/>
              <a:ahLst/>
              <a:cxnLst/>
              <a:rect l="l" t="t" r="r" b="b"/>
              <a:pathLst>
                <a:path w="4572000" h="1329055">
                  <a:moveTo>
                    <a:pt x="0" y="1328686"/>
                  </a:moveTo>
                  <a:lnTo>
                    <a:pt x="4572000" y="1328686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328686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20750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262136"/>
              <a:ext cx="4572000" cy="1988820"/>
            </a:xfrm>
            <a:custGeom>
              <a:avLst/>
              <a:gdLst/>
              <a:ahLst/>
              <a:cxnLst/>
              <a:rect l="l" t="t" r="r" b="b"/>
              <a:pathLst>
                <a:path w="4572000" h="1988820">
                  <a:moveTo>
                    <a:pt x="0" y="1988769"/>
                  </a:moveTo>
                  <a:lnTo>
                    <a:pt x="4572000" y="1988769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988769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249436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70902" y="2496911"/>
            <a:ext cx="1464129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64" dirty="0">
                <a:solidFill>
                  <a:srgbClr val="939598"/>
                </a:solidFill>
                <a:latin typeface="Times New Roman"/>
                <a:cs typeface="Times New Roman"/>
              </a:rPr>
              <a:t>Add </a:t>
            </a:r>
            <a:r>
              <a:rPr sz="1500" b="1" spc="107" dirty="0">
                <a:solidFill>
                  <a:srgbClr val="939598"/>
                </a:solidFill>
                <a:latin typeface="Times New Roman"/>
                <a:cs typeface="Times New Roman"/>
              </a:rPr>
              <a:t>This</a:t>
            </a:r>
            <a:r>
              <a:rPr sz="1500" b="1" spc="193" dirty="0">
                <a:solidFill>
                  <a:srgbClr val="939598"/>
                </a:solidFill>
                <a:latin typeface="Times New Roman"/>
                <a:cs typeface="Times New Roman"/>
              </a:rPr>
              <a:t> </a:t>
            </a:r>
            <a:r>
              <a:rPr sz="1500" b="1" spc="155" dirty="0">
                <a:solidFill>
                  <a:srgbClr val="939598"/>
                </a:solidFill>
                <a:latin typeface="Times New Roman"/>
                <a:cs typeface="Times New Roman"/>
              </a:rPr>
              <a:t>Code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46715" y="27363"/>
            <a:ext cx="4898571" cy="6830786"/>
            <a:chOff x="0" y="25539"/>
            <a:chExt cx="4572000" cy="6375400"/>
          </a:xfrm>
        </p:grpSpPr>
        <p:sp>
          <p:nvSpPr>
            <p:cNvPr id="10" name="object 10"/>
            <p:cNvSpPr/>
            <p:nvPr/>
          </p:nvSpPr>
          <p:spPr>
            <a:xfrm>
              <a:off x="1348892" y="2727324"/>
              <a:ext cx="1322463" cy="6307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9146" y="3531908"/>
              <a:ext cx="1444294" cy="6382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905768"/>
              <a:ext cx="4572000" cy="1495425"/>
            </a:xfrm>
            <a:custGeom>
              <a:avLst/>
              <a:gdLst/>
              <a:ahLst/>
              <a:cxnLst/>
              <a:rect l="l" t="t" r="r" b="b"/>
              <a:pathLst>
                <a:path w="4572000" h="1495425">
                  <a:moveTo>
                    <a:pt x="0" y="1495031"/>
                  </a:moveTo>
                  <a:lnTo>
                    <a:pt x="4572000" y="1495031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495031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3" name="object 13"/>
            <p:cNvSpPr/>
            <p:nvPr/>
          </p:nvSpPr>
          <p:spPr>
            <a:xfrm>
              <a:off x="879527" y="5549454"/>
              <a:ext cx="168547" cy="1958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4" name="object 14"/>
            <p:cNvSpPr/>
            <p:nvPr/>
          </p:nvSpPr>
          <p:spPr>
            <a:xfrm>
              <a:off x="879530" y="5908748"/>
              <a:ext cx="168547" cy="1958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5" name="object 15"/>
            <p:cNvSpPr/>
            <p:nvPr/>
          </p:nvSpPr>
          <p:spPr>
            <a:xfrm>
              <a:off x="252785" y="5510525"/>
              <a:ext cx="542112" cy="5821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0452" y="5852270"/>
              <a:ext cx="806110" cy="3199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0452" y="5484921"/>
              <a:ext cx="778168" cy="3185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250905"/>
              <a:ext cx="4572000" cy="655320"/>
            </a:xfrm>
            <a:custGeom>
              <a:avLst/>
              <a:gdLst/>
              <a:ahLst/>
              <a:cxnLst/>
              <a:rect l="l" t="t" r="r" b="b"/>
              <a:pathLst>
                <a:path w="4572000" h="655320">
                  <a:moveTo>
                    <a:pt x="4572000" y="0"/>
                  </a:moveTo>
                  <a:lnTo>
                    <a:pt x="0" y="0"/>
                  </a:lnTo>
                  <a:lnTo>
                    <a:pt x="0" y="654862"/>
                  </a:lnTo>
                  <a:lnTo>
                    <a:pt x="4572000" y="654862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CCE7D3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238205"/>
              <a:ext cx="4572000" cy="680720"/>
            </a:xfrm>
            <a:custGeom>
              <a:avLst/>
              <a:gdLst/>
              <a:ahLst/>
              <a:cxnLst/>
              <a:rect l="l" t="t" r="r" b="b"/>
              <a:pathLst>
                <a:path w="4572000" h="680720">
                  <a:moveTo>
                    <a:pt x="4572000" y="654862"/>
                  </a:moveTo>
                  <a:lnTo>
                    <a:pt x="0" y="654862"/>
                  </a:lnTo>
                  <a:lnTo>
                    <a:pt x="0" y="680262"/>
                  </a:lnTo>
                  <a:lnTo>
                    <a:pt x="4572000" y="680262"/>
                  </a:lnTo>
                  <a:lnTo>
                    <a:pt x="4572000" y="654862"/>
                  </a:lnTo>
                  <a:close/>
                </a:path>
                <a:path w="4572000" h="680720">
                  <a:moveTo>
                    <a:pt x="45720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572000" y="254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4556" y="170535"/>
              <a:ext cx="492759" cy="699135"/>
            </a:xfrm>
            <a:custGeom>
              <a:avLst/>
              <a:gdLst/>
              <a:ahLst/>
              <a:cxnLst/>
              <a:rect l="l" t="t" r="r" b="b"/>
              <a:pathLst>
                <a:path w="492760" h="699135">
                  <a:moveTo>
                    <a:pt x="286517" y="0"/>
                  </a:moveTo>
                  <a:lnTo>
                    <a:pt x="240506" y="3230"/>
                  </a:lnTo>
                  <a:lnTo>
                    <a:pt x="197676" y="17010"/>
                  </a:lnTo>
                  <a:lnTo>
                    <a:pt x="158431" y="41281"/>
                  </a:lnTo>
                  <a:lnTo>
                    <a:pt x="123177" y="75983"/>
                  </a:lnTo>
                  <a:lnTo>
                    <a:pt x="95535" y="117148"/>
                  </a:lnTo>
                  <a:lnTo>
                    <a:pt x="79062" y="160239"/>
                  </a:lnTo>
                  <a:lnTo>
                    <a:pt x="73497" y="205010"/>
                  </a:lnTo>
                  <a:lnTo>
                    <a:pt x="78574" y="251213"/>
                  </a:lnTo>
                  <a:lnTo>
                    <a:pt x="94030" y="298602"/>
                  </a:lnTo>
                  <a:lnTo>
                    <a:pt x="120646" y="341731"/>
                  </a:lnTo>
                  <a:lnTo>
                    <a:pt x="156806" y="377354"/>
                  </a:lnTo>
                  <a:lnTo>
                    <a:pt x="0" y="660272"/>
                  </a:lnTo>
                  <a:lnTo>
                    <a:pt x="69024" y="698702"/>
                  </a:lnTo>
                  <a:lnTo>
                    <a:pt x="77165" y="684161"/>
                  </a:lnTo>
                  <a:lnTo>
                    <a:pt x="225539" y="416216"/>
                  </a:lnTo>
                  <a:lnTo>
                    <a:pt x="229616" y="412254"/>
                  </a:lnTo>
                  <a:lnTo>
                    <a:pt x="337358" y="412254"/>
                  </a:lnTo>
                  <a:lnTo>
                    <a:pt x="376333" y="398160"/>
                  </a:lnTo>
                  <a:lnTo>
                    <a:pt x="413633" y="374708"/>
                  </a:lnTo>
                  <a:lnTo>
                    <a:pt x="429604" y="359155"/>
                  </a:lnTo>
                  <a:lnTo>
                    <a:pt x="284010" y="359155"/>
                  </a:lnTo>
                  <a:lnTo>
                    <a:pt x="236398" y="351610"/>
                  </a:lnTo>
                  <a:lnTo>
                    <a:pt x="195246" y="330471"/>
                  </a:lnTo>
                  <a:lnTo>
                    <a:pt x="162929" y="298116"/>
                  </a:lnTo>
                  <a:lnTo>
                    <a:pt x="141826" y="256927"/>
                  </a:lnTo>
                  <a:lnTo>
                    <a:pt x="134315" y="209282"/>
                  </a:lnTo>
                  <a:lnTo>
                    <a:pt x="141988" y="162202"/>
                  </a:lnTo>
                  <a:lnTo>
                    <a:pt x="163223" y="121257"/>
                  </a:lnTo>
                  <a:lnTo>
                    <a:pt x="195551" y="88920"/>
                  </a:lnTo>
                  <a:lnTo>
                    <a:pt x="236501" y="67662"/>
                  </a:lnTo>
                  <a:lnTo>
                    <a:pt x="283603" y="59956"/>
                  </a:lnTo>
                  <a:lnTo>
                    <a:pt x="431112" y="59956"/>
                  </a:lnTo>
                  <a:lnTo>
                    <a:pt x="421558" y="49746"/>
                  </a:lnTo>
                  <a:lnTo>
                    <a:pt x="382364" y="24469"/>
                  </a:lnTo>
                  <a:lnTo>
                    <a:pt x="335305" y="7378"/>
                  </a:lnTo>
                  <a:lnTo>
                    <a:pt x="286517" y="0"/>
                  </a:lnTo>
                  <a:close/>
                </a:path>
                <a:path w="492760" h="699135">
                  <a:moveTo>
                    <a:pt x="337358" y="412254"/>
                  </a:moveTo>
                  <a:lnTo>
                    <a:pt x="229616" y="412254"/>
                  </a:lnTo>
                  <a:lnTo>
                    <a:pt x="240715" y="414578"/>
                  </a:lnTo>
                  <a:lnTo>
                    <a:pt x="288729" y="419192"/>
                  </a:lnTo>
                  <a:lnTo>
                    <a:pt x="334317" y="413354"/>
                  </a:lnTo>
                  <a:lnTo>
                    <a:pt x="337358" y="412254"/>
                  </a:lnTo>
                  <a:close/>
                </a:path>
                <a:path w="492760" h="699135">
                  <a:moveTo>
                    <a:pt x="431112" y="59956"/>
                  </a:moveTo>
                  <a:lnTo>
                    <a:pt x="283603" y="59956"/>
                  </a:lnTo>
                  <a:lnTo>
                    <a:pt x="330850" y="67662"/>
                  </a:lnTo>
                  <a:lnTo>
                    <a:pt x="372139" y="89194"/>
                  </a:lnTo>
                  <a:lnTo>
                    <a:pt x="404869" y="121926"/>
                  </a:lnTo>
                  <a:lnTo>
                    <a:pt x="426372" y="163199"/>
                  </a:lnTo>
                  <a:lnTo>
                    <a:pt x="433997" y="210362"/>
                  </a:lnTo>
                  <a:lnTo>
                    <a:pt x="426178" y="257325"/>
                  </a:lnTo>
                  <a:lnTo>
                    <a:pt x="404787" y="298150"/>
                  </a:lnTo>
                  <a:lnTo>
                    <a:pt x="372308" y="330373"/>
                  </a:lnTo>
                  <a:lnTo>
                    <a:pt x="331221" y="351530"/>
                  </a:lnTo>
                  <a:lnTo>
                    <a:pt x="284010" y="359155"/>
                  </a:lnTo>
                  <a:lnTo>
                    <a:pt x="429604" y="359155"/>
                  </a:lnTo>
                  <a:lnTo>
                    <a:pt x="445068" y="344096"/>
                  </a:lnTo>
                  <a:lnTo>
                    <a:pt x="469494" y="307421"/>
                  </a:lnTo>
                  <a:lnTo>
                    <a:pt x="485764" y="265781"/>
                  </a:lnTo>
                  <a:lnTo>
                    <a:pt x="492733" y="220273"/>
                  </a:lnTo>
                  <a:lnTo>
                    <a:pt x="489254" y="171995"/>
                  </a:lnTo>
                  <a:lnTo>
                    <a:pt x="475272" y="123778"/>
                  </a:lnTo>
                  <a:lnTo>
                    <a:pt x="452617" y="82938"/>
                  </a:lnTo>
                  <a:lnTo>
                    <a:pt x="431112" y="59956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73489" y="354127"/>
              <a:ext cx="112775" cy="1146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2" name="object 22"/>
            <p:cNvSpPr/>
            <p:nvPr/>
          </p:nvSpPr>
          <p:spPr>
            <a:xfrm>
              <a:off x="2652526" y="25539"/>
              <a:ext cx="64358" cy="1141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3" name="object 23"/>
            <p:cNvSpPr/>
            <p:nvPr/>
          </p:nvSpPr>
          <p:spPr>
            <a:xfrm>
              <a:off x="2986629" y="508038"/>
              <a:ext cx="62230" cy="110489"/>
            </a:xfrm>
            <a:custGeom>
              <a:avLst/>
              <a:gdLst/>
              <a:ahLst/>
              <a:cxnLst/>
              <a:rect l="l" t="t" r="r" b="b"/>
              <a:pathLst>
                <a:path w="62230" h="110490">
                  <a:moveTo>
                    <a:pt x="18368" y="0"/>
                  </a:moveTo>
                  <a:lnTo>
                    <a:pt x="8702" y="1673"/>
                  </a:lnTo>
                  <a:lnTo>
                    <a:pt x="2466" y="6650"/>
                  </a:lnTo>
                  <a:lnTo>
                    <a:pt x="0" y="14124"/>
                  </a:lnTo>
                  <a:lnTo>
                    <a:pt x="1642" y="23291"/>
                  </a:lnTo>
                  <a:lnTo>
                    <a:pt x="17580" y="61883"/>
                  </a:lnTo>
                  <a:lnTo>
                    <a:pt x="34319" y="100152"/>
                  </a:lnTo>
                  <a:lnTo>
                    <a:pt x="47410" y="110030"/>
                  </a:lnTo>
                  <a:lnTo>
                    <a:pt x="53826" y="107721"/>
                  </a:lnTo>
                  <a:lnTo>
                    <a:pt x="59092" y="103399"/>
                  </a:lnTo>
                  <a:lnTo>
                    <a:pt x="61797" y="98232"/>
                  </a:lnTo>
                  <a:lnTo>
                    <a:pt x="62076" y="92264"/>
                  </a:lnTo>
                  <a:lnTo>
                    <a:pt x="60062" y="85534"/>
                  </a:lnTo>
                  <a:lnTo>
                    <a:pt x="36314" y="30175"/>
                  </a:lnTo>
                  <a:lnTo>
                    <a:pt x="25810" y="6553"/>
                  </a:lnTo>
                  <a:lnTo>
                    <a:pt x="20578" y="2578"/>
                  </a:lnTo>
                  <a:lnTo>
                    <a:pt x="18368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344263" y="481926"/>
              <a:ext cx="89922" cy="925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746" y="350113"/>
              <a:ext cx="111125" cy="58419"/>
            </a:xfrm>
            <a:custGeom>
              <a:avLst/>
              <a:gdLst/>
              <a:ahLst/>
              <a:cxnLst/>
              <a:rect l="l" t="t" r="r" b="b"/>
              <a:pathLst>
                <a:path w="111125" h="58420">
                  <a:moveTo>
                    <a:pt x="91033" y="0"/>
                  </a:moveTo>
                  <a:lnTo>
                    <a:pt x="52611" y="20547"/>
                  </a:lnTo>
                  <a:lnTo>
                    <a:pt x="6807" y="30378"/>
                  </a:lnTo>
                  <a:lnTo>
                    <a:pt x="0" y="32423"/>
                  </a:lnTo>
                  <a:lnTo>
                    <a:pt x="3174" y="54648"/>
                  </a:lnTo>
                  <a:lnTo>
                    <a:pt x="9563" y="58293"/>
                  </a:lnTo>
                  <a:lnTo>
                    <a:pt x="19773" y="57086"/>
                  </a:lnTo>
                  <a:lnTo>
                    <a:pt x="63290" y="47391"/>
                  </a:lnTo>
                  <a:lnTo>
                    <a:pt x="102768" y="26581"/>
                  </a:lnTo>
                  <a:lnTo>
                    <a:pt x="110615" y="15790"/>
                  </a:lnTo>
                  <a:lnTo>
                    <a:pt x="110474" y="9980"/>
                  </a:lnTo>
                  <a:lnTo>
                    <a:pt x="107099" y="4572"/>
                  </a:lnTo>
                  <a:lnTo>
                    <a:pt x="103225" y="762"/>
                  </a:lnTo>
                  <a:lnTo>
                    <a:pt x="91033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6" name="object 26"/>
            <p:cNvSpPr/>
            <p:nvPr/>
          </p:nvSpPr>
          <p:spPr>
            <a:xfrm>
              <a:off x="2838259" y="277495"/>
              <a:ext cx="101289" cy="765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7" name="object 27"/>
            <p:cNvSpPr/>
            <p:nvPr/>
          </p:nvSpPr>
          <p:spPr>
            <a:xfrm>
              <a:off x="3087166" y="153771"/>
              <a:ext cx="1410970" cy="652780"/>
            </a:xfrm>
            <a:custGeom>
              <a:avLst/>
              <a:gdLst/>
              <a:ahLst/>
              <a:cxnLst/>
              <a:rect l="l" t="t" r="r" b="b"/>
              <a:pathLst>
                <a:path w="1410970" h="652780">
                  <a:moveTo>
                    <a:pt x="114046" y="24828"/>
                  </a:moveTo>
                  <a:lnTo>
                    <a:pt x="63715" y="0"/>
                  </a:lnTo>
                  <a:lnTo>
                    <a:pt x="21221" y="13512"/>
                  </a:lnTo>
                  <a:lnTo>
                    <a:pt x="3683" y="20066"/>
                  </a:lnTo>
                  <a:lnTo>
                    <a:pt x="0" y="30670"/>
                  </a:lnTo>
                  <a:lnTo>
                    <a:pt x="4483" y="38671"/>
                  </a:lnTo>
                  <a:lnTo>
                    <a:pt x="14160" y="44602"/>
                  </a:lnTo>
                  <a:lnTo>
                    <a:pt x="17360" y="43014"/>
                  </a:lnTo>
                  <a:lnTo>
                    <a:pt x="37223" y="35318"/>
                  </a:lnTo>
                  <a:lnTo>
                    <a:pt x="57226" y="31877"/>
                  </a:lnTo>
                  <a:lnTo>
                    <a:pt x="77495" y="32664"/>
                  </a:lnTo>
                  <a:lnTo>
                    <a:pt x="98209" y="37642"/>
                  </a:lnTo>
                  <a:lnTo>
                    <a:pt x="101942" y="38912"/>
                  </a:lnTo>
                  <a:lnTo>
                    <a:pt x="111302" y="33172"/>
                  </a:lnTo>
                  <a:lnTo>
                    <a:pt x="114046" y="24828"/>
                  </a:lnTo>
                  <a:close/>
                </a:path>
                <a:path w="1410970" h="652780">
                  <a:moveTo>
                    <a:pt x="182994" y="124129"/>
                  </a:moveTo>
                  <a:lnTo>
                    <a:pt x="173101" y="83426"/>
                  </a:lnTo>
                  <a:lnTo>
                    <a:pt x="147447" y="53695"/>
                  </a:lnTo>
                  <a:lnTo>
                    <a:pt x="140550" y="55956"/>
                  </a:lnTo>
                  <a:lnTo>
                    <a:pt x="136055" y="60363"/>
                  </a:lnTo>
                  <a:lnTo>
                    <a:pt x="135102" y="65582"/>
                  </a:lnTo>
                  <a:lnTo>
                    <a:pt x="136410" y="71348"/>
                  </a:lnTo>
                  <a:lnTo>
                    <a:pt x="144195" y="92468"/>
                  </a:lnTo>
                  <a:lnTo>
                    <a:pt x="159600" y="138163"/>
                  </a:lnTo>
                  <a:lnTo>
                    <a:pt x="155575" y="139534"/>
                  </a:lnTo>
                  <a:lnTo>
                    <a:pt x="155638" y="142582"/>
                  </a:lnTo>
                  <a:lnTo>
                    <a:pt x="155092" y="151384"/>
                  </a:lnTo>
                  <a:lnTo>
                    <a:pt x="155651" y="158127"/>
                  </a:lnTo>
                  <a:lnTo>
                    <a:pt x="159067" y="163233"/>
                  </a:lnTo>
                  <a:lnTo>
                    <a:pt x="167182" y="165595"/>
                  </a:lnTo>
                  <a:lnTo>
                    <a:pt x="175387" y="164096"/>
                  </a:lnTo>
                  <a:lnTo>
                    <a:pt x="179832" y="159334"/>
                  </a:lnTo>
                  <a:lnTo>
                    <a:pt x="181813" y="152704"/>
                  </a:lnTo>
                  <a:lnTo>
                    <a:pt x="182664" y="145630"/>
                  </a:lnTo>
                  <a:lnTo>
                    <a:pt x="182994" y="124129"/>
                  </a:lnTo>
                  <a:close/>
                </a:path>
                <a:path w="1410970" h="652780">
                  <a:moveTo>
                    <a:pt x="359549" y="629793"/>
                  </a:moveTo>
                  <a:lnTo>
                    <a:pt x="355028" y="610577"/>
                  </a:lnTo>
                  <a:lnTo>
                    <a:pt x="348132" y="611276"/>
                  </a:lnTo>
                  <a:lnTo>
                    <a:pt x="335318" y="614032"/>
                  </a:lnTo>
                  <a:lnTo>
                    <a:pt x="329946" y="615708"/>
                  </a:lnTo>
                  <a:lnTo>
                    <a:pt x="274739" y="620776"/>
                  </a:lnTo>
                  <a:lnTo>
                    <a:pt x="252920" y="623773"/>
                  </a:lnTo>
                  <a:lnTo>
                    <a:pt x="245808" y="631278"/>
                  </a:lnTo>
                  <a:lnTo>
                    <a:pt x="242684" y="645680"/>
                  </a:lnTo>
                  <a:lnTo>
                    <a:pt x="249783" y="649998"/>
                  </a:lnTo>
                  <a:lnTo>
                    <a:pt x="264401" y="649617"/>
                  </a:lnTo>
                  <a:lnTo>
                    <a:pt x="275526" y="649732"/>
                  </a:lnTo>
                  <a:lnTo>
                    <a:pt x="275983" y="652297"/>
                  </a:lnTo>
                  <a:lnTo>
                    <a:pt x="329374" y="642493"/>
                  </a:lnTo>
                  <a:lnTo>
                    <a:pt x="356895" y="636993"/>
                  </a:lnTo>
                  <a:lnTo>
                    <a:pt x="359549" y="629793"/>
                  </a:lnTo>
                  <a:close/>
                </a:path>
                <a:path w="1410970" h="652780">
                  <a:moveTo>
                    <a:pt x="1410665" y="546938"/>
                  </a:moveTo>
                  <a:lnTo>
                    <a:pt x="1385036" y="477824"/>
                  </a:lnTo>
                  <a:lnTo>
                    <a:pt x="1375029" y="452551"/>
                  </a:lnTo>
                  <a:lnTo>
                    <a:pt x="1364322" y="449897"/>
                  </a:lnTo>
                  <a:lnTo>
                    <a:pt x="1356499" y="454431"/>
                  </a:lnTo>
                  <a:lnTo>
                    <a:pt x="1351762" y="463029"/>
                  </a:lnTo>
                  <a:lnTo>
                    <a:pt x="1359458" y="488657"/>
                  </a:lnTo>
                  <a:lnTo>
                    <a:pt x="1366291" y="509905"/>
                  </a:lnTo>
                  <a:lnTo>
                    <a:pt x="1373543" y="531012"/>
                  </a:lnTo>
                  <a:lnTo>
                    <a:pt x="1383004" y="556641"/>
                  </a:lnTo>
                  <a:lnTo>
                    <a:pt x="1392555" y="561682"/>
                  </a:lnTo>
                  <a:lnTo>
                    <a:pt x="1402511" y="560158"/>
                  </a:lnTo>
                  <a:lnTo>
                    <a:pt x="1406245" y="552030"/>
                  </a:lnTo>
                  <a:lnTo>
                    <a:pt x="1410665" y="546938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8" name="object 28"/>
            <p:cNvSpPr/>
            <p:nvPr/>
          </p:nvSpPr>
          <p:spPr>
            <a:xfrm>
              <a:off x="3059442" y="647649"/>
              <a:ext cx="91211" cy="8571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9" name="object 29"/>
            <p:cNvSpPr/>
            <p:nvPr/>
          </p:nvSpPr>
          <p:spPr>
            <a:xfrm>
              <a:off x="4497196" y="747395"/>
              <a:ext cx="74803" cy="873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0" name="object 30"/>
            <p:cNvSpPr/>
            <p:nvPr/>
          </p:nvSpPr>
          <p:spPr>
            <a:xfrm>
              <a:off x="3578716" y="542353"/>
              <a:ext cx="75124" cy="10199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1"/>
            <p:cNvSpPr/>
            <p:nvPr/>
          </p:nvSpPr>
          <p:spPr>
            <a:xfrm>
              <a:off x="2727731" y="170637"/>
              <a:ext cx="86639" cy="9099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2" name="object 32"/>
            <p:cNvSpPr/>
            <p:nvPr/>
          </p:nvSpPr>
          <p:spPr>
            <a:xfrm>
              <a:off x="3477488" y="671652"/>
              <a:ext cx="90728" cy="9034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3" name="object 33"/>
            <p:cNvSpPr/>
            <p:nvPr/>
          </p:nvSpPr>
          <p:spPr>
            <a:xfrm>
              <a:off x="2992005" y="212788"/>
              <a:ext cx="72529" cy="1036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4" name="object 34"/>
            <p:cNvSpPr/>
            <p:nvPr/>
          </p:nvSpPr>
          <p:spPr>
            <a:xfrm>
              <a:off x="3181439" y="352107"/>
              <a:ext cx="692785" cy="447040"/>
            </a:xfrm>
            <a:custGeom>
              <a:avLst/>
              <a:gdLst/>
              <a:ahLst/>
              <a:cxnLst/>
              <a:rect l="l" t="t" r="r" b="b"/>
              <a:pathLst>
                <a:path w="692785" h="447040">
                  <a:moveTo>
                    <a:pt x="110553" y="428244"/>
                  </a:moveTo>
                  <a:lnTo>
                    <a:pt x="59486" y="403390"/>
                  </a:lnTo>
                  <a:lnTo>
                    <a:pt x="11887" y="388289"/>
                  </a:lnTo>
                  <a:lnTo>
                    <a:pt x="2425" y="391769"/>
                  </a:lnTo>
                  <a:lnTo>
                    <a:pt x="0" y="399669"/>
                  </a:lnTo>
                  <a:lnTo>
                    <a:pt x="2336" y="409727"/>
                  </a:lnTo>
                  <a:lnTo>
                    <a:pt x="27749" y="420331"/>
                  </a:lnTo>
                  <a:lnTo>
                    <a:pt x="50050" y="429158"/>
                  </a:lnTo>
                  <a:lnTo>
                    <a:pt x="95948" y="446849"/>
                  </a:lnTo>
                  <a:lnTo>
                    <a:pt x="102006" y="440740"/>
                  </a:lnTo>
                  <a:lnTo>
                    <a:pt x="108419" y="437095"/>
                  </a:lnTo>
                  <a:lnTo>
                    <a:pt x="110553" y="428244"/>
                  </a:lnTo>
                  <a:close/>
                </a:path>
                <a:path w="692785" h="447040">
                  <a:moveTo>
                    <a:pt x="692696" y="14922"/>
                  </a:moveTo>
                  <a:lnTo>
                    <a:pt x="690460" y="6286"/>
                  </a:lnTo>
                  <a:lnTo>
                    <a:pt x="682510" y="0"/>
                  </a:lnTo>
                  <a:lnTo>
                    <a:pt x="658583" y="7277"/>
                  </a:lnTo>
                  <a:lnTo>
                    <a:pt x="637844" y="13982"/>
                  </a:lnTo>
                  <a:lnTo>
                    <a:pt x="617232" y="21094"/>
                  </a:lnTo>
                  <a:lnTo>
                    <a:pt x="593318" y="29946"/>
                  </a:lnTo>
                  <a:lnTo>
                    <a:pt x="591134" y="40043"/>
                  </a:lnTo>
                  <a:lnTo>
                    <a:pt x="592594" y="49225"/>
                  </a:lnTo>
                  <a:lnTo>
                    <a:pt x="599528" y="51943"/>
                  </a:lnTo>
                  <a:lnTo>
                    <a:pt x="602195" y="54013"/>
                  </a:lnTo>
                  <a:lnTo>
                    <a:pt x="666038" y="32816"/>
                  </a:lnTo>
                  <a:lnTo>
                    <a:pt x="689724" y="24269"/>
                  </a:lnTo>
                  <a:lnTo>
                    <a:pt x="692696" y="14922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5" name="object 35"/>
            <p:cNvSpPr/>
            <p:nvPr/>
          </p:nvSpPr>
          <p:spPr>
            <a:xfrm>
              <a:off x="3657434" y="415416"/>
              <a:ext cx="86423" cy="977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6" name="object 36"/>
            <p:cNvSpPr/>
            <p:nvPr/>
          </p:nvSpPr>
          <p:spPr>
            <a:xfrm>
              <a:off x="4007091" y="267530"/>
              <a:ext cx="167284" cy="8707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878036" y="239813"/>
            <a:ext cx="2782661" cy="622698"/>
          </a:xfrm>
          <a:prstGeom prst="rect">
            <a:avLst/>
          </a:prstGeom>
        </p:spPr>
        <p:txBody>
          <a:bodyPr vert="horz" wrap="square" lIns="0" tIns="48986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386"/>
              </a:spcBef>
            </a:pPr>
            <a:r>
              <a:rPr sz="2571" spc="27" dirty="0"/>
              <a:t>Move </a:t>
            </a:r>
            <a:r>
              <a:rPr sz="2571" spc="-145" dirty="0"/>
              <a:t>Up </a:t>
            </a:r>
            <a:r>
              <a:rPr sz="2571" spc="32" dirty="0"/>
              <a:t>and</a:t>
            </a:r>
            <a:r>
              <a:rPr sz="2571" spc="-107" dirty="0"/>
              <a:t> </a:t>
            </a:r>
            <a:r>
              <a:rPr sz="2571" spc="96" dirty="0"/>
              <a:t>down</a:t>
            </a:r>
            <a:endParaRPr sz="2571"/>
          </a:p>
          <a:p>
            <a:pPr marL="13607">
              <a:lnSpc>
                <a:spcPct val="100000"/>
              </a:lnSpc>
              <a:spcBef>
                <a:spcPts val="118"/>
              </a:spcBef>
            </a:pPr>
            <a:r>
              <a:rPr sz="1071" spc="-54" dirty="0">
                <a:latin typeface="Trebuchet MS"/>
                <a:cs typeface="Trebuchet MS"/>
              </a:rPr>
              <a:t>scratch.mit.edu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79378" y="1083946"/>
            <a:ext cx="1036184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-59" dirty="0">
                <a:solidFill>
                  <a:srgbClr val="00A1CB"/>
                </a:solidFill>
                <a:latin typeface="Times New Roman"/>
                <a:cs typeface="Times New Roman"/>
              </a:rPr>
              <a:t>GeT</a:t>
            </a:r>
            <a:r>
              <a:rPr sz="1500" b="1" spc="80" dirty="0">
                <a:solidFill>
                  <a:srgbClr val="00A1CB"/>
                </a:solidFill>
                <a:latin typeface="Times New Roman"/>
                <a:cs typeface="Times New Roman"/>
              </a:rPr>
              <a:t> </a:t>
            </a:r>
            <a:r>
              <a:rPr sz="1500" b="1" spc="145" dirty="0">
                <a:solidFill>
                  <a:srgbClr val="00A1CB"/>
                </a:solidFill>
                <a:latin typeface="Times New Roman"/>
                <a:cs typeface="Times New Roman"/>
              </a:rPr>
              <a:t>reAdy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651794" y="1446385"/>
            <a:ext cx="877661" cy="827314"/>
            <a:chOff x="1871408" y="1349959"/>
            <a:chExt cx="819150" cy="772160"/>
          </a:xfrm>
        </p:grpSpPr>
        <p:sp>
          <p:nvSpPr>
            <p:cNvPr id="40" name="object 40"/>
            <p:cNvSpPr/>
            <p:nvPr/>
          </p:nvSpPr>
          <p:spPr>
            <a:xfrm>
              <a:off x="1880933" y="1359484"/>
              <a:ext cx="799693" cy="75248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0933" y="1359484"/>
              <a:ext cx="800100" cy="753110"/>
            </a:xfrm>
            <a:custGeom>
              <a:avLst/>
              <a:gdLst/>
              <a:ahLst/>
              <a:cxnLst/>
              <a:rect l="l" t="t" r="r" b="b"/>
              <a:pathLst>
                <a:path w="800100" h="753110">
                  <a:moveTo>
                    <a:pt x="76200" y="0"/>
                  </a:move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676287"/>
                  </a:lnTo>
                  <a:lnTo>
                    <a:pt x="1190" y="720340"/>
                  </a:lnTo>
                  <a:lnTo>
                    <a:pt x="9525" y="742962"/>
                  </a:lnTo>
                  <a:lnTo>
                    <a:pt x="32146" y="751297"/>
                  </a:lnTo>
                  <a:lnTo>
                    <a:pt x="76200" y="752487"/>
                  </a:lnTo>
                  <a:lnTo>
                    <a:pt x="723493" y="752487"/>
                  </a:lnTo>
                  <a:lnTo>
                    <a:pt x="767546" y="751297"/>
                  </a:lnTo>
                  <a:lnTo>
                    <a:pt x="790168" y="742962"/>
                  </a:lnTo>
                  <a:lnTo>
                    <a:pt x="798502" y="720340"/>
                  </a:lnTo>
                  <a:lnTo>
                    <a:pt x="799693" y="676287"/>
                  </a:lnTo>
                  <a:lnTo>
                    <a:pt x="799693" y="76200"/>
                  </a:lnTo>
                  <a:lnTo>
                    <a:pt x="798502" y="32146"/>
                  </a:lnTo>
                  <a:lnTo>
                    <a:pt x="790168" y="9525"/>
                  </a:lnTo>
                  <a:lnTo>
                    <a:pt x="767546" y="1190"/>
                  </a:lnTo>
                  <a:lnTo>
                    <a:pt x="723493" y="0"/>
                  </a:lnTo>
                  <a:lnTo>
                    <a:pt x="76200" y="0"/>
                  </a:lnTo>
                  <a:close/>
                </a:path>
              </a:pathLst>
            </a:custGeom>
            <a:ln w="190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585218" y="1851442"/>
            <a:ext cx="1072922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 marR="5443">
              <a:lnSpc>
                <a:spcPct val="111100"/>
              </a:lnSpc>
              <a:spcBef>
                <a:spcPts val="107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Click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your</a:t>
            </a:r>
            <a:r>
              <a:rPr sz="964" b="1" spc="-214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character 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select</a:t>
            </a:r>
            <a:r>
              <a:rPr sz="964" b="1" spc="-17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it.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212899" y="2932244"/>
            <a:ext cx="2753405" cy="1006929"/>
            <a:chOff x="528438" y="2736761"/>
            <a:chExt cx="2569845" cy="939800"/>
          </a:xfrm>
        </p:grpSpPr>
        <p:sp>
          <p:nvSpPr>
            <p:cNvPr id="44" name="object 44"/>
            <p:cNvSpPr/>
            <p:nvPr/>
          </p:nvSpPr>
          <p:spPr>
            <a:xfrm>
              <a:off x="2070125" y="2743111"/>
              <a:ext cx="1021715" cy="160655"/>
            </a:xfrm>
            <a:custGeom>
              <a:avLst/>
              <a:gdLst/>
              <a:ahLst/>
              <a:cxnLst/>
              <a:rect l="l" t="t" r="r" b="b"/>
              <a:pathLst>
                <a:path w="1021714" h="160655">
                  <a:moveTo>
                    <a:pt x="0" y="160413"/>
                  </a:moveTo>
                  <a:lnTo>
                    <a:pt x="116763" y="0"/>
                  </a:lnTo>
                  <a:lnTo>
                    <a:pt x="1021638" y="0"/>
                  </a:lnTo>
                </a:path>
              </a:pathLst>
            </a:custGeom>
            <a:ln w="12699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5" name="object 45"/>
            <p:cNvSpPr/>
            <p:nvPr/>
          </p:nvSpPr>
          <p:spPr>
            <a:xfrm>
              <a:off x="2106650" y="3522446"/>
              <a:ext cx="831215" cy="147955"/>
            </a:xfrm>
            <a:custGeom>
              <a:avLst/>
              <a:gdLst/>
              <a:ahLst/>
              <a:cxnLst/>
              <a:rect l="l" t="t" r="r" b="b"/>
              <a:pathLst>
                <a:path w="831214" h="147954">
                  <a:moveTo>
                    <a:pt x="0" y="147713"/>
                  </a:moveTo>
                  <a:lnTo>
                    <a:pt x="116763" y="0"/>
                  </a:lnTo>
                  <a:lnTo>
                    <a:pt x="831138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528438" y="2822917"/>
              <a:ext cx="503123" cy="5149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366450" y="3433204"/>
            <a:ext cx="233361" cy="11267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643" spc="-21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643" dirty="0">
                <a:solidFill>
                  <a:srgbClr val="231F20"/>
                </a:solidFill>
                <a:latin typeface="Trebuchet MS"/>
                <a:cs typeface="Trebuchet MS"/>
              </a:rPr>
              <a:t>ob</a:t>
            </a:r>
            <a:r>
              <a:rPr sz="643" spc="-16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643" spc="-43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643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034659" y="1979458"/>
            <a:ext cx="109877" cy="1224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49" name="object 49"/>
          <p:cNvSpPr txBox="1"/>
          <p:nvPr/>
        </p:nvSpPr>
        <p:spPr>
          <a:xfrm>
            <a:off x="6195088" y="2841198"/>
            <a:ext cx="2050595" cy="653146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806882"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 </a:t>
            </a:r>
            <a:r>
              <a:rPr sz="964" b="1" spc="-11" dirty="0">
                <a:solidFill>
                  <a:srgbClr val="636466"/>
                </a:solidFill>
                <a:latin typeface="Trebuchet MS"/>
                <a:cs typeface="Trebuchet MS"/>
              </a:rPr>
              <a:t>up</a:t>
            </a:r>
            <a:r>
              <a:rPr sz="964" b="1" spc="-18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arrow.</a:t>
            </a:r>
            <a:endParaRPr sz="96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79">
              <a:latin typeface="Trebuchet MS"/>
              <a:cs typeface="Trebuchet MS"/>
            </a:endParaRPr>
          </a:p>
          <a:p>
            <a:pPr>
              <a:spcBef>
                <a:spcPts val="59"/>
              </a:spcBef>
            </a:pPr>
            <a:endParaRPr sz="964">
              <a:latin typeface="Trebuchet MS"/>
              <a:cs typeface="Trebuchet MS"/>
            </a:endParaRPr>
          </a:p>
          <a:p>
            <a:pPr marL="13607"/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Use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change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5" dirty="0">
                <a:solidFill>
                  <a:srgbClr val="636466"/>
                </a:solidFill>
                <a:latin typeface="Trebuchet MS"/>
                <a:cs typeface="Trebuchet MS"/>
              </a:rPr>
              <a:t>y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" dirty="0">
                <a:solidFill>
                  <a:srgbClr val="636466"/>
                </a:solidFill>
                <a:latin typeface="Trebuchet MS"/>
                <a:cs typeface="Trebuchet MS"/>
              </a:rPr>
              <a:t>by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block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move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4" dirty="0">
                <a:solidFill>
                  <a:srgbClr val="636466"/>
                </a:solidFill>
                <a:latin typeface="Trebuchet MS"/>
                <a:cs typeface="Trebuchet MS"/>
              </a:rPr>
              <a:t>up.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884953" y="3402016"/>
            <a:ext cx="299357" cy="885145"/>
            <a:chOff x="2089023" y="3175215"/>
            <a:chExt cx="279400" cy="826135"/>
          </a:xfrm>
        </p:grpSpPr>
        <p:sp>
          <p:nvSpPr>
            <p:cNvPr id="51" name="object 51"/>
            <p:cNvSpPr/>
            <p:nvPr/>
          </p:nvSpPr>
          <p:spPr>
            <a:xfrm>
              <a:off x="2095373" y="3181565"/>
              <a:ext cx="254000" cy="635"/>
            </a:xfrm>
            <a:custGeom>
              <a:avLst/>
              <a:gdLst/>
              <a:ahLst/>
              <a:cxnLst/>
              <a:rect l="l" t="t" r="r" b="b"/>
              <a:pathLst>
                <a:path w="254000" h="635">
                  <a:moveTo>
                    <a:pt x="0" y="571"/>
                  </a:moveTo>
                  <a:lnTo>
                    <a:pt x="25400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2" name="object 52"/>
            <p:cNvSpPr/>
            <p:nvPr/>
          </p:nvSpPr>
          <p:spPr>
            <a:xfrm>
              <a:off x="2146173" y="399493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797573" y="3676283"/>
            <a:ext cx="3162980" cy="2890233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R="5443" algn="r"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 </a:t>
            </a:r>
            <a:r>
              <a:rPr sz="964" b="1" spc="-5" dirty="0">
                <a:solidFill>
                  <a:srgbClr val="636466"/>
                </a:solidFill>
                <a:latin typeface="Trebuchet MS"/>
                <a:cs typeface="Trebuchet MS"/>
              </a:rPr>
              <a:t>down</a:t>
            </a:r>
            <a:r>
              <a:rPr sz="964" b="1" spc="-236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arrow.</a:t>
            </a:r>
            <a:endParaRPr sz="96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79">
              <a:latin typeface="Trebuchet MS"/>
              <a:cs typeface="Trebuchet MS"/>
            </a:endParaRPr>
          </a:p>
          <a:p>
            <a:pPr>
              <a:spcBef>
                <a:spcPts val="27"/>
              </a:spcBef>
            </a:pPr>
            <a:endParaRPr sz="1232">
              <a:latin typeface="Trebuchet MS"/>
              <a:cs typeface="Trebuchet MS"/>
            </a:endParaRPr>
          </a:p>
          <a:p>
            <a:pPr marR="5443" algn="r"/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Type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minus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sign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move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down.</a:t>
            </a:r>
            <a:endParaRPr sz="96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79">
              <a:latin typeface="Trebuchet MS"/>
              <a:cs typeface="Trebuchet MS"/>
            </a:endParaRPr>
          </a:p>
          <a:p>
            <a:pPr marR="487803" algn="ctr">
              <a:spcBef>
                <a:spcPts val="1018"/>
              </a:spcBef>
            </a:pPr>
            <a:r>
              <a:rPr sz="1500" b="1" spc="102" dirty="0">
                <a:solidFill>
                  <a:srgbClr val="6BA883"/>
                </a:solidFill>
                <a:latin typeface="Times New Roman"/>
                <a:cs typeface="Times New Roman"/>
              </a:rPr>
              <a:t>Try</a:t>
            </a:r>
            <a:r>
              <a:rPr sz="1500" b="1" spc="145" dirty="0">
                <a:solidFill>
                  <a:srgbClr val="6BA883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6BA883"/>
                </a:solidFill>
                <a:latin typeface="Times New Roman"/>
                <a:cs typeface="Times New Roman"/>
              </a:rPr>
              <a:t>iT</a:t>
            </a:r>
            <a:endParaRPr sz="1500">
              <a:latin typeface="Times New Roman"/>
              <a:cs typeface="Times New Roman"/>
            </a:endParaRPr>
          </a:p>
          <a:p>
            <a:pPr marL="427933">
              <a:spcBef>
                <a:spcPts val="477"/>
              </a:spcBef>
            </a:pP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Press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arrow</a:t>
            </a:r>
            <a:r>
              <a:rPr sz="964" b="1" spc="-236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4" dirty="0">
                <a:solidFill>
                  <a:srgbClr val="636466"/>
                </a:solidFill>
                <a:latin typeface="Trebuchet MS"/>
                <a:cs typeface="Trebuchet MS"/>
              </a:rPr>
              <a:t>keys.</a:t>
            </a:r>
            <a:endParaRPr sz="96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79">
              <a:latin typeface="Trebuchet MS"/>
              <a:cs typeface="Trebuchet MS"/>
            </a:endParaRPr>
          </a:p>
          <a:p>
            <a:pPr marR="522500" algn="ctr">
              <a:spcBef>
                <a:spcPts val="702"/>
              </a:spcBef>
            </a:pPr>
            <a:r>
              <a:rPr sz="1500" b="1" spc="37" dirty="0">
                <a:solidFill>
                  <a:srgbClr val="00A1CB"/>
                </a:solidFill>
                <a:latin typeface="Times New Roman"/>
                <a:cs typeface="Times New Roman"/>
              </a:rPr>
              <a:t>Tip</a:t>
            </a:r>
            <a:endParaRPr sz="1500">
              <a:latin typeface="Times New Roman"/>
              <a:cs typeface="Times New Roman"/>
            </a:endParaRPr>
          </a:p>
          <a:p>
            <a:pPr marL="13607">
              <a:spcBef>
                <a:spcPts val="429"/>
              </a:spcBef>
            </a:pPr>
            <a:r>
              <a:rPr sz="964" b="1" spc="5" dirty="0">
                <a:solidFill>
                  <a:srgbClr val="636466"/>
                </a:solidFill>
                <a:latin typeface="Trebuchet MS"/>
                <a:cs typeface="Trebuchet MS"/>
              </a:rPr>
              <a:t>y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1" dirty="0">
                <a:solidFill>
                  <a:srgbClr val="636466"/>
                </a:solidFill>
                <a:latin typeface="Trebuchet MS"/>
                <a:cs typeface="Trebuchet MS"/>
              </a:rPr>
              <a:t>is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position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on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Stage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from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top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bottom.</a:t>
            </a:r>
            <a:endParaRPr sz="964">
              <a:latin typeface="Trebuchet MS"/>
              <a:cs typeface="Trebuchet MS"/>
            </a:endParaRPr>
          </a:p>
          <a:p>
            <a:pPr>
              <a:spcBef>
                <a:spcPts val="21"/>
              </a:spcBef>
            </a:pPr>
            <a:endParaRPr sz="1125">
              <a:latin typeface="Trebuchet MS"/>
              <a:cs typeface="Trebuchet MS"/>
            </a:endParaRPr>
          </a:p>
          <a:p>
            <a:pPr marL="1002139"/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Type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positive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number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move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4" dirty="0">
                <a:solidFill>
                  <a:srgbClr val="636466"/>
                </a:solidFill>
                <a:latin typeface="Trebuchet MS"/>
                <a:cs typeface="Trebuchet MS"/>
              </a:rPr>
              <a:t>up.</a:t>
            </a:r>
            <a:endParaRPr sz="96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79">
              <a:latin typeface="Trebuchet MS"/>
              <a:cs typeface="Trebuchet MS"/>
            </a:endParaRPr>
          </a:p>
          <a:p>
            <a:pPr marL="1002139">
              <a:spcBef>
                <a:spcPts val="793"/>
              </a:spcBef>
            </a:pPr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Type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negative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number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move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down.</a:t>
            </a:r>
            <a:endParaRPr sz="964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142536" y="1960504"/>
            <a:ext cx="823913" cy="3165702"/>
            <a:chOff x="2329433" y="1829803"/>
            <a:chExt cx="768985" cy="2954655"/>
          </a:xfrm>
        </p:grpSpPr>
        <p:sp>
          <p:nvSpPr>
            <p:cNvPr id="55" name="object 55"/>
            <p:cNvSpPr/>
            <p:nvPr/>
          </p:nvSpPr>
          <p:spPr>
            <a:xfrm>
              <a:off x="2614320" y="4562081"/>
              <a:ext cx="204584" cy="22191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6" name="object 56"/>
            <p:cNvSpPr/>
            <p:nvPr/>
          </p:nvSpPr>
          <p:spPr>
            <a:xfrm>
              <a:off x="2893720" y="4562081"/>
              <a:ext cx="204584" cy="2219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7" name="object 57"/>
            <p:cNvSpPr/>
            <p:nvPr/>
          </p:nvSpPr>
          <p:spPr>
            <a:xfrm>
              <a:off x="2329433" y="1836153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</p:spTree>
    <p:extLst>
      <p:ext uri="{BB962C8B-B14F-4D97-AF65-F5344CB8AC3E}">
        <p14:creationId xmlns:p14="http://schemas.microsoft.com/office/powerpoint/2010/main" val="115275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2715" y="6286500"/>
            <a:ext cx="326571" cy="3265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grpSp>
        <p:nvGrpSpPr>
          <p:cNvPr id="3" name="object 3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4" name="object 4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F972D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F972D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7" name="object 7"/>
          <p:cNvSpPr/>
          <p:nvPr/>
        </p:nvSpPr>
        <p:spPr>
          <a:xfrm>
            <a:off x="7186871" y="6350528"/>
            <a:ext cx="665524" cy="198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8" name="object 8"/>
          <p:cNvSpPr/>
          <p:nvPr/>
        </p:nvSpPr>
        <p:spPr>
          <a:xfrm>
            <a:off x="3646715" y="0"/>
            <a:ext cx="4898571" cy="68580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4572000" y="0"/>
                </a:moveTo>
                <a:lnTo>
                  <a:pt x="0" y="0"/>
                </a:lnTo>
                <a:lnTo>
                  <a:pt x="0" y="6400800"/>
                </a:lnTo>
                <a:lnTo>
                  <a:pt x="4572000" y="6400800"/>
                </a:lnTo>
                <a:lnTo>
                  <a:pt x="4572000" y="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9" name="object 9"/>
          <p:cNvSpPr/>
          <p:nvPr/>
        </p:nvSpPr>
        <p:spPr>
          <a:xfrm>
            <a:off x="7765882" y="182717"/>
            <a:ext cx="527956" cy="749073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0" name="object 10"/>
          <p:cNvSpPr/>
          <p:nvPr/>
        </p:nvSpPr>
        <p:spPr>
          <a:xfrm>
            <a:off x="6832596" y="379422"/>
            <a:ext cx="120830" cy="122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1" name="object 11"/>
          <p:cNvSpPr/>
          <p:nvPr/>
        </p:nvSpPr>
        <p:spPr>
          <a:xfrm>
            <a:off x="6488706" y="27363"/>
            <a:ext cx="68955" cy="122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2" name="object 12"/>
          <p:cNvSpPr/>
          <p:nvPr/>
        </p:nvSpPr>
        <p:spPr>
          <a:xfrm>
            <a:off x="6846674" y="544327"/>
            <a:ext cx="66675" cy="118381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36314" y="30175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3" name="object 13"/>
          <p:cNvSpPr/>
          <p:nvPr/>
        </p:nvSpPr>
        <p:spPr>
          <a:xfrm>
            <a:off x="8301282" y="516350"/>
            <a:ext cx="96345" cy="99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4" name="object 14"/>
          <p:cNvSpPr/>
          <p:nvPr/>
        </p:nvSpPr>
        <p:spPr>
          <a:xfrm>
            <a:off x="6994657" y="375122"/>
            <a:ext cx="119063" cy="62592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5" name="object 15"/>
          <p:cNvSpPr/>
          <p:nvPr/>
        </p:nvSpPr>
        <p:spPr>
          <a:xfrm>
            <a:off x="6687707" y="297316"/>
            <a:ext cx="108524" cy="82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6" name="object 16"/>
          <p:cNvSpPr/>
          <p:nvPr/>
        </p:nvSpPr>
        <p:spPr>
          <a:xfrm>
            <a:off x="8402710" y="646789"/>
            <a:ext cx="63273" cy="120423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7698" y="38754"/>
                </a:lnTo>
                <a:lnTo>
                  <a:pt x="14539" y="59999"/>
                </a:lnTo>
                <a:lnTo>
                  <a:pt x="21788" y="81108"/>
                </a:lnTo>
                <a:lnTo>
                  <a:pt x="31241" y="10674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33281" y="27923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7" name="object 17"/>
          <p:cNvSpPr/>
          <p:nvPr/>
        </p:nvSpPr>
        <p:spPr>
          <a:xfrm>
            <a:off x="6954392" y="164755"/>
            <a:ext cx="122464" cy="4830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3682" y="20066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8" name="object 18"/>
          <p:cNvSpPr/>
          <p:nvPr/>
        </p:nvSpPr>
        <p:spPr>
          <a:xfrm>
            <a:off x="7214412" y="818945"/>
            <a:ext cx="125866" cy="44904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32065" y="10191"/>
                </a:lnTo>
                <a:lnTo>
                  <a:pt x="10236" y="13195"/>
                </a:lnTo>
                <a:lnTo>
                  <a:pt x="3124" y="2070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32842" y="39154"/>
                </a:lnTo>
                <a:lnTo>
                  <a:pt x="33299" y="4171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19" name="object 19"/>
          <p:cNvSpPr/>
          <p:nvPr/>
        </p:nvSpPr>
        <p:spPr>
          <a:xfrm>
            <a:off x="7099155" y="222276"/>
            <a:ext cx="51707" cy="120423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9095" y="38776"/>
                </a:lnTo>
                <a:lnTo>
                  <a:pt x="24488" y="84477"/>
                </a:lnTo>
                <a:lnTo>
                  <a:pt x="20462" y="85848"/>
                </a:lnTo>
                <a:lnTo>
                  <a:pt x="20526" y="88896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0" name="object 20"/>
          <p:cNvSpPr/>
          <p:nvPr/>
        </p:nvSpPr>
        <p:spPr>
          <a:xfrm>
            <a:off x="6924688" y="693910"/>
            <a:ext cx="97726" cy="91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1" name="object 21"/>
          <p:cNvSpPr/>
          <p:nvPr/>
        </p:nvSpPr>
        <p:spPr>
          <a:xfrm>
            <a:off x="8465139" y="800780"/>
            <a:ext cx="80146" cy="93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2" name="object 22"/>
          <p:cNvSpPr/>
          <p:nvPr/>
        </p:nvSpPr>
        <p:spPr>
          <a:xfrm>
            <a:off x="7481053" y="581093"/>
            <a:ext cx="80490" cy="1092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3" name="object 23"/>
          <p:cNvSpPr/>
          <p:nvPr/>
        </p:nvSpPr>
        <p:spPr>
          <a:xfrm>
            <a:off x="6569284" y="182826"/>
            <a:ext cx="92828" cy="97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4" name="object 24"/>
          <p:cNvSpPr/>
          <p:nvPr/>
        </p:nvSpPr>
        <p:spPr>
          <a:xfrm>
            <a:off x="7372594" y="719628"/>
            <a:ext cx="97209" cy="9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5" name="object 25"/>
          <p:cNvSpPr/>
          <p:nvPr/>
        </p:nvSpPr>
        <p:spPr>
          <a:xfrm>
            <a:off x="6852434" y="227987"/>
            <a:ext cx="77710" cy="1110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6" name="object 26"/>
          <p:cNvSpPr/>
          <p:nvPr/>
        </p:nvSpPr>
        <p:spPr>
          <a:xfrm>
            <a:off x="7688757" y="377257"/>
            <a:ext cx="108857" cy="58511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2184" y="29946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74914" y="32808"/>
                </a:lnTo>
                <a:lnTo>
                  <a:pt x="98590" y="24269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7" name="object 27"/>
          <p:cNvSpPr/>
          <p:nvPr/>
        </p:nvSpPr>
        <p:spPr>
          <a:xfrm>
            <a:off x="7055398" y="793283"/>
            <a:ext cx="119063" cy="63273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8" name="object 28"/>
          <p:cNvSpPr/>
          <p:nvPr/>
        </p:nvSpPr>
        <p:spPr>
          <a:xfrm>
            <a:off x="7565394" y="445089"/>
            <a:ext cx="92596" cy="1047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29" name="object 29"/>
          <p:cNvSpPr/>
          <p:nvPr/>
        </p:nvSpPr>
        <p:spPr>
          <a:xfrm>
            <a:off x="7940026" y="286640"/>
            <a:ext cx="179233" cy="932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0" name="object 30"/>
          <p:cNvSpPr/>
          <p:nvPr/>
        </p:nvSpPr>
        <p:spPr>
          <a:xfrm>
            <a:off x="5932715" y="6286500"/>
            <a:ext cx="326571" cy="3265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1" name="object 31"/>
          <p:cNvSpPr txBox="1"/>
          <p:nvPr/>
        </p:nvSpPr>
        <p:spPr>
          <a:xfrm>
            <a:off x="4395108" y="6351135"/>
            <a:ext cx="746352" cy="17852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071" b="1" spc="-37" dirty="0">
                <a:solidFill>
                  <a:srgbClr val="FFFFFF"/>
                </a:solidFill>
                <a:latin typeface="Trebuchet MS"/>
                <a:cs typeface="Trebuchet MS"/>
              </a:rPr>
              <a:t>Chase</a:t>
            </a:r>
            <a:r>
              <a:rPr sz="1071" b="1" spc="-1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71" b="1" spc="-43" dirty="0">
                <a:solidFill>
                  <a:srgbClr val="FFFFFF"/>
                </a:solidFill>
                <a:latin typeface="Trebuchet MS"/>
                <a:cs typeface="Trebuchet MS"/>
              </a:rPr>
              <a:t>Game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38577" y="6310805"/>
            <a:ext cx="744558" cy="2779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9"/>
          </a:p>
        </p:txBody>
      </p:sp>
      <p:sp>
        <p:nvSpPr>
          <p:cNvPr id="33" name="object 33"/>
          <p:cNvSpPr txBox="1"/>
          <p:nvPr/>
        </p:nvSpPr>
        <p:spPr>
          <a:xfrm>
            <a:off x="6041979" y="6334261"/>
            <a:ext cx="108177" cy="195200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179" b="1" spc="-59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179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93046" y="1143000"/>
            <a:ext cx="3605893" cy="4980214"/>
            <a:chOff x="603243" y="1066800"/>
            <a:chExt cx="3365500" cy="4648200"/>
          </a:xfrm>
        </p:grpSpPr>
        <p:sp>
          <p:nvSpPr>
            <p:cNvPr id="35" name="object 35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6" name="object 36"/>
            <p:cNvSpPr/>
            <p:nvPr/>
          </p:nvSpPr>
          <p:spPr>
            <a:xfrm>
              <a:off x="641343" y="1104900"/>
              <a:ext cx="3289300" cy="4572000"/>
            </a:xfrm>
            <a:custGeom>
              <a:avLst/>
              <a:gdLst/>
              <a:ahLst/>
              <a:cxnLst/>
              <a:rect l="l" t="t" r="r" b="b"/>
              <a:pathLst>
                <a:path w="3289300" h="45720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419600"/>
                  </a:lnTo>
                  <a:lnTo>
                    <a:pt x="2381" y="4507706"/>
                  </a:lnTo>
                  <a:lnTo>
                    <a:pt x="19050" y="4552950"/>
                  </a:lnTo>
                  <a:lnTo>
                    <a:pt x="64293" y="4569618"/>
                  </a:lnTo>
                  <a:lnTo>
                    <a:pt x="152400" y="4572000"/>
                  </a:lnTo>
                  <a:lnTo>
                    <a:pt x="3136912" y="4572000"/>
                  </a:lnTo>
                  <a:lnTo>
                    <a:pt x="3225011" y="4569618"/>
                  </a:lnTo>
                  <a:lnTo>
                    <a:pt x="3270251" y="4552950"/>
                  </a:lnTo>
                  <a:lnTo>
                    <a:pt x="3286918" y="4507706"/>
                  </a:lnTo>
                  <a:lnTo>
                    <a:pt x="3289300" y="44196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7" name="object 37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313691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8" name="object 38"/>
            <p:cNvSpPr/>
            <p:nvPr/>
          </p:nvSpPr>
          <p:spPr>
            <a:xfrm>
              <a:off x="641343" y="1104900"/>
              <a:ext cx="3289300" cy="533400"/>
            </a:xfrm>
            <a:custGeom>
              <a:avLst/>
              <a:gdLst/>
              <a:ahLst/>
              <a:cxnLst/>
              <a:rect l="l" t="t" r="r" b="b"/>
              <a:pathLst>
                <a:path w="3289300" h="53340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3289300" y="533400"/>
                  </a:lnTo>
                  <a:lnTo>
                    <a:pt x="3289300" y="152400"/>
                  </a:lnTo>
                  <a:lnTo>
                    <a:pt x="3286918" y="64293"/>
                  </a:lnTo>
                  <a:lnTo>
                    <a:pt x="3270251" y="19050"/>
                  </a:lnTo>
                  <a:lnTo>
                    <a:pt x="3225011" y="2381"/>
                  </a:lnTo>
                  <a:lnTo>
                    <a:pt x="3136912" y="0"/>
                  </a:lnTo>
                  <a:lnTo>
                    <a:pt x="152400" y="0"/>
                  </a:lnTo>
                  <a:close/>
                </a:path>
              </a:pathLst>
            </a:custGeom>
            <a:ln w="762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299972" y="290716"/>
            <a:ext cx="3158400" cy="690848"/>
          </a:xfrm>
          <a:prstGeom prst="rect">
            <a:avLst/>
          </a:prstGeom>
        </p:spPr>
        <p:txBody>
          <a:bodyPr vert="horz" wrap="square" lIns="0" tIns="13607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107"/>
              </a:spcBef>
            </a:pPr>
            <a:r>
              <a:rPr spc="96" dirty="0"/>
              <a:t>Chase </a:t>
            </a:r>
            <a:r>
              <a:rPr spc="107" dirty="0"/>
              <a:t>a</a:t>
            </a:r>
            <a:r>
              <a:rPr spc="-321" dirty="0"/>
              <a:t> </a:t>
            </a:r>
            <a:r>
              <a:rPr spc="204" dirty="0"/>
              <a:t>star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337252" y="1353911"/>
            <a:ext cx="1517877" cy="21161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286" b="1" spc="-48" dirty="0">
                <a:solidFill>
                  <a:srgbClr val="FFFFFF"/>
                </a:solidFill>
                <a:latin typeface="Trebuchet MS"/>
                <a:cs typeface="Trebuchet MS"/>
              </a:rPr>
              <a:t>Add</a:t>
            </a:r>
            <a:r>
              <a:rPr sz="1286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27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86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4" dirty="0">
                <a:solidFill>
                  <a:srgbClr val="FFFFFF"/>
                </a:solidFill>
                <a:latin typeface="Trebuchet MS"/>
                <a:cs typeface="Trebuchet MS"/>
              </a:rPr>
              <a:t>sprite</a:t>
            </a:r>
            <a:r>
              <a:rPr sz="1286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48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286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86" b="1" spc="-59" dirty="0">
                <a:solidFill>
                  <a:srgbClr val="FFFFFF"/>
                </a:solidFill>
                <a:latin typeface="Trebuchet MS"/>
                <a:cs typeface="Trebuchet MS"/>
              </a:rPr>
              <a:t>chase.</a:t>
            </a:r>
            <a:endParaRPr sz="1286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871357" y="1977391"/>
            <a:ext cx="2449286" cy="3878716"/>
            <a:chOff x="1143000" y="1845564"/>
            <a:chExt cx="2286000" cy="3620135"/>
          </a:xfrm>
        </p:grpSpPr>
        <p:sp>
          <p:nvSpPr>
            <p:cNvPr id="42" name="object 42"/>
            <p:cNvSpPr/>
            <p:nvPr/>
          </p:nvSpPr>
          <p:spPr>
            <a:xfrm>
              <a:off x="1149350" y="1851914"/>
              <a:ext cx="2273287" cy="17145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3" name="object 43"/>
            <p:cNvSpPr/>
            <p:nvPr/>
          </p:nvSpPr>
          <p:spPr>
            <a:xfrm>
              <a:off x="1149350" y="1851914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149350" y="3744353"/>
              <a:ext cx="2273287" cy="17145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5" name="object 45"/>
            <p:cNvSpPr/>
            <p:nvPr/>
          </p:nvSpPr>
          <p:spPr>
            <a:xfrm>
              <a:off x="1149350" y="3744353"/>
              <a:ext cx="2273300" cy="1714500"/>
            </a:xfrm>
            <a:custGeom>
              <a:avLst/>
              <a:gdLst/>
              <a:ahLst/>
              <a:cxnLst/>
              <a:rect l="l" t="t" r="r" b="b"/>
              <a:pathLst>
                <a:path w="2273300" h="1714500">
                  <a:moveTo>
                    <a:pt x="0" y="1714500"/>
                  </a:moveTo>
                  <a:lnTo>
                    <a:pt x="2273300" y="1714500"/>
                  </a:lnTo>
                  <a:lnTo>
                    <a:pt x="227330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B6519E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</p:spTree>
    <p:extLst>
      <p:ext uri="{BB962C8B-B14F-4D97-AF65-F5344CB8AC3E}">
        <p14:creationId xmlns:p14="http://schemas.microsoft.com/office/powerpoint/2010/main" val="324342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6715" y="0"/>
            <a:ext cx="4898571" cy="6858000"/>
            <a:chOff x="0" y="0"/>
            <a:chExt cx="4572000" cy="64008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929640"/>
            </a:xfrm>
            <a:custGeom>
              <a:avLst/>
              <a:gdLst/>
              <a:ahLst/>
              <a:cxnLst/>
              <a:rect l="l" t="t" r="r" b="b"/>
              <a:pathLst>
                <a:path w="4572000" h="929640">
                  <a:moveTo>
                    <a:pt x="0" y="929131"/>
                  </a:moveTo>
                  <a:lnTo>
                    <a:pt x="4572000" y="929131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929131"/>
                  </a:lnTo>
                  <a:close/>
                </a:path>
              </a:pathLst>
            </a:custGeom>
            <a:solidFill>
              <a:srgbClr val="D373A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29132"/>
              <a:ext cx="4572000" cy="1817370"/>
            </a:xfrm>
            <a:custGeom>
              <a:avLst/>
              <a:gdLst/>
              <a:ahLst/>
              <a:cxnLst/>
              <a:rect l="l" t="t" r="r" b="b"/>
              <a:pathLst>
                <a:path w="4572000" h="1817370">
                  <a:moveTo>
                    <a:pt x="0" y="1817243"/>
                  </a:moveTo>
                  <a:lnTo>
                    <a:pt x="4572000" y="1817243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817243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6432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746375"/>
              <a:ext cx="4572000" cy="2181225"/>
            </a:xfrm>
            <a:custGeom>
              <a:avLst/>
              <a:gdLst/>
              <a:ahLst/>
              <a:cxnLst/>
              <a:rect l="l" t="t" r="r" b="b"/>
              <a:pathLst>
                <a:path w="4572000" h="2181225">
                  <a:moveTo>
                    <a:pt x="0" y="2180653"/>
                  </a:moveTo>
                  <a:lnTo>
                    <a:pt x="4572000" y="2180653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18065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33675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927028"/>
              <a:ext cx="4572000" cy="1473835"/>
            </a:xfrm>
            <a:custGeom>
              <a:avLst/>
              <a:gdLst/>
              <a:ahLst/>
              <a:cxnLst/>
              <a:rect l="l" t="t" r="r" b="b"/>
              <a:pathLst>
                <a:path w="4572000" h="1473835">
                  <a:moveTo>
                    <a:pt x="4572000" y="0"/>
                  </a:moveTo>
                  <a:lnTo>
                    <a:pt x="0" y="0"/>
                  </a:lnTo>
                  <a:lnTo>
                    <a:pt x="0" y="1473771"/>
                  </a:lnTo>
                  <a:lnTo>
                    <a:pt x="4572000" y="1473771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CCE7D3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914328"/>
              <a:ext cx="4572000" cy="25400"/>
            </a:xfrm>
            <a:custGeom>
              <a:avLst/>
              <a:gdLst/>
              <a:ahLst/>
              <a:cxnLst/>
              <a:rect l="l" t="t" r="r" b="b"/>
              <a:pathLst>
                <a:path w="4572000" h="25400">
                  <a:moveTo>
                    <a:pt x="0" y="25400"/>
                  </a:moveTo>
                  <a:lnTo>
                    <a:pt x="4572000" y="25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92927" y="5367408"/>
            <a:ext cx="621846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102" dirty="0">
                <a:solidFill>
                  <a:srgbClr val="6BA883"/>
                </a:solidFill>
                <a:latin typeface="Times New Roman"/>
                <a:cs typeface="Times New Roman"/>
              </a:rPr>
              <a:t>Try</a:t>
            </a:r>
            <a:r>
              <a:rPr sz="1500" b="1" spc="70" dirty="0">
                <a:solidFill>
                  <a:srgbClr val="6BA883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6BA883"/>
                </a:solidFill>
                <a:latin typeface="Times New Roman"/>
                <a:cs typeface="Times New Roman"/>
              </a:rPr>
              <a:t>iT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5741" y="5923600"/>
            <a:ext cx="1397454" cy="16211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Click</a:t>
            </a:r>
            <a:r>
              <a:rPr sz="964" b="1" spc="-11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the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stop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sign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stop.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8654" y="5923600"/>
            <a:ext cx="1468891" cy="162114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964" b="1" spc="-112" dirty="0">
                <a:solidFill>
                  <a:srgbClr val="636466"/>
                </a:solidFill>
                <a:latin typeface="Verdana"/>
                <a:cs typeface="Verdana"/>
              </a:rPr>
              <a:t>Click </a:t>
            </a:r>
            <a:r>
              <a:rPr sz="964" b="1" spc="-134" dirty="0">
                <a:solidFill>
                  <a:srgbClr val="636466"/>
                </a:solidFill>
                <a:latin typeface="Verdana"/>
                <a:cs typeface="Verdana"/>
              </a:rPr>
              <a:t>the </a:t>
            </a:r>
            <a:r>
              <a:rPr sz="964" b="1" spc="-155" dirty="0">
                <a:solidFill>
                  <a:srgbClr val="636466"/>
                </a:solidFill>
                <a:latin typeface="Verdana"/>
                <a:cs typeface="Verdana"/>
              </a:rPr>
              <a:t>green </a:t>
            </a:r>
            <a:r>
              <a:rPr sz="964" b="1" spc="-122" dirty="0">
                <a:solidFill>
                  <a:srgbClr val="636466"/>
                </a:solidFill>
                <a:latin typeface="Verdana"/>
                <a:cs typeface="Verdana"/>
              </a:rPr>
              <a:t>flag to</a:t>
            </a:r>
            <a:r>
              <a:rPr sz="964" b="1" spc="-219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964" b="1" spc="-122" dirty="0">
                <a:solidFill>
                  <a:srgbClr val="636466"/>
                </a:solidFill>
                <a:latin typeface="Verdana"/>
                <a:cs typeface="Verdana"/>
              </a:rPr>
              <a:t>start.</a:t>
            </a:r>
            <a:endParaRPr sz="964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12899" y="27364"/>
            <a:ext cx="4332513" cy="6136141"/>
            <a:chOff x="528438" y="25539"/>
            <a:chExt cx="4043679" cy="5727065"/>
          </a:xfrm>
        </p:grpSpPr>
        <p:sp>
          <p:nvSpPr>
            <p:cNvPr id="14" name="object 14"/>
            <p:cNvSpPr/>
            <p:nvPr/>
          </p:nvSpPr>
          <p:spPr>
            <a:xfrm>
              <a:off x="2062162" y="5482653"/>
              <a:ext cx="488442" cy="260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2162" y="5482653"/>
              <a:ext cx="488950" cy="260350"/>
            </a:xfrm>
            <a:custGeom>
              <a:avLst/>
              <a:gdLst/>
              <a:ahLst/>
              <a:cxnLst/>
              <a:rect l="l" t="t" r="r" b="b"/>
              <a:pathLst>
                <a:path w="488950" h="260350">
                  <a:moveTo>
                    <a:pt x="85725" y="0"/>
                  </a:moveTo>
                  <a:lnTo>
                    <a:pt x="59819" y="3859"/>
                  </a:lnTo>
                  <a:lnTo>
                    <a:pt x="31742" y="17435"/>
                  </a:lnTo>
                  <a:lnTo>
                    <a:pt x="9224" y="43725"/>
                  </a:lnTo>
                  <a:lnTo>
                    <a:pt x="0" y="85725"/>
                  </a:lnTo>
                  <a:lnTo>
                    <a:pt x="0" y="174625"/>
                  </a:lnTo>
                  <a:lnTo>
                    <a:pt x="3859" y="200530"/>
                  </a:lnTo>
                  <a:lnTo>
                    <a:pt x="17435" y="228607"/>
                  </a:lnTo>
                  <a:lnTo>
                    <a:pt x="43725" y="251125"/>
                  </a:lnTo>
                  <a:lnTo>
                    <a:pt x="85725" y="260350"/>
                  </a:lnTo>
                  <a:lnTo>
                    <a:pt x="402717" y="260350"/>
                  </a:lnTo>
                  <a:lnTo>
                    <a:pt x="428622" y="256490"/>
                  </a:lnTo>
                  <a:lnTo>
                    <a:pt x="456699" y="242914"/>
                  </a:lnTo>
                  <a:lnTo>
                    <a:pt x="479217" y="216624"/>
                  </a:lnTo>
                  <a:lnTo>
                    <a:pt x="488442" y="174625"/>
                  </a:lnTo>
                  <a:lnTo>
                    <a:pt x="488442" y="85725"/>
                  </a:lnTo>
                  <a:lnTo>
                    <a:pt x="484582" y="59819"/>
                  </a:lnTo>
                  <a:lnTo>
                    <a:pt x="471006" y="31742"/>
                  </a:lnTo>
                  <a:lnTo>
                    <a:pt x="444716" y="9224"/>
                  </a:lnTo>
                  <a:lnTo>
                    <a:pt x="402717" y="0"/>
                  </a:lnTo>
                  <a:lnTo>
                    <a:pt x="85725" y="0"/>
                  </a:lnTo>
                  <a:close/>
                </a:path>
              </a:pathLst>
            </a:custGeom>
            <a:ln w="19050">
              <a:solidFill>
                <a:srgbClr val="6BA883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6" name="object 16"/>
            <p:cNvSpPr/>
            <p:nvPr/>
          </p:nvSpPr>
          <p:spPr>
            <a:xfrm>
              <a:off x="1864029" y="5612828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7" name="object 17"/>
            <p:cNvSpPr/>
            <p:nvPr/>
          </p:nvSpPr>
          <p:spPr>
            <a:xfrm>
              <a:off x="2499029" y="5612828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1270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4556" y="170535"/>
              <a:ext cx="492759" cy="699135"/>
            </a:xfrm>
            <a:custGeom>
              <a:avLst/>
              <a:gdLst/>
              <a:ahLst/>
              <a:cxnLst/>
              <a:rect l="l" t="t" r="r" b="b"/>
              <a:pathLst>
                <a:path w="492760" h="699135">
                  <a:moveTo>
                    <a:pt x="286517" y="0"/>
                  </a:moveTo>
                  <a:lnTo>
                    <a:pt x="240506" y="3230"/>
                  </a:lnTo>
                  <a:lnTo>
                    <a:pt x="197676" y="17010"/>
                  </a:lnTo>
                  <a:lnTo>
                    <a:pt x="158431" y="41281"/>
                  </a:lnTo>
                  <a:lnTo>
                    <a:pt x="123177" y="75983"/>
                  </a:lnTo>
                  <a:lnTo>
                    <a:pt x="95535" y="117148"/>
                  </a:lnTo>
                  <a:lnTo>
                    <a:pt x="79062" y="160239"/>
                  </a:lnTo>
                  <a:lnTo>
                    <a:pt x="73497" y="205010"/>
                  </a:lnTo>
                  <a:lnTo>
                    <a:pt x="78574" y="251213"/>
                  </a:lnTo>
                  <a:lnTo>
                    <a:pt x="94030" y="298602"/>
                  </a:lnTo>
                  <a:lnTo>
                    <a:pt x="120646" y="341731"/>
                  </a:lnTo>
                  <a:lnTo>
                    <a:pt x="156806" y="377354"/>
                  </a:lnTo>
                  <a:lnTo>
                    <a:pt x="0" y="660272"/>
                  </a:lnTo>
                  <a:lnTo>
                    <a:pt x="69024" y="698702"/>
                  </a:lnTo>
                  <a:lnTo>
                    <a:pt x="77165" y="684161"/>
                  </a:lnTo>
                  <a:lnTo>
                    <a:pt x="225539" y="416216"/>
                  </a:lnTo>
                  <a:lnTo>
                    <a:pt x="229616" y="412254"/>
                  </a:lnTo>
                  <a:lnTo>
                    <a:pt x="337358" y="412254"/>
                  </a:lnTo>
                  <a:lnTo>
                    <a:pt x="376333" y="398160"/>
                  </a:lnTo>
                  <a:lnTo>
                    <a:pt x="413633" y="374708"/>
                  </a:lnTo>
                  <a:lnTo>
                    <a:pt x="429604" y="359155"/>
                  </a:lnTo>
                  <a:lnTo>
                    <a:pt x="284010" y="359155"/>
                  </a:lnTo>
                  <a:lnTo>
                    <a:pt x="236398" y="351610"/>
                  </a:lnTo>
                  <a:lnTo>
                    <a:pt x="195246" y="330471"/>
                  </a:lnTo>
                  <a:lnTo>
                    <a:pt x="162929" y="298116"/>
                  </a:lnTo>
                  <a:lnTo>
                    <a:pt x="141826" y="256927"/>
                  </a:lnTo>
                  <a:lnTo>
                    <a:pt x="134315" y="209282"/>
                  </a:lnTo>
                  <a:lnTo>
                    <a:pt x="141988" y="162202"/>
                  </a:lnTo>
                  <a:lnTo>
                    <a:pt x="163223" y="121257"/>
                  </a:lnTo>
                  <a:lnTo>
                    <a:pt x="195551" y="88920"/>
                  </a:lnTo>
                  <a:lnTo>
                    <a:pt x="236501" y="67662"/>
                  </a:lnTo>
                  <a:lnTo>
                    <a:pt x="283603" y="59956"/>
                  </a:lnTo>
                  <a:lnTo>
                    <a:pt x="431112" y="59956"/>
                  </a:lnTo>
                  <a:lnTo>
                    <a:pt x="421558" y="49746"/>
                  </a:lnTo>
                  <a:lnTo>
                    <a:pt x="382364" y="24469"/>
                  </a:lnTo>
                  <a:lnTo>
                    <a:pt x="335305" y="7378"/>
                  </a:lnTo>
                  <a:lnTo>
                    <a:pt x="286517" y="0"/>
                  </a:lnTo>
                  <a:close/>
                </a:path>
                <a:path w="492760" h="699135">
                  <a:moveTo>
                    <a:pt x="337358" y="412254"/>
                  </a:moveTo>
                  <a:lnTo>
                    <a:pt x="229616" y="412254"/>
                  </a:lnTo>
                  <a:lnTo>
                    <a:pt x="240715" y="414578"/>
                  </a:lnTo>
                  <a:lnTo>
                    <a:pt x="288729" y="419192"/>
                  </a:lnTo>
                  <a:lnTo>
                    <a:pt x="334317" y="413354"/>
                  </a:lnTo>
                  <a:lnTo>
                    <a:pt x="337358" y="412254"/>
                  </a:lnTo>
                  <a:close/>
                </a:path>
                <a:path w="492760" h="699135">
                  <a:moveTo>
                    <a:pt x="431112" y="59956"/>
                  </a:moveTo>
                  <a:lnTo>
                    <a:pt x="283603" y="59956"/>
                  </a:lnTo>
                  <a:lnTo>
                    <a:pt x="330850" y="67662"/>
                  </a:lnTo>
                  <a:lnTo>
                    <a:pt x="372139" y="89194"/>
                  </a:lnTo>
                  <a:lnTo>
                    <a:pt x="404869" y="121926"/>
                  </a:lnTo>
                  <a:lnTo>
                    <a:pt x="426372" y="163199"/>
                  </a:lnTo>
                  <a:lnTo>
                    <a:pt x="433997" y="210362"/>
                  </a:lnTo>
                  <a:lnTo>
                    <a:pt x="426178" y="257325"/>
                  </a:lnTo>
                  <a:lnTo>
                    <a:pt x="404787" y="298150"/>
                  </a:lnTo>
                  <a:lnTo>
                    <a:pt x="372308" y="330373"/>
                  </a:lnTo>
                  <a:lnTo>
                    <a:pt x="331221" y="351530"/>
                  </a:lnTo>
                  <a:lnTo>
                    <a:pt x="284010" y="359155"/>
                  </a:lnTo>
                  <a:lnTo>
                    <a:pt x="429604" y="359155"/>
                  </a:lnTo>
                  <a:lnTo>
                    <a:pt x="445068" y="344096"/>
                  </a:lnTo>
                  <a:lnTo>
                    <a:pt x="469494" y="307421"/>
                  </a:lnTo>
                  <a:lnTo>
                    <a:pt x="485764" y="265781"/>
                  </a:lnTo>
                  <a:lnTo>
                    <a:pt x="492733" y="220273"/>
                  </a:lnTo>
                  <a:lnTo>
                    <a:pt x="489254" y="171995"/>
                  </a:lnTo>
                  <a:lnTo>
                    <a:pt x="475272" y="123778"/>
                  </a:lnTo>
                  <a:lnTo>
                    <a:pt x="452617" y="82938"/>
                  </a:lnTo>
                  <a:lnTo>
                    <a:pt x="431112" y="59956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19" name="object 19"/>
            <p:cNvSpPr/>
            <p:nvPr/>
          </p:nvSpPr>
          <p:spPr>
            <a:xfrm>
              <a:off x="2973489" y="354127"/>
              <a:ext cx="112775" cy="1146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2526" y="25539"/>
              <a:ext cx="64358" cy="1141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86629" y="508038"/>
              <a:ext cx="62230" cy="110489"/>
            </a:xfrm>
            <a:custGeom>
              <a:avLst/>
              <a:gdLst/>
              <a:ahLst/>
              <a:cxnLst/>
              <a:rect l="l" t="t" r="r" b="b"/>
              <a:pathLst>
                <a:path w="62230" h="110490">
                  <a:moveTo>
                    <a:pt x="18368" y="0"/>
                  </a:moveTo>
                  <a:lnTo>
                    <a:pt x="8702" y="1673"/>
                  </a:lnTo>
                  <a:lnTo>
                    <a:pt x="2466" y="6650"/>
                  </a:lnTo>
                  <a:lnTo>
                    <a:pt x="0" y="14124"/>
                  </a:lnTo>
                  <a:lnTo>
                    <a:pt x="1642" y="23291"/>
                  </a:lnTo>
                  <a:lnTo>
                    <a:pt x="17580" y="61883"/>
                  </a:lnTo>
                  <a:lnTo>
                    <a:pt x="34319" y="100152"/>
                  </a:lnTo>
                  <a:lnTo>
                    <a:pt x="47410" y="110030"/>
                  </a:lnTo>
                  <a:lnTo>
                    <a:pt x="53826" y="107721"/>
                  </a:lnTo>
                  <a:lnTo>
                    <a:pt x="59092" y="103399"/>
                  </a:lnTo>
                  <a:lnTo>
                    <a:pt x="61797" y="98232"/>
                  </a:lnTo>
                  <a:lnTo>
                    <a:pt x="62076" y="92264"/>
                  </a:lnTo>
                  <a:lnTo>
                    <a:pt x="60062" y="85534"/>
                  </a:lnTo>
                  <a:lnTo>
                    <a:pt x="36314" y="30175"/>
                  </a:lnTo>
                  <a:lnTo>
                    <a:pt x="25810" y="6553"/>
                  </a:lnTo>
                  <a:lnTo>
                    <a:pt x="20578" y="2578"/>
                  </a:lnTo>
                  <a:lnTo>
                    <a:pt x="18368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344263" y="481926"/>
              <a:ext cx="89922" cy="925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3" name="object 23"/>
            <p:cNvSpPr/>
            <p:nvPr/>
          </p:nvSpPr>
          <p:spPr>
            <a:xfrm>
              <a:off x="3124746" y="350113"/>
              <a:ext cx="111125" cy="58419"/>
            </a:xfrm>
            <a:custGeom>
              <a:avLst/>
              <a:gdLst/>
              <a:ahLst/>
              <a:cxnLst/>
              <a:rect l="l" t="t" r="r" b="b"/>
              <a:pathLst>
                <a:path w="111125" h="58420">
                  <a:moveTo>
                    <a:pt x="91033" y="0"/>
                  </a:moveTo>
                  <a:lnTo>
                    <a:pt x="52611" y="20547"/>
                  </a:lnTo>
                  <a:lnTo>
                    <a:pt x="6807" y="30378"/>
                  </a:lnTo>
                  <a:lnTo>
                    <a:pt x="0" y="32423"/>
                  </a:lnTo>
                  <a:lnTo>
                    <a:pt x="3174" y="54648"/>
                  </a:lnTo>
                  <a:lnTo>
                    <a:pt x="9563" y="58293"/>
                  </a:lnTo>
                  <a:lnTo>
                    <a:pt x="19773" y="57086"/>
                  </a:lnTo>
                  <a:lnTo>
                    <a:pt x="63290" y="47391"/>
                  </a:lnTo>
                  <a:lnTo>
                    <a:pt x="102768" y="26581"/>
                  </a:lnTo>
                  <a:lnTo>
                    <a:pt x="110615" y="15790"/>
                  </a:lnTo>
                  <a:lnTo>
                    <a:pt x="110474" y="9980"/>
                  </a:lnTo>
                  <a:lnTo>
                    <a:pt x="107099" y="4572"/>
                  </a:lnTo>
                  <a:lnTo>
                    <a:pt x="103225" y="762"/>
                  </a:lnTo>
                  <a:lnTo>
                    <a:pt x="91033" y="0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4" name="object 24"/>
            <p:cNvSpPr/>
            <p:nvPr/>
          </p:nvSpPr>
          <p:spPr>
            <a:xfrm>
              <a:off x="2838259" y="277495"/>
              <a:ext cx="101289" cy="765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5" name="object 25"/>
            <p:cNvSpPr/>
            <p:nvPr/>
          </p:nvSpPr>
          <p:spPr>
            <a:xfrm>
              <a:off x="3087166" y="153771"/>
              <a:ext cx="1410970" cy="652780"/>
            </a:xfrm>
            <a:custGeom>
              <a:avLst/>
              <a:gdLst/>
              <a:ahLst/>
              <a:cxnLst/>
              <a:rect l="l" t="t" r="r" b="b"/>
              <a:pathLst>
                <a:path w="1410970" h="652780">
                  <a:moveTo>
                    <a:pt x="114046" y="24828"/>
                  </a:moveTo>
                  <a:lnTo>
                    <a:pt x="63715" y="0"/>
                  </a:lnTo>
                  <a:lnTo>
                    <a:pt x="21221" y="13512"/>
                  </a:lnTo>
                  <a:lnTo>
                    <a:pt x="3683" y="20066"/>
                  </a:lnTo>
                  <a:lnTo>
                    <a:pt x="0" y="30670"/>
                  </a:lnTo>
                  <a:lnTo>
                    <a:pt x="4483" y="38671"/>
                  </a:lnTo>
                  <a:lnTo>
                    <a:pt x="14160" y="44602"/>
                  </a:lnTo>
                  <a:lnTo>
                    <a:pt x="17360" y="43014"/>
                  </a:lnTo>
                  <a:lnTo>
                    <a:pt x="37223" y="35318"/>
                  </a:lnTo>
                  <a:lnTo>
                    <a:pt x="57226" y="31877"/>
                  </a:lnTo>
                  <a:lnTo>
                    <a:pt x="77495" y="32664"/>
                  </a:lnTo>
                  <a:lnTo>
                    <a:pt x="98209" y="37642"/>
                  </a:lnTo>
                  <a:lnTo>
                    <a:pt x="101942" y="38912"/>
                  </a:lnTo>
                  <a:lnTo>
                    <a:pt x="111302" y="33172"/>
                  </a:lnTo>
                  <a:lnTo>
                    <a:pt x="114046" y="24828"/>
                  </a:lnTo>
                  <a:close/>
                </a:path>
                <a:path w="1410970" h="652780">
                  <a:moveTo>
                    <a:pt x="182994" y="124129"/>
                  </a:moveTo>
                  <a:lnTo>
                    <a:pt x="173101" y="83426"/>
                  </a:lnTo>
                  <a:lnTo>
                    <a:pt x="147447" y="53695"/>
                  </a:lnTo>
                  <a:lnTo>
                    <a:pt x="140550" y="55956"/>
                  </a:lnTo>
                  <a:lnTo>
                    <a:pt x="136055" y="60363"/>
                  </a:lnTo>
                  <a:lnTo>
                    <a:pt x="135102" y="65582"/>
                  </a:lnTo>
                  <a:lnTo>
                    <a:pt x="136410" y="71348"/>
                  </a:lnTo>
                  <a:lnTo>
                    <a:pt x="144195" y="92468"/>
                  </a:lnTo>
                  <a:lnTo>
                    <a:pt x="159600" y="138163"/>
                  </a:lnTo>
                  <a:lnTo>
                    <a:pt x="155575" y="139534"/>
                  </a:lnTo>
                  <a:lnTo>
                    <a:pt x="155638" y="142582"/>
                  </a:lnTo>
                  <a:lnTo>
                    <a:pt x="155092" y="151384"/>
                  </a:lnTo>
                  <a:lnTo>
                    <a:pt x="155651" y="158127"/>
                  </a:lnTo>
                  <a:lnTo>
                    <a:pt x="159067" y="163233"/>
                  </a:lnTo>
                  <a:lnTo>
                    <a:pt x="167182" y="165595"/>
                  </a:lnTo>
                  <a:lnTo>
                    <a:pt x="175387" y="164096"/>
                  </a:lnTo>
                  <a:lnTo>
                    <a:pt x="179832" y="159334"/>
                  </a:lnTo>
                  <a:lnTo>
                    <a:pt x="181813" y="152704"/>
                  </a:lnTo>
                  <a:lnTo>
                    <a:pt x="182664" y="145630"/>
                  </a:lnTo>
                  <a:lnTo>
                    <a:pt x="182994" y="124129"/>
                  </a:lnTo>
                  <a:close/>
                </a:path>
                <a:path w="1410970" h="652780">
                  <a:moveTo>
                    <a:pt x="359549" y="629793"/>
                  </a:moveTo>
                  <a:lnTo>
                    <a:pt x="355028" y="610577"/>
                  </a:lnTo>
                  <a:lnTo>
                    <a:pt x="348132" y="611276"/>
                  </a:lnTo>
                  <a:lnTo>
                    <a:pt x="335318" y="614032"/>
                  </a:lnTo>
                  <a:lnTo>
                    <a:pt x="329946" y="615708"/>
                  </a:lnTo>
                  <a:lnTo>
                    <a:pt x="274739" y="620776"/>
                  </a:lnTo>
                  <a:lnTo>
                    <a:pt x="252920" y="623773"/>
                  </a:lnTo>
                  <a:lnTo>
                    <a:pt x="245808" y="631278"/>
                  </a:lnTo>
                  <a:lnTo>
                    <a:pt x="242684" y="645680"/>
                  </a:lnTo>
                  <a:lnTo>
                    <a:pt x="249783" y="649998"/>
                  </a:lnTo>
                  <a:lnTo>
                    <a:pt x="264401" y="649617"/>
                  </a:lnTo>
                  <a:lnTo>
                    <a:pt x="275526" y="649732"/>
                  </a:lnTo>
                  <a:lnTo>
                    <a:pt x="275983" y="652297"/>
                  </a:lnTo>
                  <a:lnTo>
                    <a:pt x="329374" y="642493"/>
                  </a:lnTo>
                  <a:lnTo>
                    <a:pt x="356895" y="636993"/>
                  </a:lnTo>
                  <a:lnTo>
                    <a:pt x="359549" y="629793"/>
                  </a:lnTo>
                  <a:close/>
                </a:path>
                <a:path w="1410970" h="652780">
                  <a:moveTo>
                    <a:pt x="1410665" y="546938"/>
                  </a:moveTo>
                  <a:lnTo>
                    <a:pt x="1385036" y="477824"/>
                  </a:lnTo>
                  <a:lnTo>
                    <a:pt x="1375029" y="452551"/>
                  </a:lnTo>
                  <a:lnTo>
                    <a:pt x="1364322" y="449897"/>
                  </a:lnTo>
                  <a:lnTo>
                    <a:pt x="1356499" y="454431"/>
                  </a:lnTo>
                  <a:lnTo>
                    <a:pt x="1351762" y="463029"/>
                  </a:lnTo>
                  <a:lnTo>
                    <a:pt x="1359458" y="488657"/>
                  </a:lnTo>
                  <a:lnTo>
                    <a:pt x="1366291" y="509905"/>
                  </a:lnTo>
                  <a:lnTo>
                    <a:pt x="1373543" y="531012"/>
                  </a:lnTo>
                  <a:lnTo>
                    <a:pt x="1383004" y="556641"/>
                  </a:lnTo>
                  <a:lnTo>
                    <a:pt x="1392555" y="561682"/>
                  </a:lnTo>
                  <a:lnTo>
                    <a:pt x="1402511" y="560158"/>
                  </a:lnTo>
                  <a:lnTo>
                    <a:pt x="1406245" y="552030"/>
                  </a:lnTo>
                  <a:lnTo>
                    <a:pt x="1410665" y="546938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6" name="object 26"/>
            <p:cNvSpPr/>
            <p:nvPr/>
          </p:nvSpPr>
          <p:spPr>
            <a:xfrm>
              <a:off x="3059442" y="647649"/>
              <a:ext cx="91211" cy="857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7" name="object 27"/>
            <p:cNvSpPr/>
            <p:nvPr/>
          </p:nvSpPr>
          <p:spPr>
            <a:xfrm>
              <a:off x="4497197" y="747395"/>
              <a:ext cx="74803" cy="873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8" name="object 28"/>
            <p:cNvSpPr/>
            <p:nvPr/>
          </p:nvSpPr>
          <p:spPr>
            <a:xfrm>
              <a:off x="3578716" y="542353"/>
              <a:ext cx="75124" cy="1019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29" name="object 29"/>
            <p:cNvSpPr/>
            <p:nvPr/>
          </p:nvSpPr>
          <p:spPr>
            <a:xfrm>
              <a:off x="2727731" y="170637"/>
              <a:ext cx="86639" cy="909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0" name="object 30"/>
            <p:cNvSpPr/>
            <p:nvPr/>
          </p:nvSpPr>
          <p:spPr>
            <a:xfrm>
              <a:off x="3477488" y="671652"/>
              <a:ext cx="90728" cy="903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1" name="object 31"/>
            <p:cNvSpPr/>
            <p:nvPr/>
          </p:nvSpPr>
          <p:spPr>
            <a:xfrm>
              <a:off x="2992005" y="212788"/>
              <a:ext cx="72529" cy="1036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2" name="object 32"/>
            <p:cNvSpPr/>
            <p:nvPr/>
          </p:nvSpPr>
          <p:spPr>
            <a:xfrm>
              <a:off x="3181438" y="352107"/>
              <a:ext cx="692785" cy="447040"/>
            </a:xfrm>
            <a:custGeom>
              <a:avLst/>
              <a:gdLst/>
              <a:ahLst/>
              <a:cxnLst/>
              <a:rect l="l" t="t" r="r" b="b"/>
              <a:pathLst>
                <a:path w="692785" h="447040">
                  <a:moveTo>
                    <a:pt x="110553" y="428244"/>
                  </a:moveTo>
                  <a:lnTo>
                    <a:pt x="59486" y="403390"/>
                  </a:lnTo>
                  <a:lnTo>
                    <a:pt x="11887" y="388289"/>
                  </a:lnTo>
                  <a:lnTo>
                    <a:pt x="2425" y="391769"/>
                  </a:lnTo>
                  <a:lnTo>
                    <a:pt x="0" y="399669"/>
                  </a:lnTo>
                  <a:lnTo>
                    <a:pt x="2336" y="409727"/>
                  </a:lnTo>
                  <a:lnTo>
                    <a:pt x="27749" y="420331"/>
                  </a:lnTo>
                  <a:lnTo>
                    <a:pt x="50050" y="429158"/>
                  </a:lnTo>
                  <a:lnTo>
                    <a:pt x="95948" y="446849"/>
                  </a:lnTo>
                  <a:lnTo>
                    <a:pt x="102006" y="440740"/>
                  </a:lnTo>
                  <a:lnTo>
                    <a:pt x="108419" y="437095"/>
                  </a:lnTo>
                  <a:lnTo>
                    <a:pt x="110553" y="428244"/>
                  </a:lnTo>
                  <a:close/>
                </a:path>
                <a:path w="692785" h="447040">
                  <a:moveTo>
                    <a:pt x="692696" y="14922"/>
                  </a:moveTo>
                  <a:lnTo>
                    <a:pt x="690460" y="6286"/>
                  </a:lnTo>
                  <a:lnTo>
                    <a:pt x="682510" y="0"/>
                  </a:lnTo>
                  <a:lnTo>
                    <a:pt x="658583" y="7277"/>
                  </a:lnTo>
                  <a:lnTo>
                    <a:pt x="637844" y="13982"/>
                  </a:lnTo>
                  <a:lnTo>
                    <a:pt x="617232" y="21094"/>
                  </a:lnTo>
                  <a:lnTo>
                    <a:pt x="593318" y="29946"/>
                  </a:lnTo>
                  <a:lnTo>
                    <a:pt x="591134" y="40043"/>
                  </a:lnTo>
                  <a:lnTo>
                    <a:pt x="592594" y="49225"/>
                  </a:lnTo>
                  <a:lnTo>
                    <a:pt x="599528" y="51943"/>
                  </a:lnTo>
                  <a:lnTo>
                    <a:pt x="602195" y="54013"/>
                  </a:lnTo>
                  <a:lnTo>
                    <a:pt x="666038" y="32816"/>
                  </a:lnTo>
                  <a:lnTo>
                    <a:pt x="689724" y="24269"/>
                  </a:lnTo>
                  <a:lnTo>
                    <a:pt x="692696" y="14922"/>
                  </a:lnTo>
                  <a:close/>
                </a:path>
              </a:pathLst>
            </a:custGeom>
            <a:solidFill>
              <a:srgbClr val="B6519E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3" name="object 33"/>
            <p:cNvSpPr/>
            <p:nvPr/>
          </p:nvSpPr>
          <p:spPr>
            <a:xfrm>
              <a:off x="3657434" y="415416"/>
              <a:ext cx="86423" cy="9777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4" name="object 34"/>
            <p:cNvSpPr/>
            <p:nvPr/>
          </p:nvSpPr>
          <p:spPr>
            <a:xfrm>
              <a:off x="4007091" y="267530"/>
              <a:ext cx="167284" cy="870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5" name="object 35"/>
            <p:cNvSpPr/>
            <p:nvPr/>
          </p:nvSpPr>
          <p:spPr>
            <a:xfrm>
              <a:off x="537963" y="3428619"/>
              <a:ext cx="484505" cy="495934"/>
            </a:xfrm>
            <a:custGeom>
              <a:avLst/>
              <a:gdLst/>
              <a:ahLst/>
              <a:cxnLst/>
              <a:rect l="l" t="t" r="r" b="b"/>
              <a:pathLst>
                <a:path w="484505" h="495935">
                  <a:moveTo>
                    <a:pt x="407873" y="0"/>
                  </a:moveTo>
                  <a:lnTo>
                    <a:pt x="76200" y="0"/>
                  </a:lnTo>
                  <a:lnTo>
                    <a:pt x="32146" y="1190"/>
                  </a:lnTo>
                  <a:lnTo>
                    <a:pt x="9525" y="9524"/>
                  </a:lnTo>
                  <a:lnTo>
                    <a:pt x="1190" y="32146"/>
                  </a:lnTo>
                  <a:lnTo>
                    <a:pt x="0" y="76199"/>
                  </a:lnTo>
                  <a:lnTo>
                    <a:pt x="0" y="419658"/>
                  </a:lnTo>
                  <a:lnTo>
                    <a:pt x="1190" y="463711"/>
                  </a:lnTo>
                  <a:lnTo>
                    <a:pt x="9525" y="486333"/>
                  </a:lnTo>
                  <a:lnTo>
                    <a:pt x="32146" y="494668"/>
                  </a:lnTo>
                  <a:lnTo>
                    <a:pt x="76200" y="495858"/>
                  </a:lnTo>
                  <a:lnTo>
                    <a:pt x="407873" y="495858"/>
                  </a:lnTo>
                  <a:lnTo>
                    <a:pt x="451926" y="494668"/>
                  </a:lnTo>
                  <a:lnTo>
                    <a:pt x="474548" y="486333"/>
                  </a:lnTo>
                  <a:lnTo>
                    <a:pt x="482882" y="463711"/>
                  </a:lnTo>
                  <a:lnTo>
                    <a:pt x="484073" y="419658"/>
                  </a:lnTo>
                  <a:lnTo>
                    <a:pt x="484073" y="76199"/>
                  </a:lnTo>
                  <a:lnTo>
                    <a:pt x="482882" y="32146"/>
                  </a:lnTo>
                  <a:lnTo>
                    <a:pt x="474548" y="9524"/>
                  </a:lnTo>
                  <a:lnTo>
                    <a:pt x="451926" y="1190"/>
                  </a:lnTo>
                  <a:lnTo>
                    <a:pt x="4078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36" name="object 36"/>
            <p:cNvSpPr/>
            <p:nvPr/>
          </p:nvSpPr>
          <p:spPr>
            <a:xfrm>
              <a:off x="537963" y="3428619"/>
              <a:ext cx="484505" cy="495934"/>
            </a:xfrm>
            <a:custGeom>
              <a:avLst/>
              <a:gdLst/>
              <a:ahLst/>
              <a:cxnLst/>
              <a:rect l="l" t="t" r="r" b="b"/>
              <a:pathLst>
                <a:path w="484505" h="495935">
                  <a:moveTo>
                    <a:pt x="76200" y="0"/>
                  </a:moveTo>
                  <a:lnTo>
                    <a:pt x="32146" y="1190"/>
                  </a:lnTo>
                  <a:lnTo>
                    <a:pt x="9525" y="9524"/>
                  </a:lnTo>
                  <a:lnTo>
                    <a:pt x="1190" y="32146"/>
                  </a:lnTo>
                  <a:lnTo>
                    <a:pt x="0" y="76199"/>
                  </a:lnTo>
                  <a:lnTo>
                    <a:pt x="0" y="419658"/>
                  </a:lnTo>
                  <a:lnTo>
                    <a:pt x="1190" y="463711"/>
                  </a:lnTo>
                  <a:lnTo>
                    <a:pt x="9525" y="486333"/>
                  </a:lnTo>
                  <a:lnTo>
                    <a:pt x="32146" y="494668"/>
                  </a:lnTo>
                  <a:lnTo>
                    <a:pt x="76200" y="495858"/>
                  </a:lnTo>
                  <a:lnTo>
                    <a:pt x="407873" y="495858"/>
                  </a:lnTo>
                  <a:lnTo>
                    <a:pt x="451926" y="494668"/>
                  </a:lnTo>
                  <a:lnTo>
                    <a:pt x="474548" y="486333"/>
                  </a:lnTo>
                  <a:lnTo>
                    <a:pt x="482882" y="463711"/>
                  </a:lnTo>
                  <a:lnTo>
                    <a:pt x="484073" y="419658"/>
                  </a:lnTo>
                  <a:lnTo>
                    <a:pt x="484073" y="76199"/>
                  </a:lnTo>
                  <a:lnTo>
                    <a:pt x="482882" y="32146"/>
                  </a:lnTo>
                  <a:lnTo>
                    <a:pt x="474548" y="9524"/>
                  </a:lnTo>
                  <a:lnTo>
                    <a:pt x="451926" y="1190"/>
                  </a:lnTo>
                  <a:lnTo>
                    <a:pt x="407873" y="0"/>
                  </a:lnTo>
                  <a:lnTo>
                    <a:pt x="76200" y="0"/>
                  </a:lnTo>
                  <a:close/>
                </a:path>
              </a:pathLst>
            </a:custGeom>
            <a:ln w="190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370888" y="3027590"/>
            <a:ext cx="1464129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64" dirty="0">
                <a:solidFill>
                  <a:srgbClr val="939598"/>
                </a:solidFill>
                <a:latin typeface="Times New Roman"/>
                <a:cs typeface="Times New Roman"/>
              </a:rPr>
              <a:t>Add </a:t>
            </a:r>
            <a:r>
              <a:rPr sz="1500" b="1" spc="107" dirty="0">
                <a:solidFill>
                  <a:srgbClr val="939598"/>
                </a:solidFill>
                <a:latin typeface="Times New Roman"/>
                <a:cs typeface="Times New Roman"/>
              </a:rPr>
              <a:t>This</a:t>
            </a:r>
            <a:r>
              <a:rPr sz="1500" b="1" spc="198" dirty="0">
                <a:solidFill>
                  <a:srgbClr val="939598"/>
                </a:solidFill>
                <a:latin typeface="Times New Roman"/>
                <a:cs typeface="Times New Roman"/>
              </a:rPr>
              <a:t> </a:t>
            </a:r>
            <a:r>
              <a:rPr sz="1500" b="1" spc="155" dirty="0">
                <a:solidFill>
                  <a:srgbClr val="939598"/>
                </a:solidFill>
                <a:latin typeface="Times New Roman"/>
                <a:cs typeface="Times New Roman"/>
              </a:rPr>
              <a:t>Code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878036" y="239813"/>
            <a:ext cx="1891393" cy="622698"/>
          </a:xfrm>
          <a:prstGeom prst="rect">
            <a:avLst/>
          </a:prstGeom>
        </p:spPr>
        <p:txBody>
          <a:bodyPr vert="horz" wrap="square" lIns="0" tIns="48986" rIns="0" bIns="0" rtlCol="0" anchor="ctr">
            <a:spAutoFit/>
          </a:bodyPr>
          <a:lstStyle/>
          <a:p>
            <a:pPr marL="13607">
              <a:lnSpc>
                <a:spcPct val="100000"/>
              </a:lnSpc>
              <a:spcBef>
                <a:spcPts val="386"/>
              </a:spcBef>
            </a:pPr>
            <a:r>
              <a:rPr sz="2571" spc="80" dirty="0"/>
              <a:t>Chase </a:t>
            </a:r>
            <a:r>
              <a:rPr sz="2571" spc="91" dirty="0"/>
              <a:t>a</a:t>
            </a:r>
            <a:r>
              <a:rPr sz="2571" spc="-262" dirty="0"/>
              <a:t> </a:t>
            </a:r>
            <a:r>
              <a:rPr sz="2571" spc="171" dirty="0"/>
              <a:t>star</a:t>
            </a:r>
            <a:endParaRPr sz="2571"/>
          </a:p>
          <a:p>
            <a:pPr marL="13607">
              <a:lnSpc>
                <a:spcPct val="100000"/>
              </a:lnSpc>
              <a:spcBef>
                <a:spcPts val="118"/>
              </a:spcBef>
            </a:pPr>
            <a:r>
              <a:rPr sz="1071" spc="-54" dirty="0">
                <a:latin typeface="Trebuchet MS"/>
                <a:cs typeface="Trebuchet MS"/>
              </a:rPr>
              <a:t>scratch.mit.edu</a:t>
            </a:r>
            <a:endParaRPr sz="1071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79378" y="1070338"/>
            <a:ext cx="1036184" cy="244572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1500" b="1" spc="-59" dirty="0">
                <a:solidFill>
                  <a:srgbClr val="00A1CB"/>
                </a:solidFill>
                <a:latin typeface="Times New Roman"/>
                <a:cs typeface="Times New Roman"/>
              </a:rPr>
              <a:t>GeT</a:t>
            </a:r>
            <a:r>
              <a:rPr sz="1500" b="1" spc="80" dirty="0">
                <a:solidFill>
                  <a:srgbClr val="00A1CB"/>
                </a:solidFill>
                <a:latin typeface="Times New Roman"/>
                <a:cs typeface="Times New Roman"/>
              </a:rPr>
              <a:t> </a:t>
            </a:r>
            <a:r>
              <a:rPr sz="1500" b="1" spc="145" dirty="0">
                <a:solidFill>
                  <a:srgbClr val="00A1CB"/>
                </a:solidFill>
                <a:latin typeface="Times New Roman"/>
                <a:cs typeface="Times New Roman"/>
              </a:rPr>
              <a:t>reAdy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00698" y="4071977"/>
            <a:ext cx="164646" cy="112678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643" spc="-21" dirty="0">
                <a:solidFill>
                  <a:srgbClr val="231F20"/>
                </a:solidFill>
                <a:latin typeface="Trebuchet MS"/>
                <a:cs typeface="Trebuchet MS"/>
              </a:rPr>
              <a:t>St</a:t>
            </a:r>
            <a:r>
              <a:rPr sz="643" spc="-16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643" spc="-27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endParaRPr sz="643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316267" y="1660072"/>
            <a:ext cx="2763611" cy="2395538"/>
            <a:chOff x="624916" y="1549400"/>
            <a:chExt cx="2579370" cy="2235835"/>
          </a:xfrm>
        </p:grpSpPr>
        <p:sp>
          <p:nvSpPr>
            <p:cNvPr id="42" name="object 42"/>
            <p:cNvSpPr/>
            <p:nvPr/>
          </p:nvSpPr>
          <p:spPr>
            <a:xfrm>
              <a:off x="624916" y="3500945"/>
              <a:ext cx="302729" cy="28423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3" name="object 43"/>
            <p:cNvSpPr/>
            <p:nvPr/>
          </p:nvSpPr>
          <p:spPr>
            <a:xfrm>
              <a:off x="1644002" y="1605165"/>
              <a:ext cx="412394" cy="41238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644002" y="1605152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206197" y="412394"/>
                  </a:moveTo>
                  <a:lnTo>
                    <a:pt x="253476" y="406948"/>
                  </a:lnTo>
                  <a:lnTo>
                    <a:pt x="296878" y="391436"/>
                  </a:lnTo>
                  <a:lnTo>
                    <a:pt x="335163" y="367095"/>
                  </a:lnTo>
                  <a:lnTo>
                    <a:pt x="367095" y="335163"/>
                  </a:lnTo>
                  <a:lnTo>
                    <a:pt x="391436" y="296878"/>
                  </a:lnTo>
                  <a:lnTo>
                    <a:pt x="406948" y="253476"/>
                  </a:lnTo>
                  <a:lnTo>
                    <a:pt x="412394" y="206197"/>
                  </a:lnTo>
                  <a:lnTo>
                    <a:pt x="406948" y="158917"/>
                  </a:lnTo>
                  <a:lnTo>
                    <a:pt x="391436" y="115516"/>
                  </a:lnTo>
                  <a:lnTo>
                    <a:pt x="367095" y="77230"/>
                  </a:lnTo>
                  <a:lnTo>
                    <a:pt x="335163" y="45298"/>
                  </a:lnTo>
                  <a:lnTo>
                    <a:pt x="296878" y="20957"/>
                  </a:lnTo>
                  <a:lnTo>
                    <a:pt x="253476" y="5445"/>
                  </a:lnTo>
                  <a:lnTo>
                    <a:pt x="206197" y="0"/>
                  </a:lnTo>
                  <a:lnTo>
                    <a:pt x="158917" y="5445"/>
                  </a:lnTo>
                  <a:lnTo>
                    <a:pt x="115516" y="20957"/>
                  </a:lnTo>
                  <a:lnTo>
                    <a:pt x="77230" y="45298"/>
                  </a:lnTo>
                  <a:lnTo>
                    <a:pt x="45298" y="77230"/>
                  </a:lnTo>
                  <a:lnTo>
                    <a:pt x="20957" y="115516"/>
                  </a:lnTo>
                  <a:lnTo>
                    <a:pt x="5445" y="158917"/>
                  </a:lnTo>
                  <a:lnTo>
                    <a:pt x="0" y="206197"/>
                  </a:lnTo>
                  <a:lnTo>
                    <a:pt x="5445" y="253476"/>
                  </a:lnTo>
                  <a:lnTo>
                    <a:pt x="20957" y="296878"/>
                  </a:lnTo>
                  <a:lnTo>
                    <a:pt x="45298" y="335163"/>
                  </a:lnTo>
                  <a:lnTo>
                    <a:pt x="77230" y="367095"/>
                  </a:lnTo>
                  <a:lnTo>
                    <a:pt x="115516" y="391436"/>
                  </a:lnTo>
                  <a:lnTo>
                    <a:pt x="158917" y="406948"/>
                  </a:lnTo>
                  <a:lnTo>
                    <a:pt x="206197" y="412394"/>
                  </a:lnTo>
                  <a:close/>
                </a:path>
              </a:pathLst>
            </a:custGeom>
            <a:ln w="17145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5" name="object 45"/>
            <p:cNvSpPr/>
            <p:nvPr/>
          </p:nvSpPr>
          <p:spPr>
            <a:xfrm>
              <a:off x="2482138" y="1558925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69">
                  <a:moveTo>
                    <a:pt x="636270" y="0"/>
                  </a:moveTo>
                  <a:lnTo>
                    <a:pt x="76200" y="0"/>
                  </a:ln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636270"/>
                  </a:lnTo>
                  <a:lnTo>
                    <a:pt x="1190" y="680323"/>
                  </a:lnTo>
                  <a:lnTo>
                    <a:pt x="9525" y="702945"/>
                  </a:lnTo>
                  <a:lnTo>
                    <a:pt x="32146" y="711279"/>
                  </a:lnTo>
                  <a:lnTo>
                    <a:pt x="76200" y="712470"/>
                  </a:lnTo>
                  <a:lnTo>
                    <a:pt x="636270" y="712470"/>
                  </a:lnTo>
                  <a:lnTo>
                    <a:pt x="680323" y="711279"/>
                  </a:lnTo>
                  <a:lnTo>
                    <a:pt x="702945" y="702945"/>
                  </a:lnTo>
                  <a:lnTo>
                    <a:pt x="711279" y="680323"/>
                  </a:lnTo>
                  <a:lnTo>
                    <a:pt x="712470" y="636270"/>
                  </a:lnTo>
                  <a:lnTo>
                    <a:pt x="712470" y="76200"/>
                  </a:lnTo>
                  <a:lnTo>
                    <a:pt x="711279" y="32146"/>
                  </a:lnTo>
                  <a:lnTo>
                    <a:pt x="702945" y="9525"/>
                  </a:lnTo>
                  <a:lnTo>
                    <a:pt x="680323" y="1190"/>
                  </a:lnTo>
                  <a:lnTo>
                    <a:pt x="636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46" name="object 46"/>
            <p:cNvSpPr/>
            <p:nvPr/>
          </p:nvSpPr>
          <p:spPr>
            <a:xfrm>
              <a:off x="2482138" y="1558925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69">
                  <a:moveTo>
                    <a:pt x="76200" y="0"/>
                  </a:moveTo>
                  <a:lnTo>
                    <a:pt x="32146" y="1190"/>
                  </a:lnTo>
                  <a:lnTo>
                    <a:pt x="9525" y="9525"/>
                  </a:lnTo>
                  <a:lnTo>
                    <a:pt x="1190" y="32146"/>
                  </a:lnTo>
                  <a:lnTo>
                    <a:pt x="0" y="76200"/>
                  </a:lnTo>
                  <a:lnTo>
                    <a:pt x="0" y="636270"/>
                  </a:lnTo>
                  <a:lnTo>
                    <a:pt x="1190" y="680323"/>
                  </a:lnTo>
                  <a:lnTo>
                    <a:pt x="9525" y="702945"/>
                  </a:lnTo>
                  <a:lnTo>
                    <a:pt x="32146" y="711279"/>
                  </a:lnTo>
                  <a:lnTo>
                    <a:pt x="76200" y="712470"/>
                  </a:lnTo>
                  <a:lnTo>
                    <a:pt x="636270" y="712470"/>
                  </a:lnTo>
                  <a:lnTo>
                    <a:pt x="680323" y="711279"/>
                  </a:lnTo>
                  <a:lnTo>
                    <a:pt x="702945" y="702945"/>
                  </a:lnTo>
                  <a:lnTo>
                    <a:pt x="711279" y="680323"/>
                  </a:lnTo>
                  <a:lnTo>
                    <a:pt x="712470" y="636270"/>
                  </a:lnTo>
                  <a:lnTo>
                    <a:pt x="712470" y="76200"/>
                  </a:lnTo>
                  <a:lnTo>
                    <a:pt x="711279" y="32146"/>
                  </a:lnTo>
                  <a:lnTo>
                    <a:pt x="702945" y="9525"/>
                  </a:lnTo>
                  <a:lnTo>
                    <a:pt x="680323" y="1190"/>
                  </a:lnTo>
                  <a:lnTo>
                    <a:pt x="636270" y="0"/>
                  </a:lnTo>
                  <a:lnTo>
                    <a:pt x="76200" y="0"/>
                  </a:lnTo>
                  <a:close/>
                </a:path>
              </a:pathLst>
            </a:custGeom>
            <a:ln w="190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146548" y="2234333"/>
            <a:ext cx="965427" cy="343189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75518" marR="5443" indent="-62590">
              <a:lnSpc>
                <a:spcPct val="111100"/>
              </a:lnSpc>
              <a:spcBef>
                <a:spcPts val="107"/>
              </a:spcBef>
            </a:pPr>
            <a:r>
              <a:rPr sz="964" b="1" spc="-32" dirty="0">
                <a:solidFill>
                  <a:srgbClr val="636466"/>
                </a:solidFill>
                <a:latin typeface="Trebuchet MS"/>
                <a:cs typeface="Trebuchet MS"/>
              </a:rPr>
              <a:t>Choose</a:t>
            </a:r>
            <a:r>
              <a:rPr sz="964" b="1" spc="-129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16" dirty="0">
                <a:solidFill>
                  <a:srgbClr val="636466"/>
                </a:solidFill>
                <a:latin typeface="Trebuchet MS"/>
                <a:cs typeface="Trebuchet MS"/>
              </a:rPr>
              <a:t>a</a:t>
            </a:r>
            <a:r>
              <a:rPr sz="964" b="1" spc="-12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sprite</a:t>
            </a:r>
            <a:r>
              <a:rPr sz="964" b="1" spc="-12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  </a:t>
            </a:r>
            <a:r>
              <a:rPr sz="964" b="1" spc="-43" dirty="0">
                <a:solidFill>
                  <a:srgbClr val="636466"/>
                </a:solidFill>
                <a:latin typeface="Trebuchet MS"/>
                <a:cs typeface="Trebuchet MS"/>
              </a:rPr>
              <a:t>chase, </a:t>
            </a:r>
            <a:r>
              <a:rPr sz="964" b="1" spc="-48" dirty="0">
                <a:solidFill>
                  <a:srgbClr val="636466"/>
                </a:solidFill>
                <a:latin typeface="Trebuchet MS"/>
                <a:cs typeface="Trebuchet MS"/>
              </a:rPr>
              <a:t>like</a:t>
            </a:r>
            <a:r>
              <a:rPr sz="964" b="1" spc="-193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59" dirty="0">
                <a:solidFill>
                  <a:srgbClr val="636466"/>
                </a:solidFill>
                <a:latin typeface="Trebuchet MS"/>
                <a:cs typeface="Trebuchet MS"/>
              </a:rPr>
              <a:t>Star.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82891" y="2257588"/>
            <a:ext cx="210230" cy="145635"/>
          </a:xfrm>
          <a:prstGeom prst="rect">
            <a:avLst/>
          </a:prstGeom>
        </p:spPr>
        <p:txBody>
          <a:bodyPr vert="horz" wrap="square" lIns="0" tIns="13607" rIns="0" bIns="0" rtlCol="0">
            <a:spAutoFit/>
          </a:bodyPr>
          <a:lstStyle/>
          <a:p>
            <a:pPr marL="13607">
              <a:spcBef>
                <a:spcPts val="107"/>
              </a:spcBef>
            </a:pPr>
            <a:r>
              <a:rPr sz="857" spc="-27" dirty="0">
                <a:solidFill>
                  <a:srgbClr val="231F20"/>
                </a:solidFill>
                <a:latin typeface="Trebuchet MS"/>
                <a:cs typeface="Trebuchet MS"/>
              </a:rPr>
              <a:t>St</a:t>
            </a:r>
            <a:r>
              <a:rPr sz="857" spc="-21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57" spc="-37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endParaRPr sz="857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191587" y="1786182"/>
            <a:ext cx="2449286" cy="3167063"/>
            <a:chOff x="1441881" y="1667103"/>
            <a:chExt cx="2286000" cy="2955925"/>
          </a:xfrm>
        </p:grpSpPr>
        <p:sp>
          <p:nvSpPr>
            <p:cNvPr id="50" name="object 50"/>
            <p:cNvSpPr/>
            <p:nvPr/>
          </p:nvSpPr>
          <p:spPr>
            <a:xfrm>
              <a:off x="2571165" y="1667103"/>
              <a:ext cx="535939" cy="42078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  <p:sp>
          <p:nvSpPr>
            <p:cNvPr id="51" name="object 51"/>
            <p:cNvSpPr/>
            <p:nvPr/>
          </p:nvSpPr>
          <p:spPr>
            <a:xfrm>
              <a:off x="1441881" y="3322320"/>
              <a:ext cx="2286000" cy="13000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29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484525" y="3919469"/>
            <a:ext cx="1705655" cy="339799"/>
          </a:xfrm>
          <a:prstGeom prst="rect">
            <a:avLst/>
          </a:prstGeom>
        </p:spPr>
        <p:txBody>
          <a:bodyPr vert="horz" wrap="square" lIns="0" tIns="29935" rIns="0" bIns="0" rtlCol="0">
            <a:spAutoFit/>
          </a:bodyPr>
          <a:lstStyle/>
          <a:p>
            <a:pPr marL="13607">
              <a:spcBef>
                <a:spcPts val="235"/>
              </a:spcBef>
            </a:pPr>
            <a:r>
              <a:rPr sz="964" b="1" spc="-150" dirty="0">
                <a:solidFill>
                  <a:srgbClr val="636466"/>
                </a:solidFill>
                <a:latin typeface="Verdana"/>
                <a:cs typeface="Verdana"/>
              </a:rPr>
              <a:t>Type a </a:t>
            </a:r>
            <a:r>
              <a:rPr sz="964" b="1" spc="-134" dirty="0">
                <a:solidFill>
                  <a:srgbClr val="636466"/>
                </a:solidFill>
                <a:latin typeface="Verdana"/>
                <a:cs typeface="Verdana"/>
              </a:rPr>
              <a:t>smaller </a:t>
            </a:r>
            <a:r>
              <a:rPr sz="964" b="1" spc="-155" dirty="0">
                <a:solidFill>
                  <a:srgbClr val="636466"/>
                </a:solidFill>
                <a:latin typeface="Verdana"/>
                <a:cs typeface="Verdana"/>
              </a:rPr>
              <a:t>number </a:t>
            </a:r>
            <a:r>
              <a:rPr sz="964" b="1" spc="-139" dirty="0">
                <a:solidFill>
                  <a:srgbClr val="636466"/>
                </a:solidFill>
                <a:latin typeface="Verdana"/>
                <a:cs typeface="Verdana"/>
              </a:rPr>
              <a:t>(like</a:t>
            </a:r>
            <a:r>
              <a:rPr sz="964" b="1" spc="-134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964" b="1" spc="-171" dirty="0">
                <a:solidFill>
                  <a:srgbClr val="636466"/>
                </a:solidFill>
                <a:latin typeface="Verdana"/>
                <a:cs typeface="Verdana"/>
              </a:rPr>
              <a:t>0.5)</a:t>
            </a:r>
            <a:endParaRPr sz="964">
              <a:latin typeface="Verdana"/>
              <a:cs typeface="Verdana"/>
            </a:endParaRPr>
          </a:p>
          <a:p>
            <a:pPr marL="13607">
              <a:spcBef>
                <a:spcPts val="129"/>
              </a:spcBef>
            </a:pP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to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make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37" dirty="0">
                <a:solidFill>
                  <a:srgbClr val="636466"/>
                </a:solidFill>
                <a:latin typeface="Trebuchet MS"/>
                <a:cs typeface="Trebuchet MS"/>
              </a:rPr>
              <a:t>it</a:t>
            </a:r>
            <a:r>
              <a:rPr sz="964" b="1" spc="-107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27" dirty="0">
                <a:solidFill>
                  <a:srgbClr val="636466"/>
                </a:solidFill>
                <a:latin typeface="Trebuchet MS"/>
                <a:cs typeface="Trebuchet MS"/>
              </a:rPr>
              <a:t>glide</a:t>
            </a:r>
            <a:r>
              <a:rPr sz="964" b="1" spc="-102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964" b="1" spc="-64" dirty="0">
                <a:solidFill>
                  <a:srgbClr val="636466"/>
                </a:solidFill>
                <a:latin typeface="Trebuchet MS"/>
                <a:cs typeface="Trebuchet MS"/>
              </a:rPr>
              <a:t>faster.</a:t>
            </a:r>
            <a:endParaRPr sz="964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836348" y="4098811"/>
            <a:ext cx="618445" cy="356507"/>
          </a:xfrm>
          <a:custGeom>
            <a:avLst/>
            <a:gdLst/>
            <a:ahLst/>
            <a:cxnLst/>
            <a:rect l="l" t="t" r="r" b="b"/>
            <a:pathLst>
              <a:path w="577214" h="332739">
                <a:moveTo>
                  <a:pt x="0" y="332727"/>
                </a:moveTo>
                <a:lnTo>
                  <a:pt x="116763" y="0"/>
                </a:lnTo>
                <a:lnTo>
                  <a:pt x="577138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 sz="1929"/>
          </a:p>
        </p:txBody>
      </p:sp>
    </p:spTree>
    <p:extLst>
      <p:ext uri="{BB962C8B-B14F-4D97-AF65-F5344CB8AC3E}">
        <p14:creationId xmlns:p14="http://schemas.microsoft.com/office/powerpoint/2010/main" val="287774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Widescreen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Verdana</vt:lpstr>
      <vt:lpstr>Office Theme</vt:lpstr>
      <vt:lpstr>Scratch</vt:lpstr>
      <vt:lpstr>Chase Game  Cards</vt:lpstr>
      <vt:lpstr>Chase Game Cards</vt:lpstr>
      <vt:lpstr>Move Left and right</vt:lpstr>
      <vt:lpstr>Move Left and right scratch.mit.edu</vt:lpstr>
      <vt:lpstr>Move Up and down</vt:lpstr>
      <vt:lpstr>Move Up and down scratch.mit.edu</vt:lpstr>
      <vt:lpstr>Chase a star</vt:lpstr>
      <vt:lpstr>Chase a star scratch.mit.edu</vt:lpstr>
      <vt:lpstr>play a sound</vt:lpstr>
      <vt:lpstr>play a sound scratch.mit.edu</vt:lpstr>
      <vt:lpstr>Add a score</vt:lpstr>
      <vt:lpstr>Add a score scratch.mit.edu</vt:lpstr>
      <vt:lpstr>Level Up!</vt:lpstr>
      <vt:lpstr>Level Up! scratch.mit.edu</vt:lpstr>
      <vt:lpstr>Victory Message</vt:lpstr>
      <vt:lpstr>Victory Message scratch.mit.edu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</dc:title>
  <dc:creator>Sarah Stokes</dc:creator>
  <cp:lastModifiedBy>Sarah Stokes</cp:lastModifiedBy>
  <cp:revision>1</cp:revision>
  <dcterms:created xsi:type="dcterms:W3CDTF">2020-04-29T14:01:45Z</dcterms:created>
  <dcterms:modified xsi:type="dcterms:W3CDTF">2020-04-29T14:02:07Z</dcterms:modified>
</cp:coreProperties>
</file>