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milylives.org.uk/how-we-can-help/confidential-helpline/" TargetMode="External"/><Relationship Id="rId2" Type="http://schemas.openxmlformats.org/officeDocument/2006/relationships/hyperlink" Target="http://www.childline.org.uk/Talk/Chat/Pages/OnlineCha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ceop.police.uk/ceop-repor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Sex and Relationships part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 descr="https://www.netsafe.org.nz/wp-content/uploads/2015/09/sexting-scrabble-1140x641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DAE1F1"/>
              </a:clrFrom>
              <a:clrTo>
                <a:srgbClr val="DAE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1" t="17401" r="11890" b="47038"/>
          <a:stretch/>
        </p:blipFill>
        <p:spPr bwMode="auto">
          <a:xfrm>
            <a:off x="539948" y="4721428"/>
            <a:ext cx="5556053" cy="155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062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646460"/>
            <a:ext cx="12192000" cy="211540"/>
          </a:xfrm>
          <a:prstGeom prst="rect">
            <a:avLst/>
          </a:prstGeom>
          <a:solidFill>
            <a:srgbClr val="538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40518" y="1595021"/>
            <a:ext cx="50887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you have been affected by any aspect of sexting you can get help from Childline: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Childline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 – 0800 11 11 or in an online chat at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http://www.childline.org.uk/Talk/Chat/Pages/OnlineChat.aspx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Family Support Workers by calling our confidential helpline on 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0808 800 2222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20147" y="211540"/>
            <a:ext cx="5549410" cy="917173"/>
          </a:xfrm>
          <a:prstGeom prst="rect">
            <a:avLst/>
          </a:prstGeom>
          <a:solidFill>
            <a:srgbClr val="538CB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Childline can help you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2491"/>
          <a:stretch/>
        </p:blipFill>
        <p:spPr>
          <a:xfrm>
            <a:off x="6200775" y="1351230"/>
            <a:ext cx="5586413" cy="476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73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646460"/>
            <a:ext cx="12192000" cy="211540"/>
          </a:xfrm>
          <a:prstGeom prst="rect">
            <a:avLst/>
          </a:prstGeom>
          <a:solidFill>
            <a:srgbClr val="538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" y="365125"/>
            <a:ext cx="3071815" cy="735013"/>
          </a:xfrm>
          <a:prstGeom prst="rect">
            <a:avLst/>
          </a:prstGeom>
          <a:solidFill>
            <a:srgbClr val="538CB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SUMMARY: </a:t>
            </a:r>
          </a:p>
        </p:txBody>
      </p:sp>
      <p:pic>
        <p:nvPicPr>
          <p:cNvPr id="10242" name="Picture 2" descr="Image result for think before you sex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72" y="1320491"/>
            <a:ext cx="9179720" cy="481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87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646460"/>
            <a:ext cx="12192000" cy="211540"/>
          </a:xfrm>
          <a:prstGeom prst="rect">
            <a:avLst/>
          </a:prstGeom>
          <a:solidFill>
            <a:srgbClr val="538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" y="365126"/>
            <a:ext cx="10015540" cy="1377949"/>
          </a:xfrm>
          <a:prstGeom prst="rect">
            <a:avLst/>
          </a:prstGeom>
          <a:solidFill>
            <a:srgbClr val="538CB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down everything you   </a:t>
            </a:r>
          </a:p>
          <a:p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know about </a:t>
            </a:r>
            <a:r>
              <a:rPr lang="en-GB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sexting or discuss with your parent? </a:t>
            </a:r>
            <a:endParaRPr lang="en-GB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5054" y="2184273"/>
            <a:ext cx="239553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0" i="0" dirty="0">
                <a:effectLst/>
                <a:latin typeface="arial" panose="020B0604020202020204" pitchFamily="34" charset="0"/>
              </a:rPr>
              <a:t>Sending sexually explicit photographs or messages via mobile phone</a:t>
            </a:r>
            <a:endParaRPr lang="en-GB" sz="2800" dirty="0"/>
          </a:p>
        </p:txBody>
      </p:sp>
      <p:pic>
        <p:nvPicPr>
          <p:cNvPr id="2050" name="Picture 2" descr="https://www.netsafe.org.nz/wp-content/uploads/2015/09/sexting-scrabble-1140x641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DAE1F1"/>
              </a:clrFrom>
              <a:clrTo>
                <a:srgbClr val="DAE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1" t="17401" r="11890" b="47038"/>
          <a:stretch/>
        </p:blipFill>
        <p:spPr bwMode="auto">
          <a:xfrm>
            <a:off x="3205627" y="3160143"/>
            <a:ext cx="5556053" cy="155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315451" y="2083380"/>
            <a:ext cx="18859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Explicit or ‘dirty’ pics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9906" y="5194243"/>
            <a:ext cx="29520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Naked pictures or 'nudes'</a:t>
            </a:r>
          </a:p>
        </p:txBody>
      </p:sp>
      <p:sp>
        <p:nvSpPr>
          <p:cNvPr id="3" name="Rectangle 2"/>
          <p:cNvSpPr/>
          <p:nvPr/>
        </p:nvSpPr>
        <p:spPr>
          <a:xfrm>
            <a:off x="9315451" y="3485087"/>
            <a:ext cx="24630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‘Underwear shots'</a:t>
            </a:r>
          </a:p>
        </p:txBody>
      </p:sp>
      <p:sp>
        <p:nvSpPr>
          <p:cNvPr id="6" name="Rectangle 5"/>
          <p:cNvSpPr/>
          <p:nvPr/>
        </p:nvSpPr>
        <p:spPr>
          <a:xfrm>
            <a:off x="4109221" y="2108201"/>
            <a:ext cx="36191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Rude text messages or videos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00612" y="4752829"/>
            <a:ext cx="42957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They can be sent to or from a friend, boyfriend, girlfriend or someone you've met online</a:t>
            </a:r>
          </a:p>
        </p:txBody>
      </p:sp>
    </p:spTree>
    <p:extLst>
      <p:ext uri="{BB962C8B-B14F-4D97-AF65-F5344CB8AC3E}">
        <p14:creationId xmlns:p14="http://schemas.microsoft.com/office/powerpoint/2010/main" val="258849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3" grpId="0"/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646460"/>
            <a:ext cx="12192000" cy="211540"/>
          </a:xfrm>
          <a:prstGeom prst="rect">
            <a:avLst/>
          </a:prstGeom>
          <a:solidFill>
            <a:srgbClr val="538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404380"/>
            <a:ext cx="4286252" cy="785090"/>
          </a:xfrm>
          <a:prstGeom prst="rect">
            <a:avLst/>
          </a:prstGeom>
          <a:solidFill>
            <a:srgbClr val="538CB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Did you know?</a:t>
            </a:r>
          </a:p>
        </p:txBody>
      </p:sp>
      <p:pic>
        <p:nvPicPr>
          <p:cNvPr id="4098" name="Picture 2" descr="Image result for sex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2" y="1922477"/>
            <a:ext cx="5210175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76286" y="2025139"/>
            <a:ext cx="4710114" cy="3785652"/>
          </a:xfrm>
          <a:prstGeom prst="rect">
            <a:avLst/>
          </a:prstGeom>
          <a:solidFill>
            <a:srgbClr val="EE1B3B"/>
          </a:solidFill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Worst case scenarios of sexting have led to blackmail, depression and even suicide</a:t>
            </a:r>
          </a:p>
        </p:txBody>
      </p:sp>
    </p:spTree>
    <p:extLst>
      <p:ext uri="{BB962C8B-B14F-4D97-AF65-F5344CB8AC3E}">
        <p14:creationId xmlns:p14="http://schemas.microsoft.com/office/powerpoint/2010/main" val="122667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646460"/>
            <a:ext cx="12192000" cy="211540"/>
          </a:xfrm>
          <a:prstGeom prst="rect">
            <a:avLst/>
          </a:prstGeom>
          <a:solidFill>
            <a:srgbClr val="538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" y="365126"/>
            <a:ext cx="5500690" cy="863599"/>
          </a:xfrm>
          <a:prstGeom prst="rect">
            <a:avLst/>
          </a:prstGeom>
          <a:solidFill>
            <a:srgbClr val="538CB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Why is sexting harmful?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1255" y="1463366"/>
            <a:ext cx="1110798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Sexting can damage reputations – social and digital.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Emotionally, sexting can take a toll on a person, especially if it backfires and gets into the wrong hands.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Texts or images sent (even via “disappearing” messaging apps) can be, and usually are, screenshotted and shared or forwarded.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Online, peers can use social media to repost the image, to taunt and harass the original sender.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a school setting, gossip and rumours can lead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bullying, even physical harassment.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Young people may feel like they're caught in a trap with no way 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Consequences could be life long: images could re-surface years after being taken and posted. Employers may find things out from online searches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7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646460"/>
            <a:ext cx="12192000" cy="211540"/>
          </a:xfrm>
          <a:prstGeom prst="rect">
            <a:avLst/>
          </a:prstGeom>
          <a:solidFill>
            <a:srgbClr val="538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" y="365126"/>
            <a:ext cx="4843465" cy="863599"/>
          </a:xfrm>
          <a:prstGeom prst="rect">
            <a:avLst/>
          </a:prstGeom>
          <a:solidFill>
            <a:srgbClr val="538CB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Sexting and the law</a:t>
            </a:r>
          </a:p>
        </p:txBody>
      </p:sp>
      <p:sp>
        <p:nvSpPr>
          <p:cNvPr id="2" name="AutoShape 2" descr="A teenage girl at her compu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60375" y="2268707"/>
            <a:ext cx="4754563" cy="4401205"/>
          </a:xfrm>
          <a:prstGeom prst="rect">
            <a:avLst/>
          </a:prstGeom>
          <a:ln w="38100">
            <a:solidFill>
              <a:srgbClr val="F6931E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It is illegal to possess, take or distribute sexual images of someone who is under 18, even if that person is yourself.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Breaking that law can result in under-18s receiving a police caution or being put on the sex offender register.</a:t>
            </a:r>
          </a:p>
        </p:txBody>
      </p:sp>
      <p:pic>
        <p:nvPicPr>
          <p:cNvPr id="1026" name="Picture 2" descr="teenage sexting and its consequenc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9" b="24970"/>
          <a:stretch/>
        </p:blipFill>
        <p:spPr bwMode="auto">
          <a:xfrm>
            <a:off x="5670551" y="2268707"/>
            <a:ext cx="5959475" cy="280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126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688" y="3485872"/>
            <a:ext cx="4445431" cy="31118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646460"/>
            <a:ext cx="12192000" cy="211540"/>
          </a:xfrm>
          <a:prstGeom prst="rect">
            <a:avLst/>
          </a:prstGeom>
          <a:solidFill>
            <a:srgbClr val="538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" y="365126"/>
            <a:ext cx="4843465" cy="863599"/>
          </a:xfrm>
          <a:prstGeom prst="rect">
            <a:avLst/>
          </a:prstGeom>
          <a:solidFill>
            <a:srgbClr val="538CB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Sexting and the law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643688" y="1348638"/>
            <a:ext cx="5114925" cy="2088448"/>
            <a:chOff x="6643688" y="1348638"/>
            <a:chExt cx="5114925" cy="2088448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6643688" y="1348638"/>
              <a:ext cx="5114925" cy="2088448"/>
            </a:xfrm>
            <a:prstGeom prst="wedgeRoundRectCallout">
              <a:avLst>
                <a:gd name="adj1" fmla="val 63611"/>
                <a:gd name="adj2" fmla="val 70503"/>
                <a:gd name="adj3" fmla="val 16667"/>
              </a:avLst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756154" y="1545466"/>
              <a:ext cx="4889991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Boy of five among nearly 400 sexting cases dealt with by police</a:t>
              </a:r>
              <a:endParaRPr lang="en-GB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19100" y="2320622"/>
            <a:ext cx="5559669" cy="4154984"/>
          </a:xfrm>
          <a:prstGeom prst="rect">
            <a:avLst/>
          </a:prstGeom>
          <a:ln w="38100">
            <a:solidFill>
              <a:srgbClr val="F6931E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you are under the age of 18, the law sees you as a child. Therefore, if you have any indecent images or videos of somebody who is under 18 you would technically be in possession of an indecent image of a child – even if you are the same age.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Where sexual imagery of young people is created, stored or distributed, young people could be added to the police database</a:t>
            </a:r>
          </a:p>
        </p:txBody>
      </p:sp>
    </p:spTree>
    <p:extLst>
      <p:ext uri="{BB962C8B-B14F-4D97-AF65-F5344CB8AC3E}">
        <p14:creationId xmlns:p14="http://schemas.microsoft.com/office/powerpoint/2010/main" val="39468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646460"/>
            <a:ext cx="12192000" cy="211540"/>
          </a:xfrm>
          <a:prstGeom prst="rect">
            <a:avLst/>
          </a:prstGeom>
          <a:solidFill>
            <a:srgbClr val="538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" y="365126"/>
            <a:ext cx="9572627" cy="1575237"/>
          </a:xfrm>
          <a:prstGeom prst="rect">
            <a:avLst/>
          </a:prstGeom>
          <a:solidFill>
            <a:srgbClr val="538CB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What can you do if you experience sexting? Write down the steps you would take.  </a:t>
            </a:r>
          </a:p>
        </p:txBody>
      </p:sp>
      <p:pic>
        <p:nvPicPr>
          <p:cNvPr id="8" name="Picture 2" descr=" So, should your 17-year-old son have images on his phone of his 16-year-old girlfriend’s bare breasts, even if she did send them to him herself, he is in possession of child pornography and can be prosecuted for i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9"/>
          <a:stretch/>
        </p:blipFill>
        <p:spPr bwMode="auto">
          <a:xfrm>
            <a:off x="6096000" y="1940363"/>
            <a:ext cx="5880972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4806" y="2031254"/>
            <a:ext cx="53863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Talk to an adult you trust about the situation e.g. parent, carer or teacher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Un-invite or block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you've been sent a sexual image or video, don't pass it on or share it with anyone.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Make a report about what’s happened to the Internet Watch Foundation (IWF)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Report them to the police</a:t>
            </a:r>
          </a:p>
        </p:txBody>
      </p:sp>
    </p:spTree>
    <p:extLst>
      <p:ext uri="{BB962C8B-B14F-4D97-AF65-F5344CB8AC3E}">
        <p14:creationId xmlns:p14="http://schemas.microsoft.com/office/powerpoint/2010/main" val="100862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646460"/>
            <a:ext cx="12192000" cy="211540"/>
          </a:xfrm>
          <a:prstGeom prst="rect">
            <a:avLst/>
          </a:prstGeom>
          <a:solidFill>
            <a:srgbClr val="538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2" y="365126"/>
            <a:ext cx="5472115" cy="806449"/>
          </a:xfrm>
          <a:prstGeom prst="rect">
            <a:avLst/>
          </a:prstGeom>
          <a:solidFill>
            <a:srgbClr val="538CB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an incident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888222" y="1326760"/>
            <a:ext cx="968066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Report them using: </a:t>
            </a:r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www.ceop.police.uk/ceop-report/</a:t>
            </a:r>
            <a:endParaRPr lang="en-GB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10877" b="3685"/>
          <a:stretch/>
        </p:blipFill>
        <p:spPr>
          <a:xfrm>
            <a:off x="501883" y="2223628"/>
            <a:ext cx="11188233" cy="426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73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" y="1989174"/>
            <a:ext cx="11687175" cy="43624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646460"/>
            <a:ext cx="12192000" cy="211540"/>
          </a:xfrm>
          <a:prstGeom prst="rect">
            <a:avLst/>
          </a:prstGeom>
          <a:solidFill>
            <a:srgbClr val="538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20147" y="211540"/>
            <a:ext cx="5549410" cy="917173"/>
          </a:xfrm>
          <a:prstGeom prst="rect">
            <a:avLst/>
          </a:prstGeom>
          <a:solidFill>
            <a:srgbClr val="538CBD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Childline can help you </a:t>
            </a:r>
          </a:p>
        </p:txBody>
      </p:sp>
    </p:spTree>
    <p:extLst>
      <p:ext uri="{BB962C8B-B14F-4D97-AF65-F5344CB8AC3E}">
        <p14:creationId xmlns:p14="http://schemas.microsoft.com/office/powerpoint/2010/main" val="1053602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24</TotalTime>
  <Words>432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</vt:lpstr>
      <vt:lpstr>Century Gothic</vt:lpstr>
      <vt:lpstr>Wingdings 2</vt:lpstr>
      <vt:lpstr>Quotable</vt:lpstr>
      <vt:lpstr>Sex and Relationships 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 and Relationships part 2</dc:title>
  <dc:creator>itadmin</dc:creator>
  <cp:lastModifiedBy>itadmin</cp:lastModifiedBy>
  <cp:revision>2</cp:revision>
  <dcterms:created xsi:type="dcterms:W3CDTF">2020-05-07T09:18:41Z</dcterms:created>
  <dcterms:modified xsi:type="dcterms:W3CDTF">2020-05-07T09:55:23Z</dcterms:modified>
</cp:coreProperties>
</file>