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6" r:id="rId3"/>
    <p:sldId id="257" r:id="rId4"/>
    <p:sldId id="265" r:id="rId5"/>
    <p:sldId id="258" r:id="rId6"/>
    <p:sldId id="259" r:id="rId7"/>
    <p:sldId id="266" r:id="rId8"/>
    <p:sldId id="260" r:id="rId9"/>
    <p:sldId id="261" r:id="rId10"/>
    <p:sldId id="264" r:id="rId11"/>
    <p:sldId id="267" r:id="rId12"/>
    <p:sldId id="268" r:id="rId13"/>
    <p:sldId id="269" r:id="rId14"/>
    <p:sldId id="282"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63" r:id="rId28"/>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90929"/>
  </p:normalViewPr>
  <p:slideViewPr>
    <p:cSldViewPr>
      <p:cViewPr varScale="1">
        <p:scale>
          <a:sx n="67" d="100"/>
          <a:sy n="67" d="100"/>
        </p:scale>
        <p:origin x="130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56BB8139-E4BA-46D2-80A5-1F62EC3D0F10}" type="slidenum">
              <a:rPr lang="en-GB" altLang="en-US"/>
              <a:pPr/>
              <a:t>‹#›</a:t>
            </a:fld>
            <a:endParaRPr lang="en-GB" altLang="en-US"/>
          </a:p>
        </p:txBody>
      </p:sp>
    </p:spTree>
    <p:extLst>
      <p:ext uri="{BB962C8B-B14F-4D97-AF65-F5344CB8AC3E}">
        <p14:creationId xmlns:p14="http://schemas.microsoft.com/office/powerpoint/2010/main" val="57092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CA1ABC0F-374E-423F-94EF-0AE21EB40C65}" type="slidenum">
              <a:rPr lang="en-GB" altLang="en-US"/>
              <a:pPr/>
              <a:t>‹#›</a:t>
            </a:fld>
            <a:endParaRPr lang="en-GB" altLang="en-US"/>
          </a:p>
        </p:txBody>
      </p:sp>
    </p:spTree>
    <p:extLst>
      <p:ext uri="{BB962C8B-B14F-4D97-AF65-F5344CB8AC3E}">
        <p14:creationId xmlns:p14="http://schemas.microsoft.com/office/powerpoint/2010/main" val="1220569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C2E665B-FAB8-4D68-AA00-C003DE749368}" type="slidenum">
              <a:rPr lang="en-GB" altLang="en-US"/>
              <a:pPr/>
              <a:t>‹#›</a:t>
            </a:fld>
            <a:endParaRPr lang="en-GB" altLang="en-US"/>
          </a:p>
        </p:txBody>
      </p:sp>
    </p:spTree>
    <p:extLst>
      <p:ext uri="{BB962C8B-B14F-4D97-AF65-F5344CB8AC3E}">
        <p14:creationId xmlns:p14="http://schemas.microsoft.com/office/powerpoint/2010/main" val="1824288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527A76E9-168D-4ECC-9683-A6BD77462895}" type="slidenum">
              <a:rPr lang="en-GB" altLang="en-US"/>
              <a:pPr/>
              <a:t>‹#›</a:t>
            </a:fld>
            <a:endParaRPr lang="en-GB" altLang="en-US"/>
          </a:p>
        </p:txBody>
      </p:sp>
    </p:spTree>
    <p:extLst>
      <p:ext uri="{BB962C8B-B14F-4D97-AF65-F5344CB8AC3E}">
        <p14:creationId xmlns:p14="http://schemas.microsoft.com/office/powerpoint/2010/main" val="22149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0D8581FD-D57A-4C6E-A104-E729E9E59F8C}" type="slidenum">
              <a:rPr lang="en-GB" altLang="en-US"/>
              <a:pPr/>
              <a:t>‹#›</a:t>
            </a:fld>
            <a:endParaRPr lang="en-GB" altLang="en-US"/>
          </a:p>
        </p:txBody>
      </p:sp>
    </p:spTree>
    <p:extLst>
      <p:ext uri="{BB962C8B-B14F-4D97-AF65-F5344CB8AC3E}">
        <p14:creationId xmlns:p14="http://schemas.microsoft.com/office/powerpoint/2010/main" val="3168639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41E79023-7E65-4D19-B5BB-0AD0BE941A64}" type="slidenum">
              <a:rPr lang="en-GB" altLang="en-US"/>
              <a:pPr/>
              <a:t>‹#›</a:t>
            </a:fld>
            <a:endParaRPr lang="en-GB" altLang="en-US"/>
          </a:p>
        </p:txBody>
      </p:sp>
    </p:spTree>
    <p:extLst>
      <p:ext uri="{BB962C8B-B14F-4D97-AF65-F5344CB8AC3E}">
        <p14:creationId xmlns:p14="http://schemas.microsoft.com/office/powerpoint/2010/main" val="105990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E407330E-622B-4C8D-A5FE-7FF965E650B6}" type="slidenum">
              <a:rPr lang="en-GB" altLang="en-US"/>
              <a:pPr/>
              <a:t>‹#›</a:t>
            </a:fld>
            <a:endParaRPr lang="en-GB" altLang="en-US"/>
          </a:p>
        </p:txBody>
      </p:sp>
    </p:spTree>
    <p:extLst>
      <p:ext uri="{BB962C8B-B14F-4D97-AF65-F5344CB8AC3E}">
        <p14:creationId xmlns:p14="http://schemas.microsoft.com/office/powerpoint/2010/main" val="92838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FD0311CA-2727-4132-B4E7-388F4C5F6E09}" type="slidenum">
              <a:rPr lang="en-GB" altLang="en-US"/>
              <a:pPr/>
              <a:t>‹#›</a:t>
            </a:fld>
            <a:endParaRPr lang="en-GB" altLang="en-US"/>
          </a:p>
        </p:txBody>
      </p:sp>
    </p:spTree>
    <p:extLst>
      <p:ext uri="{BB962C8B-B14F-4D97-AF65-F5344CB8AC3E}">
        <p14:creationId xmlns:p14="http://schemas.microsoft.com/office/powerpoint/2010/main" val="350916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A9664079-F0B2-442F-A8B4-20E5A4E4C5EB}" type="slidenum">
              <a:rPr lang="en-GB" altLang="en-US"/>
              <a:pPr/>
              <a:t>‹#›</a:t>
            </a:fld>
            <a:endParaRPr lang="en-GB" altLang="en-US"/>
          </a:p>
        </p:txBody>
      </p:sp>
    </p:spTree>
    <p:extLst>
      <p:ext uri="{BB962C8B-B14F-4D97-AF65-F5344CB8AC3E}">
        <p14:creationId xmlns:p14="http://schemas.microsoft.com/office/powerpoint/2010/main" val="300102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674999C-4EC9-472B-8FA0-425CE2738F00}" type="slidenum">
              <a:rPr lang="en-GB" altLang="en-US"/>
              <a:pPr/>
              <a:t>‹#›</a:t>
            </a:fld>
            <a:endParaRPr lang="en-GB" altLang="en-US"/>
          </a:p>
        </p:txBody>
      </p:sp>
    </p:spTree>
    <p:extLst>
      <p:ext uri="{BB962C8B-B14F-4D97-AF65-F5344CB8AC3E}">
        <p14:creationId xmlns:p14="http://schemas.microsoft.com/office/powerpoint/2010/main" val="325433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5B160338-CEC1-4035-98B3-DFC32179E3F9}" type="slidenum">
              <a:rPr lang="en-GB" altLang="en-US"/>
              <a:pPr/>
              <a:t>‹#›</a:t>
            </a:fld>
            <a:endParaRPr lang="en-GB" altLang="en-US"/>
          </a:p>
        </p:txBody>
      </p:sp>
    </p:spTree>
    <p:extLst>
      <p:ext uri="{BB962C8B-B14F-4D97-AF65-F5344CB8AC3E}">
        <p14:creationId xmlns:p14="http://schemas.microsoft.com/office/powerpoint/2010/main" val="107501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A5144E-FEF4-427D-AFD0-1D5A9DD8BCD1}"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https://i.guim.co.uk/img/static/sys-images/Guardian/Pix/pictures/2014/3/13/1394727944899/George-Frideric-Handel-011.jpg?width=300&amp;quality=85&amp;auto=format&amp;fit=max&amp;s=17d6a522da80c35061caa8e14ee11b3c"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https://images.contentstack.io/v3/assets/bltf04078f3cf7a9c30/blt151085948513154c/5e3966b3496fb517b2d16365/Debussy.jpg"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https://www.biography.com/.image/t_share/MTI2NTgyMzIxOTcyMjU5NDU5/beethoven-600x600jpg.jpg" TargetMode="Externa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https://cdn.britannica.com/s:800x450,c:crop/91/193391-138-EB007127/Richard-Haier-plasticity-human-intelligence-notion-effect.jpg" TargetMode="Externa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https://upload.wikimedia.org/wikipedia/commons/0/05/Joseph_Haydn.jpg" TargetMode="Externa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https://www.themusichall.org/uploads/2020/01/Screen-Shot-2020-01-23-at-4.32.19-PM.png"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https://www.biography.com/.image/t_share/MTI2NTgyMzIxOTcyMjU5NDU5/beethoven-600x600jpg.jpg"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https://www.dw.com/image/18418948_303.jpg" TargetMode="Externa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https://www.wagner-heavymetal.com/uploads/4/4/7/3/44734409/wagner-devil-horns_1_orig.jpg" TargetMode="Externa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https://ichef.bbci.co.uk/images/ic/320x180_b/p014sfk9.jpg" TargetMode="Externa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https://i.guim.co.uk/img/static/sys-images/Guardian/Pix/pictures/2014/3/13/1394727944899/George-Frideric-Handel-011.jpg?width=300&amp;quality=85&amp;auto=format&amp;fit=max&amp;s=17d6a522da80c35061caa8e14ee11b3c" TargetMode="Externa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png"/><Relationship Id="rId5" Type="http://schemas.openxmlformats.org/officeDocument/2006/relationships/image" Target="https://images.contentstack.io/v3/assets/bltf04078f3cf7a9c30/blt151085948513154c/5e3966b3496fb517b2d16365/Debussy.jpg" TargetMode="Externa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https://cdn.britannica.com/s:800x450,c:crop/91/193391-138-EB007127/Richard-Haier-plasticity-human-intelligence-notion-effect.jpg"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https://upload.wikimedia.org/wikipedia/commons/0/05/Joseph_Haydn.jpg"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https://www.themusichall.org/uploads/2020/01/Screen-Shot-2020-01-23-at-4.32.19-PM.png"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https://www.dw.com/image/18418948_303.jpg"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https://www.wagner-heavymetal.com/uploads/4/4/7/3/44734409/wagner-devil-horns_1_orig.jpg"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https://ichef.bbci.co.uk/images/ic/320x180_b/p014sfk9.jpg"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62000" y="457200"/>
            <a:ext cx="7772400" cy="1447800"/>
          </a:xfrm>
        </p:spPr>
        <p:txBody>
          <a:bodyPr anchor="ctr"/>
          <a:lstStyle/>
          <a:p>
            <a:r>
              <a:rPr lang="en-GB" altLang="en-US" sz="4400"/>
              <a:t>The great classical composers.</a:t>
            </a:r>
          </a:p>
        </p:txBody>
      </p:sp>
      <p:sp>
        <p:nvSpPr>
          <p:cNvPr id="8197" name="Rectangle 5"/>
          <p:cNvSpPr>
            <a:spLocks noChangeArrowheads="1"/>
          </p:cNvSpPr>
          <p:nvPr/>
        </p:nvSpPr>
        <p:spPr bwMode="auto">
          <a:xfrm>
            <a:off x="762000" y="2590800"/>
            <a:ext cx="7772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cs typeface="Times New Roman" panose="02020603050405020304" pitchFamily="18" charset="0"/>
              </a:defRPr>
            </a:lvl1pPr>
            <a:lvl2pPr>
              <a:defRPr sz="2400">
                <a:solidFill>
                  <a:schemeClr val="tx1"/>
                </a:solidFill>
                <a:latin typeface="Times New Roman" panose="02020603050405020304" pitchFamily="18" charset="0"/>
                <a:cs typeface="Times New Roman" panose="02020603050405020304" pitchFamily="18" charset="0"/>
              </a:defRPr>
            </a:lvl2pPr>
            <a:lvl3pPr>
              <a:defRPr sz="2400">
                <a:solidFill>
                  <a:schemeClr val="tx1"/>
                </a:solidFill>
                <a:latin typeface="Times New Roman" panose="02020603050405020304" pitchFamily="18" charset="0"/>
                <a:cs typeface="Times New Roman" panose="02020603050405020304" pitchFamily="18" charset="0"/>
              </a:defRPr>
            </a:lvl3pPr>
            <a:lvl4pPr>
              <a:defRPr sz="2400">
                <a:solidFill>
                  <a:schemeClr val="tx1"/>
                </a:solidFill>
                <a:latin typeface="Times New Roman" panose="02020603050405020304" pitchFamily="18" charset="0"/>
                <a:cs typeface="Times New Roman" panose="02020603050405020304" pitchFamily="18" charset="0"/>
              </a:defRPr>
            </a:lvl4pPr>
            <a:lvl5pPr>
              <a:defRPr sz="2400">
                <a:solidFill>
                  <a:schemeClr val="tx1"/>
                </a:solidFill>
                <a:latin typeface="Times New Roman" panose="02020603050405020304" pitchFamily="18" charset="0"/>
                <a:cs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4400">
                <a:solidFill>
                  <a:schemeClr val="tx2"/>
                </a:solidFill>
              </a:rPr>
              <a:t>Classical music is serious music in forms such as symphonies, sonatas and concertos.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ei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2438400" y="228600"/>
            <a:ext cx="4572000" cy="609600"/>
          </a:xfrm>
        </p:spPr>
        <p:txBody>
          <a:bodyPr anchor="ctr"/>
          <a:lstStyle/>
          <a:p>
            <a:r>
              <a:rPr lang="en-GB" altLang="en-US" sz="4400"/>
              <a:t>Liszt.</a:t>
            </a:r>
          </a:p>
        </p:txBody>
      </p:sp>
      <p:pic>
        <p:nvPicPr>
          <p:cNvPr id="10248" name="Picture 8" descr="Franz Liszt: Self-Made Musician | MusiciansWay.com"/>
          <p:cNvPicPr>
            <a:picLocks noChangeAspect="1" noChangeArrowheads="1"/>
          </p:cNvPicPr>
          <p:nvPr/>
        </p:nvPicPr>
        <p:blipFill>
          <a:blip r:embed="rId4">
            <a:extLst>
              <a:ext uri="{28A0092B-C50C-407E-A947-70E740481C1C}">
                <a14:useLocalDpi xmlns:a14="http://schemas.microsoft.com/office/drawing/2010/main" val="0"/>
              </a:ext>
            </a:extLst>
          </a:blip>
          <a:srcRect l="24724" t="8345" r="22296" b="49928"/>
          <a:stretch>
            <a:fillRect/>
          </a:stretch>
        </p:blipFill>
        <p:spPr bwMode="auto">
          <a:xfrm>
            <a:off x="3505200" y="914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249" name="Text Box 9"/>
          <p:cNvSpPr txBox="1">
            <a:spLocks noChangeArrowheads="1"/>
          </p:cNvSpPr>
          <p:nvPr/>
        </p:nvSpPr>
        <p:spPr bwMode="auto">
          <a:xfrm>
            <a:off x="1371600" y="3581400"/>
            <a:ext cx="6858000" cy="2438400"/>
          </a:xfrm>
          <a:prstGeom prst="rect">
            <a:avLst/>
          </a:prstGeom>
          <a:solidFill>
            <a:schemeClr val="accent2"/>
          </a:solidFill>
          <a:ln w="9525">
            <a:solidFill>
              <a:srgbClr val="000000"/>
            </a:solidFill>
            <a:miter lim="800000"/>
            <a:headEnd/>
            <a:tailEnd/>
          </a:ln>
        </p:spPr>
        <p:txBody>
          <a:bodyPr/>
          <a:lstStyle/>
          <a:p>
            <a:pPr eaLnBrk="0" hangingPunct="0"/>
            <a:r>
              <a:rPr lang="en-US" altLang="en-US" b="1"/>
              <a:t>Franz Liszt was a Hungarian composer, virtuoso pianist, conductor, music teacher, arranger, and organist of the Romantic era. He was also a writer, philanthropist, and Franciscan monk. </a:t>
            </a:r>
          </a:p>
          <a:p>
            <a:pPr eaLnBrk="0" hangingPunct="0"/>
            <a:r>
              <a:rPr lang="en-US" altLang="en-US" b="1"/>
              <a:t>Born: 22 October 1811, Raiding, Austria.</a:t>
            </a:r>
          </a:p>
          <a:p>
            <a:pPr eaLnBrk="0" hangingPunct="0"/>
            <a:r>
              <a:rPr lang="en-US" altLang="en-US" b="1"/>
              <a:t>Died 31 July 1886, Bayreuth, Germany.</a:t>
            </a:r>
          </a:p>
          <a:p>
            <a:pPr eaLnBrk="0" hangingPunct="0"/>
            <a:endParaRPr lang="en-US" altLang="en-US" b="1"/>
          </a:p>
        </p:txBody>
      </p:sp>
      <p:pic>
        <p:nvPicPr>
          <p:cNvPr id="2" name="Liszt hung rhap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0400" y="1543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438400" y="228600"/>
            <a:ext cx="4572000" cy="762000"/>
          </a:xfrm>
        </p:spPr>
        <p:txBody>
          <a:bodyPr anchor="ctr"/>
          <a:lstStyle/>
          <a:p>
            <a:r>
              <a:rPr lang="en-GB" altLang="en-US" sz="4400"/>
              <a:t>Handel.</a:t>
            </a:r>
          </a:p>
        </p:txBody>
      </p:sp>
      <p:pic>
        <p:nvPicPr>
          <p:cNvPr id="13316" name="Picture 4" descr="How Handel's Messiah helped London's orphans – and vice versa ..."/>
          <p:cNvPicPr>
            <a:picLocks noChangeAspect="1" noChangeArrowheads="1"/>
          </p:cNvPicPr>
          <p:nvPr/>
        </p:nvPicPr>
        <p:blipFill>
          <a:blip r:embed="rId4" r:link="rId5">
            <a:extLst>
              <a:ext uri="{28A0092B-C50C-407E-A947-70E740481C1C}">
                <a14:useLocalDpi xmlns:a14="http://schemas.microsoft.com/office/drawing/2010/main" val="0"/>
              </a:ext>
            </a:extLst>
          </a:blip>
          <a:srcRect l="20067" r="27933"/>
          <a:stretch>
            <a:fillRect/>
          </a:stretch>
        </p:blipFill>
        <p:spPr bwMode="auto">
          <a:xfrm>
            <a:off x="3581400" y="990600"/>
            <a:ext cx="21129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219200" y="3886200"/>
            <a:ext cx="6705600" cy="2438400"/>
          </a:xfrm>
          <a:prstGeom prst="rect">
            <a:avLst/>
          </a:prstGeom>
          <a:solidFill>
            <a:schemeClr val="accent2"/>
          </a:solidFill>
          <a:ln w="9525">
            <a:solidFill>
              <a:srgbClr val="000000"/>
            </a:solidFill>
            <a:miter lim="800000"/>
            <a:headEnd/>
            <a:tailEnd/>
          </a:ln>
        </p:spPr>
        <p:txBody>
          <a:bodyPr/>
          <a:lstStyle/>
          <a:p>
            <a:pPr eaLnBrk="0" hangingPunct="0"/>
            <a:r>
              <a:rPr lang="en-US" altLang="en-US" b="1"/>
              <a:t>George Frideric Handel was a German, later British, Baroque composer who spent the bulk of his career in London, becoming well known for his operas, oratorios, anthems and concertos.</a:t>
            </a:r>
          </a:p>
          <a:p>
            <a:pPr eaLnBrk="0" hangingPunct="0"/>
            <a:r>
              <a:rPr lang="en-US" altLang="en-US" b="1"/>
              <a:t>Born: 5 March 1685, Halle (Saale), Germany.</a:t>
            </a:r>
          </a:p>
          <a:p>
            <a:pPr eaLnBrk="0" hangingPunct="0"/>
            <a:r>
              <a:rPr lang="en-US" altLang="en-US" b="1"/>
              <a:t>Died: 14 April 1759, London.</a:t>
            </a:r>
          </a:p>
          <a:p>
            <a:pPr eaLnBrk="0" hangingPunct="0"/>
            <a:endParaRPr lang="en-US" altLang="en-US" b="1"/>
          </a:p>
        </p:txBody>
      </p:sp>
      <p:pic>
        <p:nvPicPr>
          <p:cNvPr id="2" name="Handel Solomon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182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438400" y="228600"/>
            <a:ext cx="4572000" cy="685800"/>
          </a:xfrm>
        </p:spPr>
        <p:txBody>
          <a:bodyPr anchor="ctr"/>
          <a:lstStyle/>
          <a:p>
            <a:r>
              <a:rPr lang="en-GB" altLang="en-US" sz="4400"/>
              <a:t>Brahms.</a:t>
            </a:r>
          </a:p>
        </p:txBody>
      </p:sp>
      <p:pic>
        <p:nvPicPr>
          <p:cNvPr id="14341" name="Picture 5" descr="Early Orchestral Works by Brahms — Jordan Randall Smi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066800"/>
            <a:ext cx="1946275" cy="2209800"/>
          </a:xfrm>
          <a:prstGeom prst="rect">
            <a:avLst/>
          </a:prstGeom>
          <a:noFill/>
          <a:extLst>
            <a:ext uri="{909E8E84-426E-40DD-AFC4-6F175D3DCCD1}">
              <a14:hiddenFill xmlns:a14="http://schemas.microsoft.com/office/drawing/2010/main">
                <a:solidFill>
                  <a:srgbClr val="FFFFFF"/>
                </a:solidFill>
              </a14:hiddenFill>
            </a:ext>
          </a:extLst>
        </p:spPr>
      </p:pic>
      <p:sp>
        <p:nvSpPr>
          <p:cNvPr id="14342" name="Text Box 6"/>
          <p:cNvSpPr txBox="1">
            <a:spLocks noChangeArrowheads="1"/>
          </p:cNvSpPr>
          <p:nvPr/>
        </p:nvSpPr>
        <p:spPr bwMode="auto">
          <a:xfrm>
            <a:off x="1371600" y="4114800"/>
            <a:ext cx="6477000" cy="2133600"/>
          </a:xfrm>
          <a:prstGeom prst="rect">
            <a:avLst/>
          </a:prstGeom>
          <a:solidFill>
            <a:schemeClr val="accent2"/>
          </a:solidFill>
          <a:ln w="9525">
            <a:solidFill>
              <a:srgbClr val="000000"/>
            </a:solidFill>
            <a:miter lim="800000"/>
            <a:headEnd/>
            <a:tailEnd/>
          </a:ln>
        </p:spPr>
        <p:txBody>
          <a:bodyPr/>
          <a:lstStyle/>
          <a:p>
            <a:pPr eaLnBrk="0" hangingPunct="0"/>
            <a:r>
              <a:rPr lang="en-US" altLang="en-US" b="1"/>
              <a:t>Johannes Brahms was a German composer, pianist, and conductor of the Romantic period. He spent much of his professional life in Vienna.</a:t>
            </a:r>
          </a:p>
          <a:p>
            <a:pPr eaLnBrk="0" hangingPunct="0"/>
            <a:r>
              <a:rPr lang="en-US" altLang="en-US" b="1"/>
              <a:t>Born: 7 May 1833, Hamburg, Germany.</a:t>
            </a:r>
          </a:p>
          <a:p>
            <a:pPr eaLnBrk="0" hangingPunct="0"/>
            <a:r>
              <a:rPr lang="en-US" altLang="en-US" b="1"/>
              <a:t>Died: 3 April 1897, Vienna, Austria.</a:t>
            </a:r>
          </a:p>
          <a:p>
            <a:pPr eaLnBrk="0" hangingPunct="0"/>
            <a:endParaRPr lang="en-US" altLang="en-US" b="1"/>
          </a:p>
          <a:p>
            <a:pPr eaLnBrk="0" hangingPunct="0"/>
            <a:endParaRPr lang="en-US" altLang="en-US" sz="1200"/>
          </a:p>
        </p:txBody>
      </p:sp>
      <p:pic>
        <p:nvPicPr>
          <p:cNvPr id="2" name="Brahms lullaby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1600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438400" y="228600"/>
            <a:ext cx="4572000" cy="762000"/>
          </a:xfrm>
        </p:spPr>
        <p:txBody>
          <a:bodyPr anchor="ctr"/>
          <a:lstStyle/>
          <a:p>
            <a:r>
              <a:rPr lang="en-GB" altLang="en-US" sz="4400"/>
              <a:t>Debussy.</a:t>
            </a:r>
          </a:p>
        </p:txBody>
      </p:sp>
      <p:sp>
        <p:nvSpPr>
          <p:cNvPr id="15364" name="Text Box 4"/>
          <p:cNvSpPr txBox="1">
            <a:spLocks noChangeArrowheads="1"/>
          </p:cNvSpPr>
          <p:nvPr/>
        </p:nvSpPr>
        <p:spPr bwMode="auto">
          <a:xfrm>
            <a:off x="990600" y="3962400"/>
            <a:ext cx="7315200" cy="2438400"/>
          </a:xfrm>
          <a:prstGeom prst="rect">
            <a:avLst/>
          </a:prstGeom>
          <a:solidFill>
            <a:schemeClr val="accent2"/>
          </a:solidFill>
          <a:ln w="9525">
            <a:solidFill>
              <a:srgbClr val="000000"/>
            </a:solidFill>
            <a:miter lim="800000"/>
            <a:headEnd/>
            <a:tailEnd/>
          </a:ln>
        </p:spPr>
        <p:txBody>
          <a:bodyPr/>
          <a:lstStyle/>
          <a:p>
            <a:pPr eaLnBrk="0" hangingPunct="0"/>
            <a:r>
              <a:rPr lang="en-US" altLang="en-US" b="1"/>
              <a:t>Claude Debussy was a French composer. Often seen as the first Impressionist composer. He was among the most influential composers of the late 19th and early 20th centuries. </a:t>
            </a:r>
          </a:p>
          <a:p>
            <a:pPr eaLnBrk="0" hangingPunct="0"/>
            <a:r>
              <a:rPr lang="en-US" altLang="en-US" b="1"/>
              <a:t>Born: 22 August 1862, Saint Germain, France.</a:t>
            </a:r>
          </a:p>
          <a:p>
            <a:pPr eaLnBrk="0" hangingPunct="0"/>
            <a:r>
              <a:rPr lang="en-US" altLang="en-US" b="1"/>
              <a:t>Died: 25 March 1918, Paris, France.</a:t>
            </a:r>
          </a:p>
          <a:p>
            <a:pPr eaLnBrk="0" hangingPunct="0"/>
            <a:endParaRPr lang="en-US" altLang="en-US" b="1"/>
          </a:p>
          <a:p>
            <a:pPr eaLnBrk="0" hangingPunct="0"/>
            <a:endParaRPr lang="en-US" altLang="en-US" sz="1200"/>
          </a:p>
        </p:txBody>
      </p:sp>
      <p:pic>
        <p:nvPicPr>
          <p:cNvPr id="15365" name="Picture 5" descr="Music for my own pleasure | The Spectator"/>
          <p:cNvPicPr>
            <a:picLocks noChangeAspect="1" noChangeArrowheads="1"/>
          </p:cNvPicPr>
          <p:nvPr/>
        </p:nvPicPr>
        <p:blipFill>
          <a:blip r:embed="rId4" r:link="rId5">
            <a:extLst>
              <a:ext uri="{28A0092B-C50C-407E-A947-70E740481C1C}">
                <a14:useLocalDpi xmlns:a14="http://schemas.microsoft.com/office/drawing/2010/main" val="0"/>
              </a:ext>
            </a:extLst>
          </a:blip>
          <a:srcRect l="4143" r="21289"/>
          <a:stretch>
            <a:fillRect/>
          </a:stretch>
        </p:blipFill>
        <p:spPr bwMode="auto">
          <a:xfrm>
            <a:off x="3429000" y="1219200"/>
            <a:ext cx="24384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ebussy clare de lune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8304" y="1866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a:t>
            </a:r>
            <a:endParaRPr lang="en-GB" dirty="0"/>
          </a:p>
        </p:txBody>
      </p:sp>
      <p:sp>
        <p:nvSpPr>
          <p:cNvPr id="3" name="Content Placeholder 2"/>
          <p:cNvSpPr>
            <a:spLocks noGrp="1"/>
          </p:cNvSpPr>
          <p:nvPr>
            <p:ph idx="1"/>
          </p:nvPr>
        </p:nvSpPr>
        <p:spPr>
          <a:xfrm>
            <a:off x="682000" y="2996952"/>
            <a:ext cx="7772400" cy="1159768"/>
          </a:xfrm>
        </p:spPr>
        <p:txBody>
          <a:bodyPr/>
          <a:lstStyle/>
          <a:p>
            <a:r>
              <a:rPr lang="en-GB" dirty="0" smtClean="0"/>
              <a:t>If you would like to listen to the full pieces please continue.</a:t>
            </a:r>
            <a:endParaRPr lang="en-GB" dirty="0"/>
          </a:p>
        </p:txBody>
      </p:sp>
    </p:spTree>
    <p:extLst>
      <p:ext uri="{BB962C8B-B14F-4D97-AF65-F5344CB8AC3E}">
        <p14:creationId xmlns:p14="http://schemas.microsoft.com/office/powerpoint/2010/main" val="4167408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228600"/>
            <a:ext cx="4495800" cy="1066800"/>
          </a:xfrm>
        </p:spPr>
        <p:txBody>
          <a:bodyPr anchor="ctr"/>
          <a:lstStyle/>
          <a:p>
            <a:r>
              <a:rPr lang="en-GB" altLang="en-US" sz="4400"/>
              <a:t>Beethoven.</a:t>
            </a:r>
          </a:p>
        </p:txBody>
      </p:sp>
      <p:pic>
        <p:nvPicPr>
          <p:cNvPr id="2055" name="Picture 7" descr="Ludwig van Beethoven - Symphonies, Deafness &amp; Facts - Biography"/>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505200" y="1295400"/>
            <a:ext cx="18446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ethoven 5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2737" y="4509120"/>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Symphony N.o. 5</a:t>
            </a:r>
            <a:endParaRPr lang="en-GB" dirty="0"/>
          </a:p>
        </p:txBody>
      </p:sp>
    </p:spTree>
    <p:extLst>
      <p:ext uri="{BB962C8B-B14F-4D97-AF65-F5344CB8AC3E}">
        <p14:creationId xmlns:p14="http://schemas.microsoft.com/office/powerpoint/2010/main" val="7801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38400" y="0"/>
            <a:ext cx="3886200" cy="1143000"/>
          </a:xfrm>
        </p:spPr>
        <p:txBody>
          <a:bodyPr anchor="ctr"/>
          <a:lstStyle/>
          <a:p>
            <a:r>
              <a:rPr lang="en-GB" altLang="en-US" sz="4400"/>
              <a:t>Mozart.</a:t>
            </a:r>
          </a:p>
        </p:txBody>
      </p:sp>
      <p:pic>
        <p:nvPicPr>
          <p:cNvPr id="3079" name="Picture 7" descr="Wolfgang Amadeus Mozart | Biography, Facts, &amp; Works | Britannica"/>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r="28186"/>
          <a:stretch>
            <a:fillRect/>
          </a:stretch>
        </p:blipFill>
        <p:spPr bwMode="auto">
          <a:xfrm>
            <a:off x="3276600" y="1048965"/>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zart Eine kleine nacht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1960" y="4149080"/>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A little night music.</a:t>
            </a:r>
            <a:endParaRPr lang="en-GB" dirty="0"/>
          </a:p>
        </p:txBody>
      </p:sp>
    </p:spTree>
    <p:extLst>
      <p:ext uri="{BB962C8B-B14F-4D97-AF65-F5344CB8AC3E}">
        <p14:creationId xmlns:p14="http://schemas.microsoft.com/office/powerpoint/2010/main" val="16187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2438400" y="0"/>
            <a:ext cx="4572000" cy="990600"/>
          </a:xfrm>
        </p:spPr>
        <p:txBody>
          <a:bodyPr anchor="ctr"/>
          <a:lstStyle/>
          <a:p>
            <a:r>
              <a:rPr lang="en-GB" altLang="en-US" sz="4400"/>
              <a:t>Haydn.</a:t>
            </a:r>
          </a:p>
        </p:txBody>
      </p:sp>
      <p:pic>
        <p:nvPicPr>
          <p:cNvPr id="11268" name="Picture 4" descr="Joseph Haydn - Wikipedia"/>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657600" y="1003176"/>
            <a:ext cx="1987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aydn serena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6575" y="4437112"/>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Serenade.</a:t>
            </a:r>
            <a:endParaRPr lang="en-GB" dirty="0"/>
          </a:p>
        </p:txBody>
      </p:sp>
    </p:spTree>
    <p:extLst>
      <p:ext uri="{BB962C8B-B14F-4D97-AF65-F5344CB8AC3E}">
        <p14:creationId xmlns:p14="http://schemas.microsoft.com/office/powerpoint/2010/main" val="15885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905000" y="0"/>
            <a:ext cx="5334000" cy="914400"/>
          </a:xfrm>
        </p:spPr>
        <p:txBody>
          <a:bodyPr anchor="ctr"/>
          <a:lstStyle/>
          <a:p>
            <a:r>
              <a:rPr lang="en-GB" altLang="en-US" sz="4400"/>
              <a:t>Tchaikovsky.</a:t>
            </a:r>
          </a:p>
        </p:txBody>
      </p:sp>
      <p:pic>
        <p:nvPicPr>
          <p:cNvPr id="4106" name="Picture 10" descr="Pyotr Ilyich Tchaikovsky (Composer) - On This 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18288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Tchaikovsky Swan La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4365104"/>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Swan Lake.</a:t>
            </a:r>
            <a:endParaRPr lang="en-GB" dirty="0"/>
          </a:p>
        </p:txBody>
      </p:sp>
    </p:spTree>
    <p:extLst>
      <p:ext uri="{BB962C8B-B14F-4D97-AF65-F5344CB8AC3E}">
        <p14:creationId xmlns:p14="http://schemas.microsoft.com/office/powerpoint/2010/main" val="268575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62200" y="228600"/>
            <a:ext cx="4419600" cy="762000"/>
          </a:xfrm>
        </p:spPr>
        <p:txBody>
          <a:bodyPr anchor="ctr"/>
          <a:lstStyle/>
          <a:p>
            <a:r>
              <a:rPr lang="en-GB" altLang="en-US" sz="4400"/>
              <a:t>Chopin.</a:t>
            </a:r>
          </a:p>
        </p:txBody>
      </p:sp>
      <p:pic>
        <p:nvPicPr>
          <p:cNvPr id="5130" name="Picture 10" descr="In Search of Chopin | The Music Hall"/>
          <p:cNvPicPr>
            <a:picLocks noChangeAspect="1" noChangeArrowheads="1"/>
          </p:cNvPicPr>
          <p:nvPr/>
        </p:nvPicPr>
        <p:blipFill>
          <a:blip r:embed="rId4" r:link="rId5">
            <a:extLst>
              <a:ext uri="{28A0092B-C50C-407E-A947-70E740481C1C}">
                <a14:useLocalDpi xmlns:a14="http://schemas.microsoft.com/office/drawing/2010/main" val="0"/>
              </a:ext>
            </a:extLst>
          </a:blip>
          <a:srcRect l="22220" r="22231"/>
          <a:stretch>
            <a:fillRect/>
          </a:stretch>
        </p:blipFill>
        <p:spPr bwMode="auto">
          <a:xfrm>
            <a:off x="3157538" y="1066800"/>
            <a:ext cx="26336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hopin Prelude in e min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4369" y="4797152"/>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Prelude in E minor.</a:t>
            </a:r>
            <a:endParaRPr lang="en-GB" dirty="0"/>
          </a:p>
        </p:txBody>
      </p:sp>
    </p:spTree>
    <p:extLst>
      <p:ext uri="{BB962C8B-B14F-4D97-AF65-F5344CB8AC3E}">
        <p14:creationId xmlns:p14="http://schemas.microsoft.com/office/powerpoint/2010/main" val="11973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228600"/>
            <a:ext cx="4495800" cy="1066800"/>
          </a:xfrm>
        </p:spPr>
        <p:txBody>
          <a:bodyPr anchor="ctr"/>
          <a:lstStyle/>
          <a:p>
            <a:r>
              <a:rPr lang="en-GB" altLang="en-US" sz="4400"/>
              <a:t>Beethoven.</a:t>
            </a:r>
          </a:p>
        </p:txBody>
      </p:sp>
      <p:pic>
        <p:nvPicPr>
          <p:cNvPr id="2055" name="Picture 7" descr="Ludwig van Beethoven - Symphonies, Deafness &amp; Facts - Biography"/>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505200" y="1295400"/>
            <a:ext cx="18446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 Box 11"/>
          <p:cNvSpPr txBox="1">
            <a:spLocks noChangeArrowheads="1"/>
          </p:cNvSpPr>
          <p:nvPr/>
        </p:nvSpPr>
        <p:spPr bwMode="auto">
          <a:xfrm>
            <a:off x="990600" y="3429000"/>
            <a:ext cx="7315200" cy="3048000"/>
          </a:xfrm>
          <a:prstGeom prst="rect">
            <a:avLst/>
          </a:prstGeom>
          <a:solidFill>
            <a:schemeClr val="accent2"/>
          </a:solidFill>
          <a:ln w="9525">
            <a:solidFill>
              <a:srgbClr val="000000"/>
            </a:solidFill>
            <a:miter lim="800000"/>
            <a:headEnd/>
            <a:tailEnd/>
          </a:ln>
        </p:spPr>
        <p:txBody>
          <a:bodyPr/>
          <a:lstStyle/>
          <a:p>
            <a:pPr eaLnBrk="0" hangingPunct="0"/>
            <a:r>
              <a:rPr lang="en-US" altLang="en-US" b="1"/>
              <a:t>Ludwig van Beethoven was a German composer and pianist; his music is amongst the most performed of the classical genre. Famed for hearing problems he suffered from early adulthood and went deaf by about age 45, though he continued to compose after that.</a:t>
            </a:r>
          </a:p>
          <a:p>
            <a:pPr eaLnBrk="0" hangingPunct="0"/>
            <a:r>
              <a:rPr lang="en-US" altLang="en-US" b="1"/>
              <a:t>Born: December 1770, Bonn, Germany.</a:t>
            </a:r>
          </a:p>
          <a:p>
            <a:pPr eaLnBrk="0" hangingPunct="0"/>
            <a:r>
              <a:rPr lang="en-US" altLang="en-US" b="1"/>
              <a:t>Died: 26 March 1827, Vienna, Austria.</a:t>
            </a:r>
            <a:endParaRPr lang="en-US" altLang="en-US"/>
          </a:p>
        </p:txBody>
      </p:sp>
      <p:pic>
        <p:nvPicPr>
          <p:cNvPr id="2" name="Beth 5th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6256" y="16081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3048000" y="228600"/>
            <a:ext cx="2895600" cy="762000"/>
          </a:xfrm>
        </p:spPr>
        <p:txBody>
          <a:bodyPr anchor="ctr"/>
          <a:lstStyle/>
          <a:p>
            <a:r>
              <a:rPr lang="en-GB" altLang="en-US" sz="4400"/>
              <a:t>Bach.</a:t>
            </a:r>
          </a:p>
        </p:txBody>
      </p:sp>
      <p:pic>
        <p:nvPicPr>
          <p:cNvPr id="12293" name="Picture 5" descr="The 8 women behind JS Bach′s music | Music | DW | 10.03.2016"/>
          <p:cNvPicPr>
            <a:picLocks noChangeAspect="1" noChangeArrowheads="1"/>
          </p:cNvPicPr>
          <p:nvPr/>
        </p:nvPicPr>
        <p:blipFill>
          <a:blip r:embed="rId4" r:link="rId5">
            <a:extLst>
              <a:ext uri="{28A0092B-C50C-407E-A947-70E740481C1C}">
                <a14:useLocalDpi xmlns:a14="http://schemas.microsoft.com/office/drawing/2010/main" val="0"/>
              </a:ext>
            </a:extLst>
          </a:blip>
          <a:srcRect l="22629" r="22514"/>
          <a:stretch>
            <a:fillRect/>
          </a:stretch>
        </p:blipFill>
        <p:spPr bwMode="auto">
          <a:xfrm>
            <a:off x="3505200" y="1143000"/>
            <a:ext cx="2079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ch Toccata und Fugue in D min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40212" y="4653136"/>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Toccata in D minor.</a:t>
            </a:r>
            <a:endParaRPr lang="en-GB" dirty="0"/>
          </a:p>
        </p:txBody>
      </p:sp>
    </p:spTree>
    <p:extLst>
      <p:ext uri="{BB962C8B-B14F-4D97-AF65-F5344CB8AC3E}">
        <p14:creationId xmlns:p14="http://schemas.microsoft.com/office/powerpoint/2010/main" val="79172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743200" y="228600"/>
            <a:ext cx="3429000" cy="914400"/>
          </a:xfrm>
        </p:spPr>
        <p:txBody>
          <a:bodyPr anchor="ctr"/>
          <a:lstStyle/>
          <a:p>
            <a:r>
              <a:rPr lang="en-GB" altLang="en-US" sz="4400"/>
              <a:t>Wagner.</a:t>
            </a:r>
          </a:p>
        </p:txBody>
      </p:sp>
      <p:pic>
        <p:nvPicPr>
          <p:cNvPr id="6153" name="Picture 9" descr="The day of Wagner &amp; Heavy Metal - WAGNER &amp; HEAVY METAL"/>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581400" y="11430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agner ride of the valkyr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8079" y="4509120"/>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Ride of the Valkyries.</a:t>
            </a:r>
            <a:endParaRPr lang="en-GB" dirty="0"/>
          </a:p>
        </p:txBody>
      </p:sp>
    </p:spTree>
    <p:extLst>
      <p:ext uri="{BB962C8B-B14F-4D97-AF65-F5344CB8AC3E}">
        <p14:creationId xmlns:p14="http://schemas.microsoft.com/office/powerpoint/2010/main" val="4595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362200" y="228600"/>
            <a:ext cx="4572000" cy="685800"/>
          </a:xfrm>
        </p:spPr>
        <p:txBody>
          <a:bodyPr anchor="ctr"/>
          <a:lstStyle/>
          <a:p>
            <a:r>
              <a:rPr lang="en-GB" altLang="en-US" sz="4400"/>
              <a:t>Vivaldi.</a:t>
            </a:r>
          </a:p>
        </p:txBody>
      </p:sp>
      <p:pic>
        <p:nvPicPr>
          <p:cNvPr id="7178" name="Picture 10" descr="BBC Radio 3 - Baroque Spring, Vivaldi Gallery"/>
          <p:cNvPicPr>
            <a:picLocks noChangeAspect="1" noChangeArrowheads="1"/>
          </p:cNvPicPr>
          <p:nvPr/>
        </p:nvPicPr>
        <p:blipFill>
          <a:blip r:embed="rId4" r:link="rId5">
            <a:extLst>
              <a:ext uri="{28A0092B-C50C-407E-A947-70E740481C1C}">
                <a14:useLocalDpi xmlns:a14="http://schemas.microsoft.com/office/drawing/2010/main" val="0"/>
              </a:ext>
            </a:extLst>
          </a:blip>
          <a:srcRect l="26250" r="21249"/>
          <a:stretch>
            <a:fillRect/>
          </a:stretch>
        </p:blipFill>
        <p:spPr bwMode="auto">
          <a:xfrm>
            <a:off x="3505200" y="1143000"/>
            <a:ext cx="2133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valdi win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4581128"/>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Winter from the Four Seasons.</a:t>
            </a:r>
            <a:endParaRPr lang="en-GB" dirty="0"/>
          </a:p>
        </p:txBody>
      </p:sp>
    </p:spTree>
    <p:extLst>
      <p:ext uri="{BB962C8B-B14F-4D97-AF65-F5344CB8AC3E}">
        <p14:creationId xmlns:p14="http://schemas.microsoft.com/office/powerpoint/2010/main" val="274148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2438400" y="228600"/>
            <a:ext cx="4572000" cy="609600"/>
          </a:xfrm>
        </p:spPr>
        <p:txBody>
          <a:bodyPr anchor="ctr"/>
          <a:lstStyle/>
          <a:p>
            <a:r>
              <a:rPr lang="en-GB" altLang="en-US" sz="4400"/>
              <a:t>Liszt.</a:t>
            </a:r>
          </a:p>
        </p:txBody>
      </p:sp>
      <p:pic>
        <p:nvPicPr>
          <p:cNvPr id="10248" name="Picture 8" descr="Franz Liszt: Self-Made Musician | MusiciansWay.com"/>
          <p:cNvPicPr>
            <a:picLocks noChangeAspect="1" noChangeArrowheads="1"/>
          </p:cNvPicPr>
          <p:nvPr/>
        </p:nvPicPr>
        <p:blipFill>
          <a:blip r:embed="rId4">
            <a:extLst>
              <a:ext uri="{28A0092B-C50C-407E-A947-70E740481C1C}">
                <a14:useLocalDpi xmlns:a14="http://schemas.microsoft.com/office/drawing/2010/main" val="0"/>
              </a:ext>
            </a:extLst>
          </a:blip>
          <a:srcRect l="24724" t="8345" r="22296" b="49928"/>
          <a:stretch>
            <a:fillRect/>
          </a:stretch>
        </p:blipFill>
        <p:spPr bwMode="auto">
          <a:xfrm>
            <a:off x="3505200" y="9144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Lisz Hungarian rhapso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4653136"/>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Hungarian Rhapsody </a:t>
            </a:r>
            <a:r>
              <a:rPr lang="en-GB" dirty="0"/>
              <a:t>N</a:t>
            </a:r>
            <a:r>
              <a:rPr lang="en-GB" dirty="0" smtClean="0"/>
              <a:t>.o. 2.</a:t>
            </a:r>
            <a:endParaRPr lang="en-GB" dirty="0"/>
          </a:p>
        </p:txBody>
      </p:sp>
    </p:spTree>
    <p:extLst>
      <p:ext uri="{BB962C8B-B14F-4D97-AF65-F5344CB8AC3E}">
        <p14:creationId xmlns:p14="http://schemas.microsoft.com/office/powerpoint/2010/main" val="13686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438400" y="228600"/>
            <a:ext cx="4572000" cy="762000"/>
          </a:xfrm>
        </p:spPr>
        <p:txBody>
          <a:bodyPr anchor="ctr"/>
          <a:lstStyle/>
          <a:p>
            <a:r>
              <a:rPr lang="en-GB" altLang="en-US" sz="4400"/>
              <a:t>Handel.</a:t>
            </a:r>
          </a:p>
        </p:txBody>
      </p:sp>
      <p:pic>
        <p:nvPicPr>
          <p:cNvPr id="13316" name="Picture 4" descr="How Handel's Messiah helped London's orphans – and vice versa ..."/>
          <p:cNvPicPr>
            <a:picLocks noChangeAspect="1" noChangeArrowheads="1"/>
          </p:cNvPicPr>
          <p:nvPr/>
        </p:nvPicPr>
        <p:blipFill>
          <a:blip r:embed="rId4" r:link="rId5">
            <a:extLst>
              <a:ext uri="{28A0092B-C50C-407E-A947-70E740481C1C}">
                <a14:useLocalDpi xmlns:a14="http://schemas.microsoft.com/office/drawing/2010/main" val="0"/>
              </a:ext>
            </a:extLst>
          </a:blip>
          <a:srcRect l="20067" r="27933"/>
          <a:stretch>
            <a:fillRect/>
          </a:stretch>
        </p:blipFill>
        <p:spPr bwMode="auto">
          <a:xfrm>
            <a:off x="3581400" y="990600"/>
            <a:ext cx="21129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andel Solomon arriv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4581128"/>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Solomon Arrival of the Queen of Sheba.</a:t>
            </a:r>
            <a:endParaRPr lang="en-GB" dirty="0"/>
          </a:p>
        </p:txBody>
      </p:sp>
    </p:spTree>
    <p:extLst>
      <p:ext uri="{BB962C8B-B14F-4D97-AF65-F5344CB8AC3E}">
        <p14:creationId xmlns:p14="http://schemas.microsoft.com/office/powerpoint/2010/main" val="162742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438400" y="228600"/>
            <a:ext cx="4572000" cy="685800"/>
          </a:xfrm>
        </p:spPr>
        <p:txBody>
          <a:bodyPr anchor="ctr"/>
          <a:lstStyle/>
          <a:p>
            <a:r>
              <a:rPr lang="en-GB" altLang="en-US" sz="4400"/>
              <a:t>Brahms.</a:t>
            </a:r>
          </a:p>
        </p:txBody>
      </p:sp>
      <p:pic>
        <p:nvPicPr>
          <p:cNvPr id="14341" name="Picture 5" descr="Early Orchestral Works by Brahms — Jordan Randall Smi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066800"/>
            <a:ext cx="19462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 name="Brahms lullab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937" y="4581128"/>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Lullaby.</a:t>
            </a:r>
            <a:endParaRPr lang="en-GB" dirty="0"/>
          </a:p>
        </p:txBody>
      </p:sp>
    </p:spTree>
    <p:extLst>
      <p:ext uri="{BB962C8B-B14F-4D97-AF65-F5344CB8AC3E}">
        <p14:creationId xmlns:p14="http://schemas.microsoft.com/office/powerpoint/2010/main" val="12575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438400" y="228600"/>
            <a:ext cx="4572000" cy="762000"/>
          </a:xfrm>
        </p:spPr>
        <p:txBody>
          <a:bodyPr anchor="ctr"/>
          <a:lstStyle/>
          <a:p>
            <a:r>
              <a:rPr lang="en-GB" altLang="en-US" sz="4400"/>
              <a:t>Debussy.</a:t>
            </a:r>
          </a:p>
        </p:txBody>
      </p:sp>
      <p:pic>
        <p:nvPicPr>
          <p:cNvPr id="15365" name="Picture 5" descr="Music for my own pleasure | The Spectator"/>
          <p:cNvPicPr>
            <a:picLocks noChangeAspect="1" noChangeArrowheads="1"/>
          </p:cNvPicPr>
          <p:nvPr/>
        </p:nvPicPr>
        <p:blipFill>
          <a:blip r:embed="rId4" r:link="rId5">
            <a:extLst>
              <a:ext uri="{28A0092B-C50C-407E-A947-70E740481C1C}">
                <a14:useLocalDpi xmlns:a14="http://schemas.microsoft.com/office/drawing/2010/main" val="0"/>
              </a:ext>
            </a:extLst>
          </a:blip>
          <a:srcRect l="4143" r="21289"/>
          <a:stretch>
            <a:fillRect/>
          </a:stretch>
        </p:blipFill>
        <p:spPr bwMode="auto">
          <a:xfrm>
            <a:off x="3429000" y="1219200"/>
            <a:ext cx="24384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ebussy Clare de lu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4437112"/>
            <a:ext cx="609600" cy="609600"/>
          </a:xfrm>
          <a:prstGeom prst="rect">
            <a:avLst/>
          </a:prstGeom>
        </p:spPr>
      </p:pic>
      <p:sp>
        <p:nvSpPr>
          <p:cNvPr id="5" name="Content Placeholder 2"/>
          <p:cNvSpPr txBox="1">
            <a:spLocks/>
          </p:cNvSpPr>
          <p:nvPr/>
        </p:nvSpPr>
        <p:spPr bwMode="auto">
          <a:xfrm>
            <a:off x="846137" y="5698232"/>
            <a:ext cx="7772400" cy="5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Clare De Lune.</a:t>
            </a:r>
            <a:endParaRPr lang="en-GB" dirty="0"/>
          </a:p>
        </p:txBody>
      </p:sp>
    </p:spTree>
    <p:extLst>
      <p:ext uri="{BB962C8B-B14F-4D97-AF65-F5344CB8AC3E}">
        <p14:creationId xmlns:p14="http://schemas.microsoft.com/office/powerpoint/2010/main" val="29195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2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590800" y="2438400"/>
            <a:ext cx="3657600" cy="1143000"/>
          </a:xfrm>
        </p:spPr>
        <p:txBody>
          <a:bodyPr anchor="ctr"/>
          <a:lstStyle/>
          <a:p>
            <a:r>
              <a:rPr lang="en-GB" altLang="en-US" sz="7200"/>
              <a:t>Finished.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38400" y="0"/>
            <a:ext cx="3886200" cy="1143000"/>
          </a:xfrm>
        </p:spPr>
        <p:txBody>
          <a:bodyPr anchor="ctr"/>
          <a:lstStyle/>
          <a:p>
            <a:r>
              <a:rPr lang="en-GB" altLang="en-US" sz="4400"/>
              <a:t>Mozart.</a:t>
            </a:r>
          </a:p>
        </p:txBody>
      </p:sp>
      <p:pic>
        <p:nvPicPr>
          <p:cNvPr id="3079" name="Picture 7" descr="Wolfgang Amadeus Mozart | Biography, Facts, &amp; Works | Britannica"/>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r="28186"/>
          <a:stretch>
            <a:fillRect/>
          </a:stretch>
        </p:blipFill>
        <p:spPr bwMode="auto">
          <a:xfrm>
            <a:off x="3276600" y="914400"/>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p:cNvSpPr txBox="1">
            <a:spLocks noChangeArrowheads="1"/>
          </p:cNvSpPr>
          <p:nvPr/>
        </p:nvSpPr>
        <p:spPr bwMode="auto">
          <a:xfrm>
            <a:off x="914400" y="2895600"/>
            <a:ext cx="7239000" cy="3505200"/>
          </a:xfrm>
          <a:prstGeom prst="rect">
            <a:avLst/>
          </a:prstGeom>
          <a:solidFill>
            <a:schemeClr val="accent2"/>
          </a:solidFill>
          <a:ln w="9525">
            <a:solidFill>
              <a:srgbClr val="000000"/>
            </a:solidFill>
            <a:miter lim="800000"/>
            <a:headEnd/>
            <a:tailEnd/>
          </a:ln>
        </p:spPr>
        <p:txBody>
          <a:bodyPr/>
          <a:lstStyle/>
          <a:p>
            <a:pPr eaLnBrk="0" hangingPunct="0"/>
            <a:r>
              <a:rPr lang="en-US" altLang="en-US" b="1"/>
              <a:t>Wolfgang Amadeus Mozart was one of the greatest and most influential composers in the history of Western music. He composed over 600 works for all the musical genres of his day including operas, concertos, symphonies, chamber music and sonatas, and excelled in each one. He famously composed his first piano piece by age 5.</a:t>
            </a:r>
          </a:p>
          <a:p>
            <a:pPr eaLnBrk="0" hangingPunct="0"/>
            <a:r>
              <a:rPr lang="en-US" altLang="en-US" b="1"/>
              <a:t>Born: 27 January 1756, Salzburg, Austria.</a:t>
            </a:r>
          </a:p>
          <a:p>
            <a:pPr eaLnBrk="0" hangingPunct="0"/>
            <a:r>
              <a:rPr lang="en-US" altLang="en-US" b="1"/>
              <a:t>Died: 5 December 1791, Vienna, Austria.</a:t>
            </a:r>
            <a:endParaRPr lang="en-US" altLang="en-US"/>
          </a:p>
        </p:txBody>
      </p:sp>
      <p:pic>
        <p:nvPicPr>
          <p:cNvPr id="2" name="Mozart Eine kleine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12687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2438400" y="0"/>
            <a:ext cx="4572000" cy="990600"/>
          </a:xfrm>
        </p:spPr>
        <p:txBody>
          <a:bodyPr anchor="ctr"/>
          <a:lstStyle/>
          <a:p>
            <a:r>
              <a:rPr lang="en-GB" altLang="en-US" sz="4400"/>
              <a:t>Haydn.</a:t>
            </a:r>
          </a:p>
        </p:txBody>
      </p:sp>
      <p:pic>
        <p:nvPicPr>
          <p:cNvPr id="11268" name="Picture 4" descr="Joseph Haydn - Wikipedia"/>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657600" y="914400"/>
            <a:ext cx="1987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1143000" y="3352800"/>
            <a:ext cx="7391400" cy="3048000"/>
          </a:xfrm>
          <a:prstGeom prst="rect">
            <a:avLst/>
          </a:prstGeom>
          <a:solidFill>
            <a:schemeClr val="accent2"/>
          </a:solidFill>
          <a:ln w="9525">
            <a:solidFill>
              <a:srgbClr val="000000"/>
            </a:solidFill>
            <a:miter lim="800000"/>
            <a:headEnd/>
            <a:tailEnd/>
          </a:ln>
        </p:spPr>
        <p:txBody>
          <a:bodyPr/>
          <a:lstStyle/>
          <a:p>
            <a:pPr eaLnBrk="0" hangingPunct="0"/>
            <a:r>
              <a:rPr lang="en-US" altLang="en-US" b="1"/>
              <a:t>Franz Joseph Haydn was an Austrian composer of the Classical period. He was instrumental in the development of chamber music such as the piano trio. His contributions to musical form have earned him the epithets "Father of the Symphony" and "Father of the String Quartet". </a:t>
            </a:r>
          </a:p>
          <a:p>
            <a:pPr eaLnBrk="0" hangingPunct="0"/>
            <a:r>
              <a:rPr lang="en-US" altLang="en-US" b="1"/>
              <a:t>Born: 31 March 1732, Rohrau, Austria.</a:t>
            </a:r>
          </a:p>
          <a:p>
            <a:pPr eaLnBrk="0" hangingPunct="0"/>
            <a:r>
              <a:rPr lang="en-US" altLang="en-US" b="1"/>
              <a:t>Died: 31 May 1809, Vienna, Austria.</a:t>
            </a:r>
          </a:p>
          <a:p>
            <a:pPr eaLnBrk="0" hangingPunct="0"/>
            <a:endParaRPr lang="en-US" altLang="en-US" b="1"/>
          </a:p>
        </p:txBody>
      </p:sp>
      <p:pic>
        <p:nvPicPr>
          <p:cNvPr id="2" name="Haydn serenade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1409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905000" y="0"/>
            <a:ext cx="5334000" cy="914400"/>
          </a:xfrm>
        </p:spPr>
        <p:txBody>
          <a:bodyPr anchor="ctr"/>
          <a:lstStyle/>
          <a:p>
            <a:r>
              <a:rPr lang="en-GB" altLang="en-US" sz="4400"/>
              <a:t>Tchaikovsky.</a:t>
            </a:r>
          </a:p>
        </p:txBody>
      </p:sp>
      <p:pic>
        <p:nvPicPr>
          <p:cNvPr id="4106" name="Picture 10" descr="Pyotr Ilyich Tchaikovsky (Composer) - On This 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1828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107" name="Text Box 11"/>
          <p:cNvSpPr txBox="1">
            <a:spLocks noChangeArrowheads="1"/>
          </p:cNvSpPr>
          <p:nvPr/>
        </p:nvSpPr>
        <p:spPr bwMode="auto">
          <a:xfrm>
            <a:off x="1143000" y="3657600"/>
            <a:ext cx="7162800" cy="2667000"/>
          </a:xfrm>
          <a:prstGeom prst="rect">
            <a:avLst/>
          </a:prstGeom>
          <a:solidFill>
            <a:schemeClr val="accent2"/>
          </a:solidFill>
          <a:ln w="9525">
            <a:solidFill>
              <a:srgbClr val="000000"/>
            </a:solidFill>
            <a:miter lim="800000"/>
            <a:headEnd/>
            <a:tailEnd/>
          </a:ln>
        </p:spPr>
        <p:txBody>
          <a:bodyPr/>
          <a:lstStyle/>
          <a:p>
            <a:pPr eaLnBrk="0" hangingPunct="0"/>
            <a:r>
              <a:rPr lang="en-US" altLang="en-US" b="1"/>
              <a:t>Pyotr Ilyich Tchaikovsky was a Russian composer of the Romantic period. His music made a lasting impression internationally, which was boosted by his appearances as a guest conductor in Europe and the United States. </a:t>
            </a:r>
          </a:p>
          <a:p>
            <a:pPr eaLnBrk="0" hangingPunct="0"/>
            <a:r>
              <a:rPr lang="en-US" altLang="en-US" b="1"/>
              <a:t>Born: 7 May 1840, Votkinsk, Russia.</a:t>
            </a:r>
          </a:p>
          <a:p>
            <a:pPr eaLnBrk="0" hangingPunct="0"/>
            <a:r>
              <a:rPr lang="en-US" altLang="en-US" b="1"/>
              <a:t>Died: 6 November 1893, Saint Petersburg Russia.</a:t>
            </a:r>
          </a:p>
        </p:txBody>
      </p:sp>
      <p:pic>
        <p:nvPicPr>
          <p:cNvPr id="2" name="Tchaikovsky Swan lake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4142" y="1676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62200" y="228600"/>
            <a:ext cx="4419600" cy="762000"/>
          </a:xfrm>
        </p:spPr>
        <p:txBody>
          <a:bodyPr anchor="ctr"/>
          <a:lstStyle/>
          <a:p>
            <a:r>
              <a:rPr lang="en-GB" altLang="en-US" sz="4400"/>
              <a:t>Chopin.</a:t>
            </a:r>
          </a:p>
        </p:txBody>
      </p:sp>
      <p:sp>
        <p:nvSpPr>
          <p:cNvPr id="5129" name="Text Box 9"/>
          <p:cNvSpPr txBox="1">
            <a:spLocks noChangeArrowheads="1"/>
          </p:cNvSpPr>
          <p:nvPr/>
        </p:nvSpPr>
        <p:spPr bwMode="auto">
          <a:xfrm>
            <a:off x="1143000" y="3962400"/>
            <a:ext cx="7162800" cy="2438400"/>
          </a:xfrm>
          <a:prstGeom prst="rect">
            <a:avLst/>
          </a:prstGeom>
          <a:solidFill>
            <a:schemeClr val="accent2"/>
          </a:solidFill>
          <a:ln w="9525">
            <a:solidFill>
              <a:srgbClr val="000000"/>
            </a:solidFill>
            <a:miter lim="800000"/>
            <a:headEnd/>
            <a:tailEnd/>
          </a:ln>
        </p:spPr>
        <p:txBody>
          <a:bodyPr/>
          <a:lstStyle/>
          <a:p>
            <a:pPr eaLnBrk="0" hangingPunct="0"/>
            <a:r>
              <a:rPr lang="en-US" altLang="en-US" b="1"/>
              <a:t>Frédéric François Chopin was a Polish composer and virtuoso pianist of the Romantic era who wrote primarily for solo piano. He is widely known as a leading musician of his era. </a:t>
            </a:r>
          </a:p>
          <a:p>
            <a:pPr eaLnBrk="0" hangingPunct="0"/>
            <a:r>
              <a:rPr lang="en-US" altLang="en-US" b="1"/>
              <a:t>Born: 1 March 1810, Żelazowa Wola, Poland.</a:t>
            </a:r>
          </a:p>
          <a:p>
            <a:pPr eaLnBrk="0" hangingPunct="0"/>
            <a:r>
              <a:rPr lang="en-US" altLang="en-US" b="1"/>
              <a:t>Died: 17 October 1849, Paris, France.</a:t>
            </a:r>
          </a:p>
          <a:p>
            <a:pPr eaLnBrk="0" hangingPunct="0"/>
            <a:endParaRPr lang="en-US" altLang="en-US" b="1"/>
          </a:p>
        </p:txBody>
      </p:sp>
      <p:pic>
        <p:nvPicPr>
          <p:cNvPr id="5130" name="Picture 10" descr="In Search of Chopin | The Music Hall"/>
          <p:cNvPicPr>
            <a:picLocks noChangeAspect="1" noChangeArrowheads="1"/>
          </p:cNvPicPr>
          <p:nvPr/>
        </p:nvPicPr>
        <p:blipFill>
          <a:blip r:embed="rId4" r:link="rId5">
            <a:extLst>
              <a:ext uri="{28A0092B-C50C-407E-A947-70E740481C1C}">
                <a14:useLocalDpi xmlns:a14="http://schemas.microsoft.com/office/drawing/2010/main" val="0"/>
              </a:ext>
            </a:extLst>
          </a:blip>
          <a:srcRect l="22220" r="22231"/>
          <a:stretch>
            <a:fillRect/>
          </a:stretch>
        </p:blipFill>
        <p:spPr bwMode="auto">
          <a:xfrm>
            <a:off x="3157538" y="1066800"/>
            <a:ext cx="26336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hopin prel em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1790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3048000" y="228600"/>
            <a:ext cx="2895600" cy="762000"/>
          </a:xfrm>
        </p:spPr>
        <p:txBody>
          <a:bodyPr anchor="ctr"/>
          <a:lstStyle/>
          <a:p>
            <a:r>
              <a:rPr lang="en-GB" altLang="en-US" sz="4400"/>
              <a:t>Bach.</a:t>
            </a:r>
          </a:p>
        </p:txBody>
      </p:sp>
      <p:sp>
        <p:nvSpPr>
          <p:cNvPr id="12292" name="Text Box 4"/>
          <p:cNvSpPr txBox="1">
            <a:spLocks noChangeArrowheads="1"/>
          </p:cNvSpPr>
          <p:nvPr/>
        </p:nvSpPr>
        <p:spPr bwMode="auto">
          <a:xfrm>
            <a:off x="1371600" y="3733800"/>
            <a:ext cx="7162800" cy="2590800"/>
          </a:xfrm>
          <a:prstGeom prst="rect">
            <a:avLst/>
          </a:prstGeom>
          <a:solidFill>
            <a:schemeClr val="accent2"/>
          </a:solidFill>
          <a:ln w="9525">
            <a:solidFill>
              <a:srgbClr val="000000"/>
            </a:solidFill>
            <a:miter lim="800000"/>
            <a:headEnd/>
            <a:tailEnd/>
          </a:ln>
        </p:spPr>
        <p:txBody>
          <a:bodyPr/>
          <a:lstStyle/>
          <a:p>
            <a:pPr eaLnBrk="0" hangingPunct="0"/>
            <a:r>
              <a:rPr lang="en-US" altLang="en-US" b="1"/>
              <a:t>Johann Sebastian Bach was a German composer and musician of the Baroque period. He is known for instrumental compositions such as the Brandenburg Concertos and the Goldberg Variations. </a:t>
            </a:r>
          </a:p>
          <a:p>
            <a:pPr eaLnBrk="0" hangingPunct="0"/>
            <a:r>
              <a:rPr lang="en-US" altLang="en-US" b="1"/>
              <a:t>Born: 31 March 1685, Eisenach, Germany.</a:t>
            </a:r>
          </a:p>
          <a:p>
            <a:pPr eaLnBrk="0" hangingPunct="0"/>
            <a:r>
              <a:rPr lang="en-US" altLang="en-US" b="1"/>
              <a:t>Died: 28 July 1750, Leipzig, Germany.</a:t>
            </a:r>
          </a:p>
          <a:p>
            <a:pPr eaLnBrk="0" hangingPunct="0"/>
            <a:endParaRPr lang="en-US" altLang="en-US" b="1"/>
          </a:p>
        </p:txBody>
      </p:sp>
      <p:pic>
        <p:nvPicPr>
          <p:cNvPr id="12293" name="Picture 5" descr="The 8 women behind JS Bach′s music | Music | DW | 10.03.2016"/>
          <p:cNvPicPr>
            <a:picLocks noChangeAspect="1" noChangeArrowheads="1"/>
          </p:cNvPicPr>
          <p:nvPr/>
        </p:nvPicPr>
        <p:blipFill>
          <a:blip r:embed="rId4" r:link="rId5">
            <a:extLst>
              <a:ext uri="{28A0092B-C50C-407E-A947-70E740481C1C}">
                <a14:useLocalDpi xmlns:a14="http://schemas.microsoft.com/office/drawing/2010/main" val="0"/>
              </a:ext>
            </a:extLst>
          </a:blip>
          <a:srcRect l="22629" r="22514"/>
          <a:stretch>
            <a:fillRect/>
          </a:stretch>
        </p:blipFill>
        <p:spPr bwMode="auto">
          <a:xfrm>
            <a:off x="3505200" y="1143000"/>
            <a:ext cx="2079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ch Tocatta and fugue in D minor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1600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743200" y="228600"/>
            <a:ext cx="3429000" cy="914400"/>
          </a:xfrm>
        </p:spPr>
        <p:txBody>
          <a:bodyPr anchor="ctr"/>
          <a:lstStyle/>
          <a:p>
            <a:r>
              <a:rPr lang="en-GB" altLang="en-US" sz="4400"/>
              <a:t>Wagner.</a:t>
            </a:r>
          </a:p>
        </p:txBody>
      </p:sp>
      <p:pic>
        <p:nvPicPr>
          <p:cNvPr id="6153" name="Picture 9" descr="The day of Wagner &amp; Heavy Metal - WAGNER &amp; HEAVY METAL"/>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581400" y="11430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0"/>
          <p:cNvSpPr txBox="1">
            <a:spLocks noChangeArrowheads="1"/>
          </p:cNvSpPr>
          <p:nvPr/>
        </p:nvSpPr>
        <p:spPr bwMode="auto">
          <a:xfrm>
            <a:off x="1295400" y="3733800"/>
            <a:ext cx="6858000" cy="2667000"/>
          </a:xfrm>
          <a:prstGeom prst="rect">
            <a:avLst/>
          </a:prstGeom>
          <a:solidFill>
            <a:schemeClr val="accent2"/>
          </a:solidFill>
          <a:ln w="9525">
            <a:solidFill>
              <a:srgbClr val="000000"/>
            </a:solidFill>
            <a:miter lim="800000"/>
            <a:headEnd/>
            <a:tailEnd/>
          </a:ln>
        </p:spPr>
        <p:txBody>
          <a:bodyPr/>
          <a:lstStyle/>
          <a:p>
            <a:pPr eaLnBrk="0" hangingPunct="0"/>
            <a:r>
              <a:rPr lang="en-US" altLang="en-US" b="1"/>
              <a:t>Wilhelm Richard Wagner was a German composer, theatre director, and conductor who is chiefly known for his operas. Unlike most opera composers, Wagner wrote both the libretto and the music for each of his stage works. </a:t>
            </a:r>
          </a:p>
          <a:p>
            <a:pPr eaLnBrk="0" hangingPunct="0"/>
            <a:r>
              <a:rPr lang="en-US" altLang="en-US" b="1"/>
              <a:t>Born: 22 May 1813, Leipzig, Germany.</a:t>
            </a:r>
          </a:p>
          <a:p>
            <a:pPr eaLnBrk="0" hangingPunct="0"/>
            <a:r>
              <a:rPr lang="en-US" altLang="en-US" b="1"/>
              <a:t>Died: 13 February 1883, Venice, Italy.</a:t>
            </a:r>
          </a:p>
          <a:p>
            <a:pPr eaLnBrk="0" hangingPunct="0"/>
            <a:endParaRPr lang="en-US" altLang="en-US" sz="1200"/>
          </a:p>
        </p:txBody>
      </p:sp>
      <p:pic>
        <p:nvPicPr>
          <p:cNvPr id="2" name="Wagner ride of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2240" y="182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362200" y="228600"/>
            <a:ext cx="4572000" cy="685800"/>
          </a:xfrm>
        </p:spPr>
        <p:txBody>
          <a:bodyPr anchor="ctr"/>
          <a:lstStyle/>
          <a:p>
            <a:r>
              <a:rPr lang="en-GB" altLang="en-US" sz="4400"/>
              <a:t>Vivaldi.</a:t>
            </a:r>
          </a:p>
        </p:txBody>
      </p:sp>
      <p:sp>
        <p:nvSpPr>
          <p:cNvPr id="7177" name="Text Box 9"/>
          <p:cNvSpPr txBox="1">
            <a:spLocks noChangeArrowheads="1"/>
          </p:cNvSpPr>
          <p:nvPr/>
        </p:nvSpPr>
        <p:spPr bwMode="auto">
          <a:xfrm>
            <a:off x="1371600" y="3962400"/>
            <a:ext cx="6553200" cy="2514600"/>
          </a:xfrm>
          <a:prstGeom prst="rect">
            <a:avLst/>
          </a:prstGeom>
          <a:solidFill>
            <a:schemeClr val="accent2"/>
          </a:solidFill>
          <a:ln w="9525">
            <a:solidFill>
              <a:srgbClr val="000000"/>
            </a:solidFill>
            <a:miter lim="800000"/>
            <a:headEnd/>
            <a:tailEnd/>
          </a:ln>
        </p:spPr>
        <p:txBody>
          <a:bodyPr/>
          <a:lstStyle/>
          <a:p>
            <a:pPr eaLnBrk="0" hangingPunct="0"/>
            <a:r>
              <a:rPr lang="en-US" altLang="en-US" b="1"/>
              <a:t>Antonio Lucio Vivaldi was an Italian Baroque musical composer, virtuoso violinist, teacher, and Roman Catholic priest. He is regarded as one of the greatest Baroque composers. </a:t>
            </a:r>
          </a:p>
          <a:p>
            <a:pPr eaLnBrk="0" hangingPunct="0"/>
            <a:r>
              <a:rPr lang="en-US" altLang="en-US" b="1"/>
              <a:t>Born: 4 March 1678, Venice, Italy.</a:t>
            </a:r>
          </a:p>
          <a:p>
            <a:pPr eaLnBrk="0" hangingPunct="0"/>
            <a:r>
              <a:rPr lang="en-US" altLang="en-US" b="1"/>
              <a:t>Died: 28 July 1741, Vienna, Austria.</a:t>
            </a:r>
          </a:p>
          <a:p>
            <a:pPr eaLnBrk="0" hangingPunct="0"/>
            <a:endParaRPr lang="en-US" altLang="en-US" b="1"/>
          </a:p>
        </p:txBody>
      </p:sp>
      <p:pic>
        <p:nvPicPr>
          <p:cNvPr id="7178" name="Picture 10" descr="BBC Radio 3 - Baroque Spring, Vivaldi Gallery"/>
          <p:cNvPicPr>
            <a:picLocks noChangeAspect="1" noChangeArrowheads="1"/>
          </p:cNvPicPr>
          <p:nvPr/>
        </p:nvPicPr>
        <p:blipFill>
          <a:blip r:embed="rId4" r:link="rId5">
            <a:extLst>
              <a:ext uri="{28A0092B-C50C-407E-A947-70E740481C1C}">
                <a14:useLocalDpi xmlns:a14="http://schemas.microsoft.com/office/drawing/2010/main" val="0"/>
              </a:ext>
            </a:extLst>
          </a:blip>
          <a:srcRect l="26250" r="21249"/>
          <a:stretch>
            <a:fillRect/>
          </a:stretch>
        </p:blipFill>
        <p:spPr bwMode="auto">
          <a:xfrm>
            <a:off x="3505200" y="1143000"/>
            <a:ext cx="2133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valdi winter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20907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839</Words>
  <Application>Microsoft Office PowerPoint</Application>
  <PresentationFormat>On-screen Show (4:3)</PresentationFormat>
  <Paragraphs>77</Paragraphs>
  <Slides>27</Slides>
  <Notes>0</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Times New Roman</vt:lpstr>
      <vt:lpstr>Default Design</vt:lpstr>
      <vt:lpstr>The great classical composers.</vt:lpstr>
      <vt:lpstr>Beethoven.</vt:lpstr>
      <vt:lpstr>Mozart.</vt:lpstr>
      <vt:lpstr>Haydn.</vt:lpstr>
      <vt:lpstr>Tchaikovsky.</vt:lpstr>
      <vt:lpstr>Chopin.</vt:lpstr>
      <vt:lpstr>Bach.</vt:lpstr>
      <vt:lpstr>Wagner.</vt:lpstr>
      <vt:lpstr>Vivaldi.</vt:lpstr>
      <vt:lpstr>Liszt.</vt:lpstr>
      <vt:lpstr>Handel.</vt:lpstr>
      <vt:lpstr>Brahms.</vt:lpstr>
      <vt:lpstr>Debussy.</vt:lpstr>
      <vt:lpstr>More.</vt:lpstr>
      <vt:lpstr>Beethoven.</vt:lpstr>
      <vt:lpstr>Mozart.</vt:lpstr>
      <vt:lpstr>Haydn.</vt:lpstr>
      <vt:lpstr>Tchaikovsky.</vt:lpstr>
      <vt:lpstr>Chopin.</vt:lpstr>
      <vt:lpstr>Bach.</vt:lpstr>
      <vt:lpstr>Wagner.</vt:lpstr>
      <vt:lpstr>Vivaldi.</vt:lpstr>
      <vt:lpstr>Liszt.</vt:lpstr>
      <vt:lpstr>Handel.</vt:lpstr>
      <vt:lpstr>Brahms.</vt:lpstr>
      <vt:lpstr>Debussy.</vt:lpstr>
      <vt:lpstr>Finished.</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Sounds.</dc:title>
  <dc:creator>Pester</dc:creator>
  <cp:lastModifiedBy>profile</cp:lastModifiedBy>
  <cp:revision>56</cp:revision>
  <dcterms:created xsi:type="dcterms:W3CDTF">2018-03-01T22:43:52Z</dcterms:created>
  <dcterms:modified xsi:type="dcterms:W3CDTF">2020-06-09T14:02:39Z</dcterms:modified>
</cp:coreProperties>
</file>