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snapToGrid="0" snapToObjects="1">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3F18FAB-1D9E-1A47-937F-F6A7BEB87D62}"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AB309-66E2-6B4B-9A5F-47F9EBE9F3A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F18FAB-1D9E-1A47-937F-F6A7BEB87D62}"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AB309-66E2-6B4B-9A5F-47F9EBE9F3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F18FAB-1D9E-1A47-937F-F6A7BEB87D62}"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AB309-66E2-6B4B-9A5F-47F9EBE9F3A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F18FAB-1D9E-1A47-937F-F6A7BEB87D62}"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AB309-66E2-6B4B-9A5F-47F9EBE9F3A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F18FAB-1D9E-1A47-937F-F6A7BEB87D62}"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AB309-66E2-6B4B-9A5F-47F9EBE9F3A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F18FAB-1D9E-1A47-937F-F6A7BEB87D62}"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AB309-66E2-6B4B-9A5F-47F9EBE9F3A7}"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F18FAB-1D9E-1A47-937F-F6A7BEB87D62}"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AB309-66E2-6B4B-9A5F-47F9EBE9F3A7}"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F18FAB-1D9E-1A47-937F-F6A7BEB87D62}"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AB309-66E2-6B4B-9A5F-47F9EBE9F3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F18FAB-1D9E-1A47-937F-F6A7BEB87D62}"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AB309-66E2-6B4B-9A5F-47F9EBE9F3A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F18FAB-1D9E-1A47-937F-F6A7BEB87D62}"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AB309-66E2-6B4B-9A5F-47F9EBE9F3A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3F18FAB-1D9E-1A47-937F-F6A7BEB87D62}"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2AB309-66E2-6B4B-9A5F-47F9EBE9F3A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3F18FAB-1D9E-1A47-937F-F6A7BEB87D62}" type="datetimeFigureOut">
              <a:rPr lang="en-US" smtClean="0"/>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2AB309-66E2-6B4B-9A5F-47F9EBE9F3A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3F18FAB-1D9E-1A47-937F-F6A7BEB87D62}" type="datetimeFigureOut">
              <a:rPr lang="en-US" smtClean="0"/>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2AB309-66E2-6B4B-9A5F-47F9EBE9F3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F18FAB-1D9E-1A47-937F-F6A7BEB87D62}" type="datetimeFigureOut">
              <a:rPr lang="en-US" smtClean="0"/>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2AB309-66E2-6B4B-9A5F-47F9EBE9F3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F18FAB-1D9E-1A47-937F-F6A7BEB87D62}"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2AB309-66E2-6B4B-9A5F-47F9EBE9F3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F18FAB-1D9E-1A47-937F-F6A7BEB87D62}"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2AB309-66E2-6B4B-9A5F-47F9EBE9F3A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3F18FAB-1D9E-1A47-937F-F6A7BEB87D62}" type="datetimeFigureOut">
              <a:rPr lang="en-US" smtClean="0"/>
              <a:t>4/23/2020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92AB309-66E2-6B4B-9A5F-47F9EBE9F3A7}" type="slidenum">
              <a:rPr lang="en-US" smtClean="0"/>
              <a:t>‹#›</a:t>
            </a:fld>
            <a:endParaRPr lang="en-US"/>
          </a:p>
        </p:txBody>
      </p:sp>
    </p:spTree>
    <p:extLst>
      <p:ext uri="{BB962C8B-B14F-4D97-AF65-F5344CB8AC3E}">
        <p14:creationId xmlns:p14="http://schemas.microsoft.com/office/powerpoint/2010/main" val="11224542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myerscough.ac.uk/media/4235/myerscough-croxteth-bus-routes.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G8KJxsjdbhc" TargetMode="External"/><Relationship Id="rId2" Type="http://schemas.openxmlformats.org/officeDocument/2006/relationships/hyperlink" Target="https://www.youtube.com/watch?v=V4v3dUlb59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yerscough.ac.uk/whats-on/online-advice-morning/" TargetMode="External"/><Relationship Id="rId2" Type="http://schemas.openxmlformats.org/officeDocument/2006/relationships/hyperlink" Target="https://www.myerscough.ac.uk/whats-on/the-greatest-online-agricultural-sho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53486" y="409480"/>
            <a:ext cx="6697059" cy="1646302"/>
          </a:xfrm>
        </p:spPr>
        <p:txBody>
          <a:bodyPr/>
          <a:lstStyle/>
          <a:p>
            <a:r>
              <a:rPr lang="en-US" dirty="0" smtClean="0"/>
              <a:t>Myerscough </a:t>
            </a:r>
            <a:r>
              <a:rPr lang="en-US" sz="6000" dirty="0" smtClean="0"/>
              <a:t>College</a:t>
            </a:r>
            <a:r>
              <a:rPr lang="en-US" dirty="0" smtClean="0"/>
              <a:t> </a:t>
            </a:r>
            <a:endParaRPr lang="en-US" dirty="0"/>
          </a:p>
        </p:txBody>
      </p:sp>
      <p:sp>
        <p:nvSpPr>
          <p:cNvPr id="3" name="Subtitle 2"/>
          <p:cNvSpPr>
            <a:spLocks noGrp="1"/>
          </p:cNvSpPr>
          <p:nvPr>
            <p:ph type="subTitle" idx="1"/>
          </p:nvPr>
        </p:nvSpPr>
        <p:spPr>
          <a:xfrm>
            <a:off x="2376049" y="5588688"/>
            <a:ext cx="5851931" cy="1096899"/>
          </a:xfrm>
        </p:spPr>
        <p:txBody>
          <a:bodyPr/>
          <a:lstStyle/>
          <a:p>
            <a:r>
              <a:rPr lang="en-US" dirty="0" smtClean="0">
                <a:solidFill>
                  <a:schemeClr val="tx1"/>
                </a:solidFill>
              </a:rPr>
              <a:t>Support for </a:t>
            </a:r>
            <a:r>
              <a:rPr lang="en-US" smtClean="0">
                <a:solidFill>
                  <a:schemeClr val="tx1"/>
                </a:solidFill>
              </a:rPr>
              <a:t>student transition from school to college</a:t>
            </a:r>
            <a:endParaRPr lang="en-US" dirty="0">
              <a:solidFill>
                <a:schemeClr val="tx1"/>
              </a:solidFill>
            </a:endParaRPr>
          </a:p>
        </p:txBody>
      </p: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b="34737"/>
          <a:stretch/>
        </p:blipFill>
        <p:spPr>
          <a:xfrm>
            <a:off x="3858256" y="2429393"/>
            <a:ext cx="3193707" cy="2785684"/>
          </a:xfrm>
          <a:prstGeom prst="rect">
            <a:avLst/>
          </a:prstGeom>
        </p:spPr>
      </p:pic>
    </p:spTree>
    <p:extLst>
      <p:ext uri="{BB962C8B-B14F-4D97-AF65-F5344CB8AC3E}">
        <p14:creationId xmlns:p14="http://schemas.microsoft.com/office/powerpoint/2010/main" val="1986736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little bit about Myerscough College</a:t>
            </a:r>
            <a:endParaRPr lang="en-US" dirty="0"/>
          </a:p>
        </p:txBody>
      </p:sp>
      <p:sp>
        <p:nvSpPr>
          <p:cNvPr id="3" name="Content Placeholder 2"/>
          <p:cNvSpPr>
            <a:spLocks noGrp="1"/>
          </p:cNvSpPr>
          <p:nvPr>
            <p:ph idx="1"/>
          </p:nvPr>
        </p:nvSpPr>
        <p:spPr>
          <a:xfrm>
            <a:off x="829734" y="2368407"/>
            <a:ext cx="8596668" cy="3880773"/>
          </a:xfrm>
        </p:spPr>
        <p:txBody>
          <a:bodyPr/>
          <a:lstStyle/>
          <a:p>
            <a:r>
              <a:rPr lang="en-US" dirty="0" smtClean="0"/>
              <a:t>Myerscough college has over 20 exciting subjects to choose from some including agriculture, animal studies, game keeping and motorsports! </a:t>
            </a:r>
          </a:p>
          <a:p>
            <a:r>
              <a:rPr lang="en-US" dirty="0" smtClean="0"/>
              <a:t>Myerscough has a fantastic sports </a:t>
            </a:r>
            <a:r>
              <a:rPr lang="en-US" dirty="0" err="1" smtClean="0"/>
              <a:t>centre</a:t>
            </a:r>
            <a:r>
              <a:rPr lang="en-US" dirty="0" smtClean="0"/>
              <a:t> which is perfect for basket ball, netball, indoor football and other games. They also have a badminton court and outdoor pitches for rugby and football.</a:t>
            </a:r>
          </a:p>
          <a:p>
            <a:r>
              <a:rPr lang="en-US" dirty="0" smtClean="0"/>
              <a:t>Myerscough has lots of activities and events on throughout the year and even summer festivals! </a:t>
            </a:r>
          </a:p>
        </p:txBody>
      </p:sp>
    </p:spTree>
    <p:extLst>
      <p:ext uri="{BB962C8B-B14F-4D97-AF65-F5344CB8AC3E}">
        <p14:creationId xmlns:p14="http://schemas.microsoft.com/office/powerpoint/2010/main" val="1836522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Bus routes to Myerscough College </a:t>
            </a:r>
            <a:endParaRPr lang="en-US" dirty="0"/>
          </a:p>
        </p:txBody>
      </p:sp>
      <p:sp>
        <p:nvSpPr>
          <p:cNvPr id="3" name="Content Placeholder 2"/>
          <p:cNvSpPr>
            <a:spLocks noGrp="1"/>
          </p:cNvSpPr>
          <p:nvPr>
            <p:ph idx="1"/>
          </p:nvPr>
        </p:nvSpPr>
        <p:spPr/>
        <p:txBody>
          <a:bodyPr/>
          <a:lstStyle/>
          <a:p>
            <a:pPr algn="ctr"/>
            <a:r>
              <a:rPr lang="en-US" dirty="0" smtClean="0"/>
              <a:t>Click  this link to see information on bus routes to and from </a:t>
            </a:r>
            <a:r>
              <a:rPr lang="en-US" dirty="0"/>
              <a:t>M</a:t>
            </a:r>
            <a:r>
              <a:rPr lang="en-US" dirty="0" smtClean="0"/>
              <a:t>yerscough college</a:t>
            </a:r>
            <a:r>
              <a:rPr lang="is-IS" dirty="0" smtClean="0"/>
              <a:t>….</a:t>
            </a:r>
            <a:endParaRPr lang="en-US" dirty="0" smtClean="0"/>
          </a:p>
          <a:p>
            <a:pPr algn="ctr"/>
            <a:endParaRPr lang="en-US" dirty="0"/>
          </a:p>
          <a:p>
            <a:pPr algn="ctr"/>
            <a:r>
              <a:rPr lang="en-US" dirty="0">
                <a:hlinkClick r:id="rId2"/>
              </a:rPr>
              <a:t>https://</a:t>
            </a:r>
            <a:r>
              <a:rPr lang="en-US" dirty="0" smtClean="0">
                <a:hlinkClick r:id="rId2"/>
              </a:rPr>
              <a:t>www.myerscough.ac.uk/media/4235/myerscough-croxteth-bus-routes.pdf</a:t>
            </a:r>
            <a:endParaRPr lang="en-US" dirty="0" smtClean="0"/>
          </a:p>
          <a:p>
            <a:pPr algn="ctr"/>
            <a:endParaRPr lang="en-US" dirty="0"/>
          </a:p>
          <a:p>
            <a:pPr algn="ctr"/>
            <a:endParaRPr lang="en-US" dirty="0"/>
          </a:p>
        </p:txBody>
      </p:sp>
    </p:spTree>
    <p:extLst>
      <p:ext uri="{BB962C8B-B14F-4D97-AF65-F5344CB8AC3E}">
        <p14:creationId xmlns:p14="http://schemas.microsoft.com/office/powerpoint/2010/main" val="381345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student union </a:t>
            </a:r>
            <a:endParaRPr lang="en-US" dirty="0"/>
          </a:p>
        </p:txBody>
      </p:sp>
      <p:sp>
        <p:nvSpPr>
          <p:cNvPr id="3" name="Content Placeholder 2"/>
          <p:cNvSpPr>
            <a:spLocks noGrp="1"/>
          </p:cNvSpPr>
          <p:nvPr>
            <p:ph idx="1"/>
          </p:nvPr>
        </p:nvSpPr>
        <p:spPr>
          <a:xfrm>
            <a:off x="871298" y="4515861"/>
            <a:ext cx="8596668" cy="2342139"/>
          </a:xfrm>
        </p:spPr>
        <p:txBody>
          <a:bodyPr>
            <a:normAutofit fontScale="92500" lnSpcReduction="10000"/>
          </a:bodyPr>
          <a:lstStyle/>
          <a:p>
            <a:r>
              <a:rPr lang="en-US" dirty="0"/>
              <a:t>There are plenty of social areas for student to enjoy their time whilst at Myerscough. </a:t>
            </a:r>
            <a:endParaRPr lang="en-US" dirty="0" smtClean="0"/>
          </a:p>
          <a:p>
            <a:r>
              <a:rPr lang="en-US" dirty="0" smtClean="0"/>
              <a:t>The Stumble Inn Social hub has pool </a:t>
            </a:r>
            <a:r>
              <a:rPr lang="en-US" dirty="0"/>
              <a:t>tables, darts, giant </a:t>
            </a:r>
            <a:r>
              <a:rPr lang="en-US" dirty="0" err="1"/>
              <a:t>Jenga</a:t>
            </a:r>
            <a:r>
              <a:rPr lang="en-US" dirty="0"/>
              <a:t>, giant connect four, over 7 large TVs for live sports, Xbox ones, DIY </a:t>
            </a:r>
            <a:r>
              <a:rPr lang="en-US" dirty="0" smtClean="0"/>
              <a:t>Karaoke</a:t>
            </a:r>
            <a:r>
              <a:rPr lang="en-US" dirty="0"/>
              <a:t> </a:t>
            </a:r>
            <a:r>
              <a:rPr lang="en-US" dirty="0" smtClean="0"/>
              <a:t>and lots of performances!</a:t>
            </a:r>
            <a:endParaRPr lang="en-US" dirty="0"/>
          </a:p>
          <a:p>
            <a:r>
              <a:rPr lang="en-US" dirty="0" smtClean="0"/>
              <a:t>But </a:t>
            </a:r>
            <a:r>
              <a:rPr lang="en-US" dirty="0"/>
              <a:t>that’s not all, for under 18’s we have a </a:t>
            </a:r>
            <a:r>
              <a:rPr lang="en-US" dirty="0" smtClean="0"/>
              <a:t>new Under </a:t>
            </a:r>
            <a:r>
              <a:rPr lang="en-US" dirty="0"/>
              <a:t>18 common room which houses TV’s, indoor and outdoor table tennis, plenty of board games, live sports and even an Xbox ones with vast amounts of games to choose from</a:t>
            </a:r>
            <a:r>
              <a:rPr lang="en-US" dirty="0" smtClean="0"/>
              <a:t>.</a:t>
            </a:r>
            <a:r>
              <a:rPr lang="en-US" dirty="0"/>
              <a:t/>
            </a:r>
            <a:br>
              <a:rPr lang="en-US"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9542" y="1435100"/>
            <a:ext cx="5440179" cy="2767584"/>
          </a:xfrm>
          <a:prstGeom prst="rect">
            <a:avLst/>
          </a:prstGeom>
        </p:spPr>
      </p:pic>
    </p:spTree>
    <p:extLst>
      <p:ext uri="{BB962C8B-B14F-4D97-AF65-F5344CB8AC3E}">
        <p14:creationId xmlns:p14="http://schemas.microsoft.com/office/powerpoint/2010/main" val="324950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Have a look at these videos of Myerscough college!</a:t>
            </a:r>
            <a:endParaRPr lang="en-US" dirty="0"/>
          </a:p>
        </p:txBody>
      </p:sp>
      <p:sp>
        <p:nvSpPr>
          <p:cNvPr id="3" name="Content Placeholder 2"/>
          <p:cNvSpPr>
            <a:spLocks noGrp="1"/>
          </p:cNvSpPr>
          <p:nvPr>
            <p:ph idx="1"/>
          </p:nvPr>
        </p:nvSpPr>
        <p:spPr/>
        <p:txBody>
          <a:bodyPr/>
          <a:lstStyle/>
          <a:p>
            <a:pPr algn="ctr"/>
            <a:r>
              <a:rPr lang="en-US" dirty="0">
                <a:hlinkClick r:id="rId2"/>
              </a:rPr>
              <a:t>https://www.youtube.com/watch?v=6dlQf2OMuIk</a:t>
            </a:r>
          </a:p>
          <a:p>
            <a:pPr algn="ctr"/>
            <a:r>
              <a:rPr lang="en-US" dirty="0" smtClean="0">
                <a:hlinkClick r:id="rId2"/>
              </a:rPr>
              <a:t>https</a:t>
            </a:r>
            <a:r>
              <a:rPr lang="en-US" dirty="0">
                <a:hlinkClick r:id="rId2"/>
              </a:rPr>
              <a:t>://</a:t>
            </a:r>
            <a:r>
              <a:rPr lang="en-US" dirty="0" smtClean="0">
                <a:hlinkClick r:id="rId2"/>
              </a:rPr>
              <a:t>www.youtube.com/watch?v=V4v3dUlb594</a:t>
            </a:r>
            <a:endParaRPr lang="en-US" dirty="0" smtClean="0"/>
          </a:p>
          <a:p>
            <a:pPr algn="ctr"/>
            <a:r>
              <a:rPr lang="en-US" dirty="0">
                <a:hlinkClick r:id="rId3"/>
              </a:rPr>
              <a:t>https://</a:t>
            </a:r>
            <a:r>
              <a:rPr lang="en-US" dirty="0" smtClean="0">
                <a:hlinkClick r:id="rId3"/>
              </a:rPr>
              <a:t>www.youtube.com/watch?v=G8KJxsjdbhc</a:t>
            </a:r>
            <a:endParaRPr lang="en-US" dirty="0" smtClean="0"/>
          </a:p>
          <a:p>
            <a:endParaRPr lang="en-US" dirty="0"/>
          </a:p>
          <a:p>
            <a:endParaRPr lang="en-US" dirty="0"/>
          </a:p>
        </p:txBody>
      </p:sp>
    </p:spTree>
    <p:extLst>
      <p:ext uri="{BB962C8B-B14F-4D97-AF65-F5344CB8AC3E}">
        <p14:creationId xmlns:p14="http://schemas.microsoft.com/office/powerpoint/2010/main" val="301441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It is normal to feel anxious or nervous about leaving school and you can always speak to your teachers and family for support. When you attend Myerscough they will give you lots of support too</a:t>
            </a:r>
            <a:r>
              <a:rPr lang="is-IS" sz="2400" dirty="0" smtClean="0"/>
              <a:t>…</a:t>
            </a:r>
            <a:br>
              <a:rPr lang="is-IS" sz="2400" dirty="0" smtClean="0"/>
            </a:br>
            <a:endParaRPr lang="en-US" sz="2400" dirty="0"/>
          </a:p>
        </p:txBody>
      </p:sp>
      <p:sp>
        <p:nvSpPr>
          <p:cNvPr id="3" name="Content Placeholder 2"/>
          <p:cNvSpPr>
            <a:spLocks noGrp="1"/>
          </p:cNvSpPr>
          <p:nvPr>
            <p:ph idx="1"/>
          </p:nvPr>
        </p:nvSpPr>
        <p:spPr>
          <a:xfrm>
            <a:off x="736407" y="2423825"/>
            <a:ext cx="8596668" cy="3880773"/>
          </a:xfrm>
        </p:spPr>
        <p:txBody>
          <a:bodyPr/>
          <a:lstStyle/>
          <a:p>
            <a:r>
              <a:rPr lang="en-US" dirty="0"/>
              <a:t>Study skills </a:t>
            </a:r>
            <a:r>
              <a:rPr lang="en-US" dirty="0" smtClean="0"/>
              <a:t>support</a:t>
            </a:r>
            <a:endParaRPr lang="en-US" dirty="0"/>
          </a:p>
          <a:p>
            <a:r>
              <a:rPr lang="en-US" dirty="0"/>
              <a:t>Resources and equipment</a:t>
            </a:r>
          </a:p>
          <a:p>
            <a:r>
              <a:rPr lang="en-US" dirty="0"/>
              <a:t>Note-takers and scribes</a:t>
            </a:r>
          </a:p>
          <a:p>
            <a:r>
              <a:rPr lang="en-US" dirty="0"/>
              <a:t>Inclusive Learning Tutors</a:t>
            </a:r>
          </a:p>
          <a:p>
            <a:r>
              <a:rPr lang="en-US" dirty="0"/>
              <a:t>Inclusive Learning </a:t>
            </a:r>
            <a:r>
              <a:rPr lang="en-US" dirty="0" smtClean="0"/>
              <a:t>Assistants </a:t>
            </a:r>
          </a:p>
          <a:p>
            <a:r>
              <a:rPr lang="en-US" dirty="0" smtClean="0"/>
              <a:t>Career guidance and counsellors </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7061" r="17447"/>
          <a:stretch/>
        </p:blipFill>
        <p:spPr>
          <a:xfrm>
            <a:off x="5306290" y="2258291"/>
            <a:ext cx="3297383" cy="3283527"/>
          </a:xfrm>
          <a:prstGeom prst="rect">
            <a:avLst/>
          </a:prstGeom>
        </p:spPr>
      </p:pic>
    </p:spTree>
    <p:extLst>
      <p:ext uri="{BB962C8B-B14F-4D97-AF65-F5344CB8AC3E}">
        <p14:creationId xmlns:p14="http://schemas.microsoft.com/office/powerpoint/2010/main" val="40712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74073"/>
            <a:ext cx="8596668" cy="1320800"/>
          </a:xfrm>
        </p:spPr>
        <p:txBody>
          <a:bodyPr>
            <a:normAutofit fontScale="90000"/>
          </a:bodyPr>
          <a:lstStyle/>
          <a:p>
            <a:pPr algn="ctr"/>
            <a:r>
              <a:rPr lang="en-US" dirty="0" smtClean="0"/>
              <a:t>Myerscough are offering some online workshops at the moment</a:t>
            </a:r>
            <a:r>
              <a:rPr lang="is-IS" dirty="0" smtClean="0"/>
              <a:t>…click on the links for more info </a:t>
            </a:r>
            <a:br>
              <a:rPr lang="is-IS" dirty="0" smtClean="0"/>
            </a:br>
            <a:r>
              <a:rPr lang="is-IS" dirty="0" smtClean="0"/>
              <a:t> </a:t>
            </a:r>
            <a:endParaRPr lang="en-US" dirty="0"/>
          </a:p>
        </p:txBody>
      </p:sp>
      <p:sp>
        <p:nvSpPr>
          <p:cNvPr id="3" name="Content Placeholder 2"/>
          <p:cNvSpPr>
            <a:spLocks noGrp="1"/>
          </p:cNvSpPr>
          <p:nvPr>
            <p:ph idx="1"/>
          </p:nvPr>
        </p:nvSpPr>
        <p:spPr>
          <a:xfrm>
            <a:off x="677334" y="2714771"/>
            <a:ext cx="8596668" cy="3880773"/>
          </a:xfrm>
        </p:spPr>
        <p:txBody>
          <a:bodyPr/>
          <a:lstStyle/>
          <a:p>
            <a:r>
              <a:rPr lang="en-US" dirty="0" smtClean="0"/>
              <a:t>2</a:t>
            </a:r>
            <a:r>
              <a:rPr lang="en-US" baseline="30000" dirty="0" smtClean="0"/>
              <a:t>nd</a:t>
            </a:r>
            <a:r>
              <a:rPr lang="en-US" dirty="0" smtClean="0"/>
              <a:t> May 10:00am Online </a:t>
            </a:r>
            <a:r>
              <a:rPr lang="en-US" dirty="0"/>
              <a:t>agriculture show- </a:t>
            </a:r>
            <a:r>
              <a:rPr lang="en-US" dirty="0">
                <a:hlinkClick r:id="rId2"/>
              </a:rPr>
              <a:t>https://www.myerscough.ac.uk/whats-on/the-greatest-online-agricultural-show</a:t>
            </a:r>
            <a:r>
              <a:rPr lang="en-US" dirty="0" smtClean="0">
                <a:hlinkClick r:id="rId2"/>
              </a:rPr>
              <a:t>/</a:t>
            </a:r>
            <a:endParaRPr lang="en-US" dirty="0" smtClean="0"/>
          </a:p>
          <a:p>
            <a:r>
              <a:rPr lang="en-US" dirty="0" smtClean="0"/>
              <a:t>25</a:t>
            </a:r>
            <a:r>
              <a:rPr lang="en-US" baseline="30000" dirty="0" smtClean="0"/>
              <a:t>th</a:t>
            </a:r>
            <a:r>
              <a:rPr lang="en-US" dirty="0" smtClean="0"/>
              <a:t> April 10:00am Online course </a:t>
            </a:r>
            <a:r>
              <a:rPr lang="en-US" dirty="0" err="1" smtClean="0"/>
              <a:t>advivce</a:t>
            </a:r>
            <a:r>
              <a:rPr lang="en-US" dirty="0" smtClean="0"/>
              <a:t> </a:t>
            </a:r>
            <a:r>
              <a:rPr lang="en-US" dirty="0"/>
              <a:t>morning- </a:t>
            </a:r>
            <a:r>
              <a:rPr lang="en-US" dirty="0">
                <a:hlinkClick r:id="rId3"/>
              </a:rPr>
              <a:t>https://www.myerscough.ac.uk/whats-on/online-advice-morning</a:t>
            </a:r>
            <a:r>
              <a:rPr lang="en-US" dirty="0" smtClean="0">
                <a:hlinkClick r:id="rId3"/>
              </a:rPr>
              <a:t>/</a:t>
            </a:r>
            <a:endParaRPr lang="en-US" dirty="0" smtClean="0"/>
          </a:p>
          <a:p>
            <a:endParaRPr lang="en-US" dirty="0" smtClean="0"/>
          </a:p>
          <a:p>
            <a:endParaRPr lang="en-US" dirty="0"/>
          </a:p>
        </p:txBody>
      </p:sp>
    </p:spTree>
    <p:extLst>
      <p:ext uri="{BB962C8B-B14F-4D97-AF65-F5344CB8AC3E}">
        <p14:creationId xmlns:p14="http://schemas.microsoft.com/office/powerpoint/2010/main" val="2094722416"/>
      </p:ext>
    </p:extLst>
  </p:cSld>
  <p:clrMapOvr>
    <a:masterClrMapping/>
  </p:clrMapOvr>
</p:sld>
</file>

<file path=ppt/theme/theme1.xml><?xml version="1.0" encoding="utf-8"?>
<a:theme xmlns:a="http://schemas.openxmlformats.org/drawingml/2006/main" name="Facet">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77</TotalTime>
  <Words>326</Words>
  <Application>Microsoft Office PowerPoint</Application>
  <PresentationFormat>Widescreen</PresentationFormat>
  <Paragraphs>28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Myerscough College </vt:lpstr>
      <vt:lpstr>A little bit about Myerscough College</vt:lpstr>
      <vt:lpstr>Bus routes to Myerscough College </vt:lpstr>
      <vt:lpstr>The student union </vt:lpstr>
      <vt:lpstr>Have a look at these videos of Myerscough college!</vt:lpstr>
      <vt:lpstr>It is normal to feel anxious or nervous about leaving school and you can always speak to your teachers and family for support. When you attend Myerscough they will give you lots of support too… </vt:lpstr>
      <vt:lpstr>Myerscough are offering some online workshops at the moment…click on the links for more info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Myerscough College</dc:title>
  <dc:creator>Louise Adair</dc:creator>
  <cp:lastModifiedBy>itadmin</cp:lastModifiedBy>
  <cp:revision>8</cp:revision>
  <dcterms:created xsi:type="dcterms:W3CDTF">2020-04-23T12:03:37Z</dcterms:created>
  <dcterms:modified xsi:type="dcterms:W3CDTF">2020-04-23T13:24:54Z</dcterms:modified>
</cp:coreProperties>
</file>