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1" r:id="rId6"/>
    <p:sldId id="263" r:id="rId7"/>
    <p:sldId id="260" r:id="rId8"/>
    <p:sldId id="259"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77B675-50FA-44FA-99C5-35C523364046}"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00513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77B675-50FA-44FA-99C5-35C523364046}"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135751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77B675-50FA-44FA-99C5-35C523364046}"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69962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77B675-50FA-44FA-99C5-35C523364046}"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150288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77B675-50FA-44FA-99C5-35C523364046}"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22048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77B675-50FA-44FA-99C5-35C523364046}"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08096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77B675-50FA-44FA-99C5-35C523364046}"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189406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77B675-50FA-44FA-99C5-35C523364046}"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75749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7B675-50FA-44FA-99C5-35C523364046}"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29056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77B675-50FA-44FA-99C5-35C523364046}"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52592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77B675-50FA-44FA-99C5-35C523364046}"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260005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7B675-50FA-44FA-99C5-35C523364046}" type="datetimeFigureOut">
              <a:rPr lang="en-GB" smtClean="0"/>
              <a:t>22/04/2020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A3550-9B4F-4827-B119-B29098069DB2}" type="slidenum">
              <a:rPr lang="en-GB" smtClean="0"/>
              <a:t>‹#›</a:t>
            </a:fld>
            <a:endParaRPr lang="en-GB"/>
          </a:p>
        </p:txBody>
      </p:sp>
    </p:spTree>
    <p:extLst>
      <p:ext uri="{BB962C8B-B14F-4D97-AF65-F5344CB8AC3E}">
        <p14:creationId xmlns:p14="http://schemas.microsoft.com/office/powerpoint/2010/main" val="404416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9497" y="249504"/>
            <a:ext cx="9248503" cy="6520917"/>
          </a:xfrm>
          <a:prstGeom prst="rect">
            <a:avLst/>
          </a:prstGeom>
        </p:spPr>
      </p:pic>
    </p:spTree>
    <p:extLst>
      <p:ext uri="{BB962C8B-B14F-4D97-AF65-F5344CB8AC3E}">
        <p14:creationId xmlns:p14="http://schemas.microsoft.com/office/powerpoint/2010/main" val="437929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880"/>
            <a:ext cx="10515600" cy="5655847"/>
          </a:xfrm>
        </p:spPr>
        <p:txBody>
          <a:bodyPr>
            <a:normAutofit/>
          </a:bodyPr>
          <a:lstStyle/>
          <a:p>
            <a:r>
              <a:rPr lang="en-GB" dirty="0" smtClean="0">
                <a:solidFill>
                  <a:srgbClr val="FF0000"/>
                </a:solidFill>
              </a:rPr>
              <a:t>Each week we will be setting you a challenge to complete in your home.</a:t>
            </a:r>
            <a:br>
              <a:rPr lang="en-GB" dirty="0" smtClean="0">
                <a:solidFill>
                  <a:srgbClr val="FF0000"/>
                </a:solidFill>
              </a:rPr>
            </a:br>
            <a:r>
              <a:rPr lang="en-GB" dirty="0" smtClean="0">
                <a:solidFill>
                  <a:srgbClr val="0070C0"/>
                </a:solidFill>
              </a:rPr>
              <a:t>We would like you to take photographs or videos of you doing the activities and send them to your class teams.</a:t>
            </a:r>
            <a:br>
              <a:rPr lang="en-GB" dirty="0" smtClean="0">
                <a:solidFill>
                  <a:srgbClr val="0070C0"/>
                </a:solidFill>
              </a:rPr>
            </a:br>
            <a:r>
              <a:rPr lang="en-GB" dirty="0" smtClean="0">
                <a:solidFill>
                  <a:srgbClr val="0070C0"/>
                </a:solidFill>
              </a:rPr>
              <a:t>(Please ask your parents for </a:t>
            </a:r>
            <a:br>
              <a:rPr lang="en-GB" dirty="0" smtClean="0">
                <a:solidFill>
                  <a:srgbClr val="0070C0"/>
                </a:solidFill>
              </a:rPr>
            </a:br>
            <a:r>
              <a:rPr lang="en-GB" dirty="0" smtClean="0">
                <a:solidFill>
                  <a:srgbClr val="0070C0"/>
                </a:solidFill>
              </a:rPr>
              <a:t>permission before sending</a:t>
            </a:r>
            <a:br>
              <a:rPr lang="en-GB" dirty="0" smtClean="0">
                <a:solidFill>
                  <a:srgbClr val="0070C0"/>
                </a:solidFill>
              </a:rPr>
            </a:br>
            <a:r>
              <a:rPr lang="en-GB" dirty="0" smtClean="0">
                <a:solidFill>
                  <a:srgbClr val="0070C0"/>
                </a:solidFill>
              </a:rPr>
              <a:t>your photos to us.)</a:t>
            </a:r>
            <a:endParaRPr lang="en-GB" dirty="0">
              <a:solidFill>
                <a:srgbClr val="0070C0"/>
              </a:solidFill>
            </a:endParaRPr>
          </a:p>
        </p:txBody>
      </p:sp>
      <p:pic>
        <p:nvPicPr>
          <p:cNvPr id="4" name="Content Placeholder 3"/>
          <p:cNvPicPr>
            <a:picLocks noGrp="1" noChangeAspect="1"/>
          </p:cNvPicPr>
          <p:nvPr>
            <p:ph idx="1"/>
          </p:nvPr>
        </p:nvPicPr>
        <p:blipFill rotWithShape="1">
          <a:blip r:embed="rId2"/>
          <a:srcRect t="27091"/>
          <a:stretch/>
        </p:blipFill>
        <p:spPr>
          <a:xfrm>
            <a:off x="7619310" y="3032804"/>
            <a:ext cx="3734490" cy="3825196"/>
          </a:xfrm>
          <a:prstGeom prst="rect">
            <a:avLst/>
          </a:prstGeom>
        </p:spPr>
      </p:pic>
    </p:spTree>
    <p:extLst>
      <p:ext uri="{BB962C8B-B14F-4D97-AF65-F5344CB8AC3E}">
        <p14:creationId xmlns:p14="http://schemas.microsoft.com/office/powerpoint/2010/main" val="2460645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n w="0"/>
                <a:effectLst>
                  <a:outerShdw blurRad="38100" dist="19050" dir="2700000" algn="tl" rotWithShape="0">
                    <a:schemeClr val="dk1">
                      <a:alpha val="40000"/>
                    </a:schemeClr>
                  </a:outerShdw>
                </a:effectLst>
              </a:rPr>
              <a:t>Challenge 2: Hand Washing Dishes!</a:t>
            </a:r>
            <a:endParaRPr lang="en-GB" sz="5400"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rotWithShape="1">
          <a:blip r:embed="rId2"/>
          <a:srcRect l="13528" t="39279" r="15329" b="18606"/>
          <a:stretch/>
        </p:blipFill>
        <p:spPr>
          <a:xfrm>
            <a:off x="770316" y="1997611"/>
            <a:ext cx="10651368" cy="3545060"/>
          </a:xfrm>
          <a:prstGeom prst="rect">
            <a:avLst/>
          </a:prstGeom>
        </p:spPr>
      </p:pic>
    </p:spTree>
    <p:extLst>
      <p:ext uri="{BB962C8B-B14F-4D97-AF65-F5344CB8AC3E}">
        <p14:creationId xmlns:p14="http://schemas.microsoft.com/office/powerpoint/2010/main" val="29669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6637"/>
          </a:xfrm>
        </p:spPr>
        <p:txBody>
          <a:bodyPr/>
          <a:lstStyle/>
          <a:p>
            <a:r>
              <a:rPr lang="en-GB" b="1" u="sng" dirty="0" smtClean="0">
                <a:solidFill>
                  <a:srgbClr val="FF0000"/>
                </a:solidFill>
              </a:rPr>
              <a:t>Key words:</a:t>
            </a:r>
            <a:endParaRPr lang="en-GB" b="1" u="sng" dirty="0">
              <a:solidFill>
                <a:srgbClr val="FF0000"/>
              </a:solidFill>
            </a:endParaRPr>
          </a:p>
        </p:txBody>
      </p:sp>
      <p:sp>
        <p:nvSpPr>
          <p:cNvPr id="3" name="TextBox 2"/>
          <p:cNvSpPr txBox="1"/>
          <p:nvPr/>
        </p:nvSpPr>
        <p:spPr>
          <a:xfrm>
            <a:off x="838200" y="1211762"/>
            <a:ext cx="4127695" cy="1938992"/>
          </a:xfrm>
          <a:prstGeom prst="rect">
            <a:avLst/>
          </a:prstGeom>
          <a:noFill/>
        </p:spPr>
        <p:txBody>
          <a:bodyPr wrap="square" rtlCol="0">
            <a:spAutoFit/>
          </a:bodyPr>
          <a:lstStyle/>
          <a:p>
            <a:r>
              <a:rPr lang="en-GB" sz="4000" dirty="0" smtClean="0">
                <a:ln w="0"/>
                <a:effectLst>
                  <a:outerShdw blurRad="38100" dist="19050" dir="2700000" algn="tl" rotWithShape="0">
                    <a:schemeClr val="dk1">
                      <a:alpha val="40000"/>
                    </a:schemeClr>
                  </a:outerShdw>
                </a:effectLst>
              </a:rPr>
              <a:t>Crockery = Plates, Bowls, Cups and Mugs</a:t>
            </a:r>
            <a:endParaRPr lang="en-GB" sz="4000" dirty="0">
              <a:ln w="0"/>
              <a:effectLst>
                <a:outerShdw blurRad="38100" dist="19050" dir="2700000" algn="tl" rotWithShape="0">
                  <a:schemeClr val="dk1">
                    <a:alpha val="40000"/>
                  </a:schemeClr>
                </a:outerShdw>
              </a:effectLst>
            </a:endParaRPr>
          </a:p>
        </p:txBody>
      </p:sp>
      <p:sp>
        <p:nvSpPr>
          <p:cNvPr id="4" name="AutoShape 2" descr="Rainbow Plates by Hay | Conn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636417" y="3128743"/>
            <a:ext cx="4217099" cy="3243922"/>
          </a:xfrm>
          <a:prstGeom prst="rect">
            <a:avLst/>
          </a:prstGeom>
        </p:spPr>
      </p:pic>
      <p:sp>
        <p:nvSpPr>
          <p:cNvPr id="7" name="TextBox 6"/>
          <p:cNvSpPr txBox="1"/>
          <p:nvPr/>
        </p:nvSpPr>
        <p:spPr>
          <a:xfrm>
            <a:off x="6611815" y="1075423"/>
            <a:ext cx="4530969" cy="1938992"/>
          </a:xfrm>
          <a:prstGeom prst="rect">
            <a:avLst/>
          </a:prstGeom>
          <a:noFill/>
        </p:spPr>
        <p:txBody>
          <a:bodyPr wrap="square" rtlCol="0">
            <a:spAutoFit/>
          </a:bodyPr>
          <a:lstStyle/>
          <a:p>
            <a:r>
              <a:rPr lang="en-GB" sz="4000" dirty="0" smtClean="0">
                <a:ln w="0"/>
                <a:effectLst>
                  <a:outerShdw blurRad="38100" dist="19050" dir="2700000" algn="tl" rotWithShape="0">
                    <a:schemeClr val="dk1">
                      <a:alpha val="40000"/>
                    </a:schemeClr>
                  </a:outerShdw>
                </a:effectLst>
              </a:rPr>
              <a:t>Cutlery = </a:t>
            </a:r>
          </a:p>
          <a:p>
            <a:r>
              <a:rPr lang="en-GB" sz="4000" dirty="0" smtClean="0">
                <a:ln w="0"/>
                <a:effectLst>
                  <a:outerShdw blurRad="38100" dist="19050" dir="2700000" algn="tl" rotWithShape="0">
                    <a:schemeClr val="dk1">
                      <a:alpha val="40000"/>
                    </a:schemeClr>
                  </a:outerShdw>
                </a:effectLst>
              </a:rPr>
              <a:t>Knives, Forks and Spoons</a:t>
            </a:r>
            <a:endParaRPr lang="en-GB" sz="4000" dirty="0">
              <a:ln w="0"/>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3"/>
          <a:srcRect l="17733" r="16881"/>
          <a:stretch/>
        </p:blipFill>
        <p:spPr>
          <a:xfrm>
            <a:off x="7527386" y="3128743"/>
            <a:ext cx="3615398" cy="3243922"/>
          </a:xfrm>
          <a:prstGeom prst="rect">
            <a:avLst/>
          </a:prstGeom>
        </p:spPr>
      </p:pic>
    </p:spTree>
    <p:extLst>
      <p:ext uri="{BB962C8B-B14F-4D97-AF65-F5344CB8AC3E}">
        <p14:creationId xmlns:p14="http://schemas.microsoft.com/office/powerpoint/2010/main" val="4059180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341" y="154744"/>
            <a:ext cx="11774659" cy="6494085"/>
          </a:xfrm>
          <a:prstGeom prst="rect">
            <a:avLst/>
          </a:prstGeom>
          <a:noFill/>
        </p:spPr>
        <p:txBody>
          <a:bodyPr wrap="square" rtlCol="0">
            <a:spAutoFit/>
          </a:bodyPr>
          <a:lstStyle/>
          <a:p>
            <a:pPr algn="ctr"/>
            <a:r>
              <a:rPr lang="en-GB" sz="3200" u="sng" dirty="0" smtClean="0">
                <a:ln w="0"/>
                <a:effectLst>
                  <a:outerShdw blurRad="38100" dist="19050" dir="2700000" algn="tl" rotWithShape="0">
                    <a:schemeClr val="dk1">
                      <a:alpha val="40000"/>
                    </a:schemeClr>
                  </a:outerShdw>
                </a:effectLst>
              </a:rPr>
              <a:t>Top tips for washing the dishes!</a:t>
            </a:r>
          </a:p>
          <a:p>
            <a:pPr algn="ctr"/>
            <a:endParaRPr lang="en-GB" sz="3200" u="sng" dirty="0" smtClean="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GB" sz="3200" dirty="0" smtClean="0">
                <a:ln w="0"/>
                <a:solidFill>
                  <a:srgbClr val="FF0000"/>
                </a:solidFill>
                <a:effectLst>
                  <a:outerShdw blurRad="38100" dist="19050" dir="2700000" algn="tl" rotWithShape="0">
                    <a:schemeClr val="dk1">
                      <a:alpha val="40000"/>
                    </a:schemeClr>
                  </a:outerShdw>
                </a:effectLst>
              </a:rPr>
              <a:t>Scrape all left over food into the bin.</a:t>
            </a:r>
          </a:p>
          <a:p>
            <a:pPr marL="285750" indent="-285750">
              <a:buFont typeface="Arial" panose="020B0604020202020204" pitchFamily="34" charset="0"/>
              <a:buChar char="•"/>
            </a:pPr>
            <a:r>
              <a:rPr lang="en-GB" sz="3200" dirty="0" smtClean="0">
                <a:ln w="0"/>
                <a:solidFill>
                  <a:srgbClr val="7030A0"/>
                </a:solidFill>
                <a:effectLst>
                  <a:outerShdw blurRad="38100" dist="19050" dir="2700000" algn="tl" rotWithShape="0">
                    <a:schemeClr val="dk1">
                      <a:alpha val="40000"/>
                    </a:schemeClr>
                  </a:outerShdw>
                </a:effectLst>
              </a:rPr>
              <a:t>Wash the plates, bowls and cups first.</a:t>
            </a:r>
          </a:p>
          <a:p>
            <a:pPr marL="285750" indent="-285750">
              <a:buFont typeface="Arial" panose="020B0604020202020204" pitchFamily="34" charset="0"/>
              <a:buChar char="•"/>
            </a:pPr>
            <a:r>
              <a:rPr lang="en-GB" sz="3200" dirty="0" smtClean="0">
                <a:ln w="0"/>
                <a:solidFill>
                  <a:srgbClr val="0070C0"/>
                </a:solidFill>
                <a:effectLst>
                  <a:outerShdw blurRad="38100" dist="19050" dir="2700000" algn="tl" rotWithShape="0">
                    <a:schemeClr val="dk1">
                      <a:alpha val="40000"/>
                    </a:schemeClr>
                  </a:outerShdw>
                </a:effectLst>
              </a:rPr>
              <a:t>Remember to wash the outside of the crockery.</a:t>
            </a:r>
          </a:p>
          <a:p>
            <a:pPr marL="285750" indent="-285750">
              <a:buFont typeface="Arial" panose="020B0604020202020204" pitchFamily="34" charset="0"/>
              <a:buChar char="•"/>
            </a:pPr>
            <a:r>
              <a:rPr lang="en-GB" sz="3200" dirty="0" smtClean="0">
                <a:ln w="0"/>
                <a:solidFill>
                  <a:srgbClr val="FF0000"/>
                </a:solidFill>
                <a:effectLst>
                  <a:outerShdw blurRad="38100" dist="19050" dir="2700000" algn="tl" rotWithShape="0">
                    <a:schemeClr val="dk1">
                      <a:alpha val="40000"/>
                    </a:schemeClr>
                  </a:outerShdw>
                </a:effectLst>
              </a:rPr>
              <a:t>Be extra careful when washing the cutlery especially if you have used sharp knives to prepare the food.</a:t>
            </a:r>
          </a:p>
          <a:p>
            <a:pPr marL="285750" indent="-285750">
              <a:buFont typeface="Arial" panose="020B0604020202020204" pitchFamily="34" charset="0"/>
              <a:buChar char="•"/>
            </a:pPr>
            <a:r>
              <a:rPr lang="en-GB" sz="3200" dirty="0" smtClean="0">
                <a:ln w="0"/>
                <a:solidFill>
                  <a:srgbClr val="7030A0"/>
                </a:solidFill>
                <a:effectLst>
                  <a:outerShdw blurRad="38100" dist="19050" dir="2700000" algn="tl" rotWithShape="0">
                    <a:schemeClr val="dk1">
                      <a:alpha val="40000"/>
                    </a:schemeClr>
                  </a:outerShdw>
                </a:effectLst>
              </a:rPr>
              <a:t>Check the temperature of the water before putting you whole hand in.</a:t>
            </a:r>
          </a:p>
          <a:p>
            <a:pPr marL="285750" indent="-285750">
              <a:buFont typeface="Arial" panose="020B0604020202020204" pitchFamily="34" charset="0"/>
              <a:buChar char="•"/>
            </a:pPr>
            <a:r>
              <a:rPr lang="en-GB" sz="3200" dirty="0" smtClean="0">
                <a:ln w="0"/>
                <a:solidFill>
                  <a:srgbClr val="0070C0"/>
                </a:solidFill>
                <a:effectLst>
                  <a:outerShdw blurRad="38100" dist="19050" dir="2700000" algn="tl" rotWithShape="0">
                    <a:schemeClr val="dk1">
                      <a:alpha val="40000"/>
                    </a:schemeClr>
                  </a:outerShdw>
                </a:effectLst>
              </a:rPr>
              <a:t>Rinse the bubbles off the crockery and cutlery before putting on the drainer.</a:t>
            </a:r>
          </a:p>
          <a:p>
            <a:pPr marL="285750" indent="-285750">
              <a:buFont typeface="Arial" panose="020B0604020202020204" pitchFamily="34" charset="0"/>
              <a:buChar char="•"/>
            </a:pPr>
            <a:r>
              <a:rPr lang="en-GB" sz="3200" dirty="0" smtClean="0">
                <a:ln w="0"/>
                <a:solidFill>
                  <a:srgbClr val="FF0000"/>
                </a:solidFill>
                <a:effectLst>
                  <a:outerShdw blurRad="38100" dist="19050" dir="2700000" algn="tl" rotWithShape="0">
                    <a:schemeClr val="dk1">
                      <a:alpha val="40000"/>
                    </a:schemeClr>
                  </a:outerShdw>
                </a:effectLst>
              </a:rPr>
              <a:t>Place the crockery on the drainer UPSIDE down so that the water drains out.</a:t>
            </a:r>
            <a:endParaRPr lang="en-GB" sz="32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4498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8542" y="0"/>
            <a:ext cx="5272289" cy="6858000"/>
          </a:xfrm>
          <a:prstGeom prst="rect">
            <a:avLst/>
          </a:prstGeom>
        </p:spPr>
      </p:pic>
    </p:spTree>
    <p:extLst>
      <p:ext uri="{BB962C8B-B14F-4D97-AF65-F5344CB8AC3E}">
        <p14:creationId xmlns:p14="http://schemas.microsoft.com/office/powerpoint/2010/main" val="2068156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6689" y="4459459"/>
            <a:ext cx="10578905" cy="1569660"/>
          </a:xfrm>
          <a:prstGeom prst="rect">
            <a:avLst/>
          </a:prstGeom>
          <a:noFill/>
        </p:spPr>
        <p:txBody>
          <a:bodyPr wrap="square" rtlCol="0">
            <a:spAutoFit/>
          </a:bodyPr>
          <a:lstStyle/>
          <a:p>
            <a:r>
              <a:rPr lang="en-GB" sz="4800" dirty="0" smtClean="0">
                <a:ln w="0"/>
                <a:effectLst>
                  <a:outerShdw blurRad="38100" dist="19050" dir="2700000" algn="tl" rotWithShape="0">
                    <a:schemeClr val="dk1">
                      <a:alpha val="40000"/>
                    </a:schemeClr>
                  </a:outerShdw>
                </a:effectLst>
              </a:rPr>
              <a:t>Can you do this daily? Did you need any help when you first started?</a:t>
            </a:r>
            <a:endParaRPr lang="en-GB" sz="4800" dirty="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a:stretch>
            <a:fillRect/>
          </a:stretch>
        </p:blipFill>
        <p:spPr>
          <a:xfrm>
            <a:off x="2076302" y="438734"/>
            <a:ext cx="7658541" cy="3894173"/>
          </a:xfrm>
          <a:prstGeom prst="rect">
            <a:avLst/>
          </a:prstGeom>
        </p:spPr>
      </p:pic>
    </p:spTree>
    <p:extLst>
      <p:ext uri="{BB962C8B-B14F-4D97-AF65-F5344CB8AC3E}">
        <p14:creationId xmlns:p14="http://schemas.microsoft.com/office/powerpoint/2010/main" val="2299404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51466"/>
          </a:xfrm>
        </p:spPr>
        <p:txBody>
          <a:bodyPr>
            <a:normAutofit/>
          </a:bodyPr>
          <a:lstStyle/>
          <a:p>
            <a:r>
              <a:rPr lang="en-GB" dirty="0" smtClean="0"/>
              <a:t>Take a photo of the before and after and share with us what you can do!</a:t>
            </a:r>
            <a:br>
              <a:rPr lang="en-GB" dirty="0" smtClean="0"/>
            </a:br>
            <a:endParaRPr lang="en-GB" dirty="0"/>
          </a:p>
        </p:txBody>
      </p:sp>
      <p:pic>
        <p:nvPicPr>
          <p:cNvPr id="4" name="Picture 3"/>
          <p:cNvPicPr>
            <a:picLocks noChangeAspect="1"/>
          </p:cNvPicPr>
          <p:nvPr/>
        </p:nvPicPr>
        <p:blipFill rotWithShape="1">
          <a:blip r:embed="rId2"/>
          <a:srcRect l="29530" t="16587" r="56630" b="59759"/>
          <a:stretch/>
        </p:blipFill>
        <p:spPr>
          <a:xfrm>
            <a:off x="10025576" y="3018000"/>
            <a:ext cx="1800665" cy="1730326"/>
          </a:xfrm>
          <a:prstGeom prst="rect">
            <a:avLst/>
          </a:prstGeom>
        </p:spPr>
      </p:pic>
      <p:pic>
        <p:nvPicPr>
          <p:cNvPr id="5" name="Picture 4"/>
          <p:cNvPicPr>
            <a:picLocks noChangeAspect="1"/>
          </p:cNvPicPr>
          <p:nvPr/>
        </p:nvPicPr>
        <p:blipFill rotWithShape="1">
          <a:blip r:embed="rId3"/>
          <a:srcRect l="29637" t="16779" r="56632" b="59952"/>
          <a:stretch/>
        </p:blipFill>
        <p:spPr>
          <a:xfrm>
            <a:off x="372792" y="3018000"/>
            <a:ext cx="1786597" cy="1702191"/>
          </a:xfrm>
          <a:prstGeom prst="rect">
            <a:avLst/>
          </a:prstGeom>
        </p:spPr>
      </p:pic>
      <p:pic>
        <p:nvPicPr>
          <p:cNvPr id="6" name="Picture 5"/>
          <p:cNvPicPr>
            <a:picLocks noChangeAspect="1"/>
          </p:cNvPicPr>
          <p:nvPr/>
        </p:nvPicPr>
        <p:blipFill>
          <a:blip r:embed="rId4"/>
          <a:stretch>
            <a:fillRect/>
          </a:stretch>
        </p:blipFill>
        <p:spPr>
          <a:xfrm>
            <a:off x="2166424" y="2322452"/>
            <a:ext cx="3922541" cy="3121423"/>
          </a:xfrm>
          <a:prstGeom prst="rect">
            <a:avLst/>
          </a:prstGeom>
        </p:spPr>
      </p:pic>
      <p:pic>
        <p:nvPicPr>
          <p:cNvPr id="7" name="Picture 6"/>
          <p:cNvPicPr>
            <a:picLocks noChangeAspect="1"/>
          </p:cNvPicPr>
          <p:nvPr/>
        </p:nvPicPr>
        <p:blipFill>
          <a:blip r:embed="rId5"/>
          <a:stretch>
            <a:fillRect/>
          </a:stretch>
        </p:blipFill>
        <p:spPr>
          <a:xfrm>
            <a:off x="6096000" y="2335059"/>
            <a:ext cx="3922541" cy="3108816"/>
          </a:xfrm>
          <a:prstGeom prst="rect">
            <a:avLst/>
          </a:prstGeom>
        </p:spPr>
      </p:pic>
    </p:spTree>
    <p:extLst>
      <p:ext uri="{BB962C8B-B14F-4D97-AF65-F5344CB8AC3E}">
        <p14:creationId xmlns:p14="http://schemas.microsoft.com/office/powerpoint/2010/main" val="3422384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62250" y="209550"/>
            <a:ext cx="6667500" cy="6648450"/>
          </a:xfrm>
          <a:prstGeom prst="rect">
            <a:avLst/>
          </a:prstGeom>
        </p:spPr>
      </p:pic>
    </p:spTree>
    <p:extLst>
      <p:ext uri="{BB962C8B-B14F-4D97-AF65-F5344CB8AC3E}">
        <p14:creationId xmlns:p14="http://schemas.microsoft.com/office/powerpoint/2010/main" val="1592742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169</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Each week we will be setting you a challenge to complete in your home. We would like you to take photographs or videos of you doing the activities and send them to your class teams. (Please ask your parents for  permission before sending your photos to us.)</vt:lpstr>
      <vt:lpstr>Challenge 2: Hand Washing Dishes!</vt:lpstr>
      <vt:lpstr>Key words:</vt:lpstr>
      <vt:lpstr>PowerPoint Presentation</vt:lpstr>
      <vt:lpstr>PowerPoint Presentation</vt:lpstr>
      <vt:lpstr>PowerPoint Presentation</vt:lpstr>
      <vt:lpstr>Take a photo of the before and after and share with us what you can do!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itadmin</dc:creator>
  <cp:lastModifiedBy>itadmin</cp:lastModifiedBy>
  <cp:revision>12</cp:revision>
  <dcterms:created xsi:type="dcterms:W3CDTF">2020-04-21T15:10:30Z</dcterms:created>
  <dcterms:modified xsi:type="dcterms:W3CDTF">2020-04-22T13:26:59Z</dcterms:modified>
</cp:coreProperties>
</file>