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987" y="29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B017-3042-4E53-B72E-1080A37CC06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D900-C6C2-464D-8604-1BE52E8E95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150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B017-3042-4E53-B72E-1080A37CC06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D900-C6C2-464D-8604-1BE52E8E95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576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B017-3042-4E53-B72E-1080A37CC06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D900-C6C2-464D-8604-1BE52E8E95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294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B017-3042-4E53-B72E-1080A37CC06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D900-C6C2-464D-8604-1BE52E8E95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291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B017-3042-4E53-B72E-1080A37CC06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D900-C6C2-464D-8604-1BE52E8E95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388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B017-3042-4E53-B72E-1080A37CC06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D900-C6C2-464D-8604-1BE52E8E95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013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B017-3042-4E53-B72E-1080A37CC06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D900-C6C2-464D-8604-1BE52E8E95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786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B017-3042-4E53-B72E-1080A37CC06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D900-C6C2-464D-8604-1BE52E8E95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541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B017-3042-4E53-B72E-1080A37CC06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D900-C6C2-464D-8604-1BE52E8E95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329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B017-3042-4E53-B72E-1080A37CC06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D900-C6C2-464D-8604-1BE52E8E95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40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B017-3042-4E53-B72E-1080A37CC06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D900-C6C2-464D-8604-1BE52E8E95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34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3B017-3042-4E53-B72E-1080A37CC06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0D900-C6C2-464D-8604-1BE52E8E95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977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6633" y="482900"/>
            <a:ext cx="1346876" cy="94145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Predator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3140968" y="489072"/>
            <a:ext cx="3448200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Makes its on food using energy from the sun.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116633" y="1547664"/>
            <a:ext cx="1346876" cy="94145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Prey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3140968" y="1553836"/>
            <a:ext cx="3448200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Is a diagram linking organisms together, showing the flow of energy.</a:t>
            </a:r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116633" y="2627784"/>
            <a:ext cx="1346876" cy="94145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Carnivore</a:t>
            </a:r>
            <a:endParaRPr lang="en-GB" dirty="0"/>
          </a:p>
        </p:txBody>
      </p:sp>
      <p:sp>
        <p:nvSpPr>
          <p:cNvPr id="9" name="Rounded Rectangle 8"/>
          <p:cNvSpPr/>
          <p:nvPr/>
        </p:nvSpPr>
        <p:spPr>
          <a:xfrm>
            <a:off x="3140968" y="2627784"/>
            <a:ext cx="3528391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An organism which eats both plants and other animals (meat).</a:t>
            </a:r>
            <a:endParaRPr lang="en-GB" dirty="0"/>
          </a:p>
        </p:txBody>
      </p:sp>
      <p:sp>
        <p:nvSpPr>
          <p:cNvPr id="10" name="Rounded Rectangle 9"/>
          <p:cNvSpPr/>
          <p:nvPr/>
        </p:nvSpPr>
        <p:spPr>
          <a:xfrm>
            <a:off x="116633" y="3707904"/>
            <a:ext cx="1346876" cy="94145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Herbivore</a:t>
            </a:r>
            <a:endParaRPr lang="en-GB" dirty="0"/>
          </a:p>
        </p:txBody>
      </p:sp>
      <p:sp>
        <p:nvSpPr>
          <p:cNvPr id="11" name="Rounded Rectangle 10"/>
          <p:cNvSpPr/>
          <p:nvPr/>
        </p:nvSpPr>
        <p:spPr>
          <a:xfrm>
            <a:off x="3140968" y="3714076"/>
            <a:ext cx="3528391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An animal which catches and eats other animals.</a:t>
            </a:r>
            <a:endParaRPr lang="en-GB" dirty="0"/>
          </a:p>
        </p:txBody>
      </p:sp>
      <p:sp>
        <p:nvSpPr>
          <p:cNvPr id="12" name="Rounded Rectangle 11"/>
          <p:cNvSpPr/>
          <p:nvPr/>
        </p:nvSpPr>
        <p:spPr>
          <a:xfrm>
            <a:off x="116633" y="4788024"/>
            <a:ext cx="1346876" cy="94145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Omnivore</a:t>
            </a:r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3140968" y="4794196"/>
            <a:ext cx="3528391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An organism that has to eat other organisms to survive. Animals are these.</a:t>
            </a:r>
            <a:endParaRPr lang="en-GB" dirty="0"/>
          </a:p>
        </p:txBody>
      </p:sp>
      <p:sp>
        <p:nvSpPr>
          <p:cNvPr id="14" name="Rounded Rectangle 13"/>
          <p:cNvSpPr/>
          <p:nvPr/>
        </p:nvSpPr>
        <p:spPr>
          <a:xfrm>
            <a:off x="116632" y="5868144"/>
            <a:ext cx="1346876" cy="94145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Producer</a:t>
            </a:r>
            <a:endParaRPr lang="en-GB" dirty="0"/>
          </a:p>
        </p:txBody>
      </p:sp>
      <p:sp>
        <p:nvSpPr>
          <p:cNvPr id="15" name="Rounded Rectangle 14"/>
          <p:cNvSpPr/>
          <p:nvPr/>
        </p:nvSpPr>
        <p:spPr>
          <a:xfrm>
            <a:off x="3140967" y="5874316"/>
            <a:ext cx="3528391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An organism which only eats plant matter to survive.</a:t>
            </a:r>
            <a:endParaRPr lang="en-GB" dirty="0"/>
          </a:p>
        </p:txBody>
      </p:sp>
      <p:sp>
        <p:nvSpPr>
          <p:cNvPr id="16" name="Rounded Rectangle 15"/>
          <p:cNvSpPr/>
          <p:nvPr/>
        </p:nvSpPr>
        <p:spPr>
          <a:xfrm>
            <a:off x="116634" y="6948264"/>
            <a:ext cx="1346876" cy="94145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Consumer</a:t>
            </a:r>
            <a:endParaRPr lang="en-GB" dirty="0"/>
          </a:p>
        </p:txBody>
      </p:sp>
      <p:sp>
        <p:nvSpPr>
          <p:cNvPr id="17" name="Rounded Rectangle 16"/>
          <p:cNvSpPr/>
          <p:nvPr/>
        </p:nvSpPr>
        <p:spPr>
          <a:xfrm>
            <a:off x="3140969" y="6954436"/>
            <a:ext cx="3528391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An organism which is caught and eaten by another organism (usually animals).</a:t>
            </a:r>
            <a:endParaRPr lang="en-GB" dirty="0"/>
          </a:p>
        </p:txBody>
      </p:sp>
      <p:sp>
        <p:nvSpPr>
          <p:cNvPr id="18" name="Rounded Rectangle 17"/>
          <p:cNvSpPr/>
          <p:nvPr/>
        </p:nvSpPr>
        <p:spPr>
          <a:xfrm>
            <a:off x="116633" y="8028384"/>
            <a:ext cx="1346876" cy="94145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Food Chain</a:t>
            </a:r>
            <a:endParaRPr lang="en-GB" dirty="0"/>
          </a:p>
        </p:txBody>
      </p:sp>
      <p:sp>
        <p:nvSpPr>
          <p:cNvPr id="19" name="Rounded Rectangle 18"/>
          <p:cNvSpPr/>
          <p:nvPr/>
        </p:nvSpPr>
        <p:spPr>
          <a:xfrm>
            <a:off x="3140968" y="8034556"/>
            <a:ext cx="3528391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Organisms which do not eat plant matter. They eat other organisms to survive.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56982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Match the keyword with the correct definition by drawing a line between them: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026500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121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Mangotsfield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H.Radford</dc:creator>
  <cp:lastModifiedBy>profile</cp:lastModifiedBy>
  <cp:revision>4</cp:revision>
  <dcterms:created xsi:type="dcterms:W3CDTF">2011-05-18T15:58:15Z</dcterms:created>
  <dcterms:modified xsi:type="dcterms:W3CDTF">2020-06-11T09:52:35Z</dcterms:modified>
</cp:coreProperties>
</file>