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F950-AA45-AE4F-A319-5700A156B3F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C5C3-60F4-F64E-A95A-BE905B238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59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F950-AA45-AE4F-A319-5700A156B3F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C5C3-60F4-F64E-A95A-BE905B238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30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F950-AA45-AE4F-A319-5700A156B3F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C5C3-60F4-F64E-A95A-BE905B238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50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F950-AA45-AE4F-A319-5700A156B3F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C5C3-60F4-F64E-A95A-BE905B238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2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F950-AA45-AE4F-A319-5700A156B3F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C5C3-60F4-F64E-A95A-BE905B238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40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F950-AA45-AE4F-A319-5700A156B3F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C5C3-60F4-F64E-A95A-BE905B238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3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F950-AA45-AE4F-A319-5700A156B3F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C5C3-60F4-F64E-A95A-BE905B238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62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F950-AA45-AE4F-A319-5700A156B3F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C5C3-60F4-F64E-A95A-BE905B238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7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F950-AA45-AE4F-A319-5700A156B3F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C5C3-60F4-F64E-A95A-BE905B238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0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F950-AA45-AE4F-A319-5700A156B3F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C5C3-60F4-F64E-A95A-BE905B238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0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F950-AA45-AE4F-A319-5700A156B3F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C5C3-60F4-F64E-A95A-BE905B238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7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F950-AA45-AE4F-A319-5700A156B3FF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5C5C3-60F4-F64E-A95A-BE905B238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8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743" y="4662354"/>
            <a:ext cx="8229600" cy="1470025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I need to keep my body clean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798" y="1148355"/>
            <a:ext cx="3189402" cy="3125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1148355"/>
            <a:ext cx="3004457" cy="302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26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90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When my hands are dirty, I must wash my hands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" y="1377030"/>
            <a:ext cx="4147457" cy="27557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377030"/>
            <a:ext cx="4143344" cy="275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29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72332"/>
            <a:ext cx="8229600" cy="1524375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I must go in the shower or bath to clean my body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10" y="914400"/>
            <a:ext cx="3333750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928" y="1442929"/>
            <a:ext cx="2765471" cy="27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07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60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I must brush my teeth to clean my teeth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71" y="441525"/>
            <a:ext cx="3724656" cy="3950208"/>
          </a:xfrm>
          <a:prstGeom prst="rect">
            <a:avLst/>
          </a:prstGeom>
        </p:spPr>
      </p:pic>
      <p:pic>
        <p:nvPicPr>
          <p:cNvPr id="1027" name="Picture 3" descr="C:\Users\sreed\AppData\Local\Microsoft\Windows\Temporary Internet Files\Content.IE5\ZEFTMY17\toothpaste-on-toothbrush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50" y="1185998"/>
            <a:ext cx="3799190" cy="267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648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105" y="4755777"/>
            <a:ext cx="8456033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Sometimes it can smell under my arms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643" y="284389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43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602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I need to wash under my arms with soap to keep them clean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www.healthcareatoz.com/wp-content/uploads/2014/08/Hygie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56" y="1936889"/>
            <a:ext cx="3374304" cy="207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453" y="2022381"/>
            <a:ext cx="3543795" cy="19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25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46" y="5155731"/>
            <a:ext cx="8699679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put deodorant on to smell nice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3.bp.blogspot.com/-qhOG09JE22k/T2NBLOeKUwI/AAAAAAAAAFk/QFVr6Sk4y_Y/s1600/AR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84" y="612982"/>
            <a:ext cx="2885762" cy="432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813" y="1350359"/>
            <a:ext cx="3287576" cy="327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39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67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Office Theme</vt:lpstr>
      <vt:lpstr>I need to keep my body clean</vt:lpstr>
      <vt:lpstr>When my hands are dirty, I must wash my hands</vt:lpstr>
      <vt:lpstr>I must go in the shower or bath to clean my body</vt:lpstr>
      <vt:lpstr>I must brush my teeth to clean my teeth</vt:lpstr>
      <vt:lpstr>Sometimes it can smell under my arms</vt:lpstr>
      <vt:lpstr>I need to wash under my arms with soap to keep them clean</vt:lpstr>
      <vt:lpstr>I can put deodorant on to smell nice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need to keep my body clean</dc:title>
  <dc:creator>Steph Reed</dc:creator>
  <cp:lastModifiedBy>itadmin</cp:lastModifiedBy>
  <cp:revision>9</cp:revision>
  <dcterms:created xsi:type="dcterms:W3CDTF">2015-06-02T17:39:26Z</dcterms:created>
  <dcterms:modified xsi:type="dcterms:W3CDTF">2020-05-01T12:13:55Z</dcterms:modified>
</cp:coreProperties>
</file>