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93" r:id="rId2"/>
    <p:sldId id="294" r:id="rId3"/>
    <p:sldId id="264" r:id="rId4"/>
    <p:sldId id="288" r:id="rId5"/>
    <p:sldId id="275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267" r:id="rId23"/>
  </p:sldIdLst>
  <p:sldSz cx="9144000" cy="6858000" type="screen4x3"/>
  <p:notesSz cx="6858000" cy="9144000"/>
  <p:embeddedFontLst>
    <p:embeddedFont>
      <p:font typeface="Twinkl" panose="020B060402020202020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84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B7BC"/>
    <a:srgbClr val="18A0DB"/>
    <a:srgbClr val="BF0A2A"/>
    <a:srgbClr val="C21132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72"/>
      </p:cViewPr>
      <p:guideLst>
        <p:guide orient="horz" pos="2160"/>
        <p:guide pos="2857"/>
        <p:guide pos="340"/>
        <p:guide orient="horz" pos="3952"/>
        <p:guide pos="5420"/>
        <p:guide orient="horz" pos="346"/>
        <p:guide pos="476"/>
        <p:guide orient="horz" pos="482"/>
        <p:guide orient="horz" pos="3884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the-runaway-iceberg-fiction-ks1-twinkl-originals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the-runaway-iceberg-fiction-ks1-twinkl-original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1-twinkl-originals-key-stage-1/twinkl-educational-publishing-fiction-story-books-story-primary-resources-english-key-stage-1/a-festive-feast-fiction-ks1-twinkl-original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1-twinkl-originals-key-stage-1/twinkl-educational-publishing-fiction-story-books-story-primary-resources-english-key-stage-1/a-festive-feast-fiction-ks1-twinkl-originals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3933645" y="5512279"/>
            <a:ext cx="1268083" cy="707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190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2" y="5382084"/>
            <a:ext cx="68913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is ‘the current’? What do you think this means?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765175"/>
            <a:ext cx="7632699" cy="381635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0786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3" y="5243585"/>
            <a:ext cx="652621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How do you think the blue whale will help the penguins break through the ice?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752403"/>
            <a:ext cx="7632699" cy="381635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6510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2" y="5243585"/>
            <a:ext cx="554513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Why does Rossi say that she and Gaspar are ‘just like real explorers’?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765175"/>
            <a:ext cx="7632699" cy="381634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9771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3" y="5382084"/>
            <a:ext cx="45069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will happen if the iceberg melts?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765175"/>
            <a:ext cx="7632699" cy="381634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516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3" y="5382084"/>
            <a:ext cx="45069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Do you think Rossi is a good friend? Why?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765175"/>
            <a:ext cx="7632699" cy="381634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4486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3" y="5243585"/>
            <a:ext cx="585946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Can you find a word that tells you how Gaspar feels about swimming?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1" y="765175"/>
            <a:ext cx="7632697" cy="381634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2941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3" y="5382084"/>
            <a:ext cx="45069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Why does Gaspar feel proud?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1" y="765175"/>
            <a:ext cx="7632697" cy="381634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9988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817149" y="1195912"/>
            <a:ext cx="44755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Who are the main characters in this story?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851303" y="765175"/>
            <a:ext cx="5441393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Q1"/>
          <p:cNvGrpSpPr/>
          <p:nvPr/>
        </p:nvGrpSpPr>
        <p:grpSpPr>
          <a:xfrm>
            <a:off x="1952662" y="952847"/>
            <a:ext cx="763130" cy="763130"/>
            <a:chOff x="4060519" y="2969496"/>
            <a:chExt cx="959708" cy="959708"/>
          </a:xfrm>
        </p:grpSpPr>
        <p:sp>
          <p:nvSpPr>
            <p:cNvPr id="11" name="Oval 10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/>
          <p:cNvSpPr/>
          <p:nvPr/>
        </p:nvSpPr>
        <p:spPr>
          <a:xfrm>
            <a:off x="4572001" y="5177909"/>
            <a:ext cx="3816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Gasper and Rossi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5649" y="5177909"/>
            <a:ext cx="3816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the Antarctic silverfish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333" y="2338912"/>
            <a:ext cx="2845685" cy="2532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6986" y="2517486"/>
            <a:ext cx="2733676" cy="2225159"/>
          </a:xfrm>
          <a:prstGeom prst="ellipse">
            <a:avLst/>
          </a:prstGeom>
          <a:ln w="28575">
            <a:solidFill>
              <a:srgbClr val="25B7BC"/>
            </a:solidFill>
          </a:ln>
        </p:spPr>
      </p:pic>
    </p:spTree>
    <p:extLst>
      <p:ext uri="{BB962C8B-B14F-4D97-AF65-F5344CB8AC3E}">
        <p14:creationId xmlns:p14="http://schemas.microsoft.com/office/powerpoint/2010/main" val="373780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2" grpId="0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972877" y="5084029"/>
            <a:ext cx="219703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is the problem in the story?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679489" y="5082507"/>
            <a:ext cx="238436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How would you feel if this happened to you?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4635" y="765175"/>
            <a:ext cx="4734730" cy="3581775"/>
          </a:xfrm>
          <a:prstGeom prst="roundRect">
            <a:avLst>
              <a:gd name="adj" fmla="val 4700"/>
            </a:avLst>
          </a:prstGeom>
          <a:ln w="28575">
            <a:solidFill>
              <a:srgbClr val="25B7BC"/>
            </a:solidFill>
          </a:ln>
        </p:spPr>
      </p:pic>
      <p:grpSp>
        <p:nvGrpSpPr>
          <p:cNvPr id="35" name="Q2"/>
          <p:cNvGrpSpPr/>
          <p:nvPr/>
        </p:nvGrpSpPr>
        <p:grpSpPr>
          <a:xfrm>
            <a:off x="4840160" y="4977941"/>
            <a:ext cx="763130" cy="763130"/>
            <a:chOff x="4060519" y="2969496"/>
            <a:chExt cx="959708" cy="959708"/>
          </a:xfrm>
        </p:grpSpPr>
        <p:sp>
          <p:nvSpPr>
            <p:cNvPr id="36" name="Oval 35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4713643" y="4790269"/>
            <a:ext cx="3457575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38"/>
          <p:cNvSpPr/>
          <p:nvPr/>
        </p:nvSpPr>
        <p:spPr>
          <a:xfrm>
            <a:off x="1007032" y="4790269"/>
            <a:ext cx="3439912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Q1"/>
          <p:cNvGrpSpPr/>
          <p:nvPr/>
        </p:nvGrpSpPr>
        <p:grpSpPr>
          <a:xfrm>
            <a:off x="1108390" y="4977941"/>
            <a:ext cx="763130" cy="763130"/>
            <a:chOff x="4060519" y="2969496"/>
            <a:chExt cx="959708" cy="959708"/>
          </a:xfrm>
        </p:grpSpPr>
        <p:sp>
          <p:nvSpPr>
            <p:cNvPr id="11" name="Oval 10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3063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8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817149" y="1195912"/>
            <a:ext cx="44755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Who helps the penguins first?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851303" y="765175"/>
            <a:ext cx="5441393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Q1"/>
          <p:cNvGrpSpPr/>
          <p:nvPr/>
        </p:nvGrpSpPr>
        <p:grpSpPr>
          <a:xfrm>
            <a:off x="1952662" y="952847"/>
            <a:ext cx="763130" cy="763130"/>
            <a:chOff x="4060519" y="2969496"/>
            <a:chExt cx="959708" cy="959708"/>
          </a:xfrm>
        </p:grpSpPr>
        <p:sp>
          <p:nvSpPr>
            <p:cNvPr id="11" name="Oval 10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/>
          <p:cNvSpPr/>
          <p:nvPr/>
        </p:nvSpPr>
        <p:spPr>
          <a:xfrm>
            <a:off x="2959101" y="5028010"/>
            <a:ext cx="3152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the blue whale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9009" y="5028010"/>
            <a:ext cx="2320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the Antarctic silverfish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009" y="2971800"/>
            <a:ext cx="2370549" cy="1620946"/>
          </a:xfrm>
          <a:prstGeom prst="ellipse">
            <a:avLst/>
          </a:prstGeom>
          <a:ln w="28575">
            <a:solidFill>
              <a:srgbClr val="25B7BC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5615150" y="5028010"/>
            <a:ext cx="3152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the snow petrel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5300" y="2971800"/>
            <a:ext cx="2370549" cy="1620946"/>
          </a:xfrm>
          <a:prstGeom prst="ellipse">
            <a:avLst/>
          </a:prstGeom>
          <a:ln w="28575">
            <a:solidFill>
              <a:srgbClr val="25B7BC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4441" y="2971800"/>
            <a:ext cx="2370549" cy="1620946"/>
          </a:xfrm>
          <a:prstGeom prst="ellipse">
            <a:avLst/>
          </a:prstGeom>
          <a:ln w="28575">
            <a:solidFill>
              <a:srgbClr val="25B7BC"/>
            </a:solidFill>
          </a:ln>
        </p:spPr>
      </p:pic>
    </p:spTree>
    <p:extLst>
      <p:ext uri="{BB962C8B-B14F-4D97-AF65-F5344CB8AC3E}">
        <p14:creationId xmlns:p14="http://schemas.microsoft.com/office/powerpoint/2010/main" val="399983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2" grpId="0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4283" y="1661011"/>
            <a:ext cx="69954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Read the book ‘The Runaway Iceberg’ and look at the illustrations.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To see a question about the book, click this button: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13436" y="622379"/>
            <a:ext cx="4730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The Runaway Iceberg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513" y="3567064"/>
            <a:ext cx="2781044" cy="259456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190435" y="2976642"/>
            <a:ext cx="763130" cy="763130"/>
            <a:chOff x="4060519" y="2969496"/>
            <a:chExt cx="959708" cy="959708"/>
          </a:xfrm>
        </p:grpSpPr>
        <p:sp>
          <p:nvSpPr>
            <p:cNvPr id="19" name="Oval 18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1832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817149" y="1057413"/>
            <a:ext cx="419325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Do you think there is a message in this story? What do you think it might be?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851303" y="765175"/>
            <a:ext cx="5441393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Q1"/>
          <p:cNvGrpSpPr/>
          <p:nvPr/>
        </p:nvGrpSpPr>
        <p:grpSpPr>
          <a:xfrm>
            <a:off x="1952662" y="952847"/>
            <a:ext cx="763130" cy="763130"/>
            <a:chOff x="4060519" y="2969496"/>
            <a:chExt cx="959708" cy="959708"/>
          </a:xfrm>
        </p:grpSpPr>
        <p:sp>
          <p:nvSpPr>
            <p:cNvPr id="11" name="Oval 10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1303" y="2295525"/>
            <a:ext cx="5463201" cy="3870325"/>
          </a:xfrm>
          <a:prstGeom prst="roundRect">
            <a:avLst>
              <a:gd name="adj" fmla="val 4608"/>
            </a:avLst>
          </a:prstGeom>
          <a:ln w="28575">
            <a:solidFill>
              <a:srgbClr val="25B7BC"/>
            </a:solidFill>
          </a:ln>
        </p:spPr>
      </p:pic>
    </p:spTree>
    <p:extLst>
      <p:ext uri="{BB962C8B-B14F-4D97-AF65-F5344CB8AC3E}">
        <p14:creationId xmlns:p14="http://schemas.microsoft.com/office/powerpoint/2010/main" val="225025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2" grpId="0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07214" y="2655170"/>
            <a:ext cx="1603311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is your favourite part of the story?</a:t>
            </a:r>
          </a:p>
          <a:p>
            <a:endParaRPr lang="en-GB" dirty="0"/>
          </a:p>
          <a:p>
            <a:r>
              <a:rPr lang="en-GB" dirty="0"/>
              <a:t>Why?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1199344"/>
            <a:ext cx="4459311" cy="4459311"/>
          </a:xfrm>
          <a:prstGeom prst="rect">
            <a:avLst/>
          </a:prstGeom>
        </p:spPr>
      </p:pic>
      <p:grpSp>
        <p:nvGrpSpPr>
          <p:cNvPr id="16" name="Q1"/>
          <p:cNvGrpSpPr/>
          <p:nvPr/>
        </p:nvGrpSpPr>
        <p:grpSpPr>
          <a:xfrm>
            <a:off x="5536203" y="2655170"/>
            <a:ext cx="763130" cy="763130"/>
            <a:chOff x="4060519" y="2969496"/>
            <a:chExt cx="959708" cy="959708"/>
          </a:xfrm>
        </p:grpSpPr>
        <p:sp>
          <p:nvSpPr>
            <p:cNvPr id="17" name="Oval 16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5441369" y="2499909"/>
            <a:ext cx="2986969" cy="1858181"/>
          </a:xfrm>
          <a:prstGeom prst="roundRect">
            <a:avLst>
              <a:gd name="adj" fmla="val 10516"/>
            </a:avLst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20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3916392" y="3088256"/>
            <a:ext cx="1268083" cy="707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07214" y="1354604"/>
            <a:ext cx="2021124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do you think this book is going to be about?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07214" y="3015048"/>
            <a:ext cx="164842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Do you think it is fiction or non-fiction?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07214" y="4810156"/>
            <a:ext cx="168463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Where do you think it is set?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1199344"/>
            <a:ext cx="4459311" cy="4459311"/>
          </a:xfrm>
          <a:prstGeom prst="rect">
            <a:avLst/>
          </a:prstGeom>
        </p:spPr>
      </p:pic>
      <p:grpSp>
        <p:nvGrpSpPr>
          <p:cNvPr id="16" name="Q1"/>
          <p:cNvGrpSpPr/>
          <p:nvPr/>
        </p:nvGrpSpPr>
        <p:grpSpPr>
          <a:xfrm>
            <a:off x="5536203" y="1388538"/>
            <a:ext cx="763130" cy="763130"/>
            <a:chOff x="4060519" y="2969496"/>
            <a:chExt cx="959708" cy="959708"/>
          </a:xfrm>
        </p:grpSpPr>
        <p:sp>
          <p:nvSpPr>
            <p:cNvPr id="17" name="Oval 16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Q2"/>
          <p:cNvGrpSpPr/>
          <p:nvPr/>
        </p:nvGrpSpPr>
        <p:grpSpPr>
          <a:xfrm>
            <a:off x="5567884" y="3048982"/>
            <a:ext cx="763130" cy="763130"/>
            <a:chOff x="4060519" y="2969496"/>
            <a:chExt cx="959708" cy="959708"/>
          </a:xfrm>
        </p:grpSpPr>
        <p:sp>
          <p:nvSpPr>
            <p:cNvPr id="20" name="Oval 19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Q3"/>
          <p:cNvGrpSpPr/>
          <p:nvPr/>
        </p:nvGrpSpPr>
        <p:grpSpPr>
          <a:xfrm>
            <a:off x="5534346" y="4705590"/>
            <a:ext cx="763130" cy="763130"/>
            <a:chOff x="4060519" y="2969496"/>
            <a:chExt cx="959708" cy="959708"/>
          </a:xfrm>
        </p:grpSpPr>
        <p:sp>
          <p:nvSpPr>
            <p:cNvPr id="23" name="Oval 22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5441369" y="4515655"/>
            <a:ext cx="2986969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5441368" y="2861310"/>
            <a:ext cx="2986969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/>
          <p:cNvSpPr/>
          <p:nvPr/>
        </p:nvSpPr>
        <p:spPr>
          <a:xfrm>
            <a:off x="5441369" y="1199344"/>
            <a:ext cx="2986969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13" grpId="0"/>
      <p:bldP spid="3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1199344"/>
            <a:ext cx="4459311" cy="445931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6407214" y="1754654"/>
            <a:ext cx="1822386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Who do you think could be the ‘new friends’ that the penguins meet? Who else might live in a place like this?</a:t>
            </a:r>
          </a:p>
        </p:txBody>
      </p:sp>
      <p:grpSp>
        <p:nvGrpSpPr>
          <p:cNvPr id="12" name="Q1"/>
          <p:cNvGrpSpPr/>
          <p:nvPr/>
        </p:nvGrpSpPr>
        <p:grpSpPr>
          <a:xfrm>
            <a:off x="5536203" y="1788588"/>
            <a:ext cx="763130" cy="763130"/>
            <a:chOff x="4060519" y="2969496"/>
            <a:chExt cx="959708" cy="959708"/>
          </a:xfrm>
        </p:grpSpPr>
        <p:sp>
          <p:nvSpPr>
            <p:cNvPr id="13" name="Oval 12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5441369" y="1599393"/>
            <a:ext cx="2986969" cy="2162982"/>
          </a:xfrm>
          <a:prstGeom prst="roundRect">
            <a:avLst>
              <a:gd name="adj" fmla="val 9971"/>
            </a:avLst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407214" y="4177098"/>
            <a:ext cx="182238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do you think the word ‘courage’ means?</a:t>
            </a:r>
          </a:p>
        </p:txBody>
      </p:sp>
      <p:grpSp>
        <p:nvGrpSpPr>
          <p:cNvPr id="27" name="Q2"/>
          <p:cNvGrpSpPr/>
          <p:nvPr/>
        </p:nvGrpSpPr>
        <p:grpSpPr>
          <a:xfrm>
            <a:off x="5567884" y="4211032"/>
            <a:ext cx="763130" cy="763130"/>
            <a:chOff x="4060519" y="2969496"/>
            <a:chExt cx="959708" cy="959708"/>
          </a:xfrm>
        </p:grpSpPr>
        <p:sp>
          <p:nvSpPr>
            <p:cNvPr id="28" name="Oval 27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5441368" y="4023360"/>
            <a:ext cx="2986969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84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26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3" y="5382084"/>
            <a:ext cx="45069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Why doesn’t Gaspar dive into the water?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765175"/>
            <a:ext cx="7632700" cy="381635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4364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3" y="5382084"/>
            <a:ext cx="66754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Do you think the ice broke quickly or slowly? How do you know?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765175"/>
            <a:ext cx="7632699" cy="381635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026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3" y="5382084"/>
            <a:ext cx="45069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How do you think Gaspar feels?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765175"/>
            <a:ext cx="7632699" cy="381635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4586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2" y="5382084"/>
            <a:ext cx="50688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are the penguins looking for?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765175"/>
            <a:ext cx="7632699" cy="381635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0623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3" y="5382084"/>
            <a:ext cx="52308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Do you think the snow petrel is being kind? Why?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765175"/>
            <a:ext cx="7632699" cy="381635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9053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1762</TotalTime>
  <Words>329</Words>
  <Application>Microsoft Office PowerPoint</Application>
  <PresentationFormat>On-screen Show (4:3)</PresentationFormat>
  <Paragraphs>58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itadmin</cp:lastModifiedBy>
  <cp:revision>32</cp:revision>
  <dcterms:created xsi:type="dcterms:W3CDTF">2019-10-29T15:21:24Z</dcterms:created>
  <dcterms:modified xsi:type="dcterms:W3CDTF">2020-04-21T10:39:31Z</dcterms:modified>
</cp:coreProperties>
</file>