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8" r:id="rId3"/>
    <p:sldId id="266" r:id="rId4"/>
    <p:sldId id="257" r:id="rId5"/>
    <p:sldId id="270" r:id="rId6"/>
    <p:sldId id="272" r:id="rId7"/>
    <p:sldId id="267" r:id="rId8"/>
    <p:sldId id="27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79" autoAdjust="0"/>
    <p:restoredTop sz="94660"/>
  </p:normalViewPr>
  <p:slideViewPr>
    <p:cSldViewPr snapToGrid="0">
      <p:cViewPr varScale="1">
        <p:scale>
          <a:sx n="69" d="100"/>
          <a:sy n="69" d="100"/>
        </p:scale>
        <p:origin x="11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A07-890F-4188-AF61-E1ECE1331D10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75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A07-890F-4188-AF61-E1ECE1331D10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18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A07-890F-4188-AF61-E1ECE1331D10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221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A07-890F-4188-AF61-E1ECE1331D10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207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A07-890F-4188-AF61-E1ECE1331D10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225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A07-890F-4188-AF61-E1ECE1331D10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8527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A07-890F-4188-AF61-E1ECE1331D10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154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A07-890F-4188-AF61-E1ECE1331D10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604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A07-890F-4188-AF61-E1ECE1331D10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928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A07-890F-4188-AF61-E1ECE1331D10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84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A07-890F-4188-AF61-E1ECE1331D10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574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A07-890F-4188-AF61-E1ECE1331D10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83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A07-890F-4188-AF61-E1ECE1331D10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763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A07-890F-4188-AF61-E1ECE1331D10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60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A07-890F-4188-AF61-E1ECE1331D10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31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3A07-890F-4188-AF61-E1ECE1331D10}" type="datetimeFigureOut">
              <a:rPr lang="en-GB" smtClean="0"/>
              <a:t>23/06/2020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7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63A07-890F-4188-AF61-E1ECE1331D10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B758A4F-C307-419F-B219-379DE13D0E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48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national.academy/online-classroom/specialist/independent-living#subject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Life skills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Working from home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55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</a:t>
            </a:r>
            <a:r>
              <a:rPr lang="en-GB" dirty="0" smtClean="0"/>
              <a:t>ife </a:t>
            </a:r>
            <a:r>
              <a:rPr lang="en-GB" dirty="0"/>
              <a:t>S</a:t>
            </a:r>
            <a:r>
              <a:rPr lang="en-GB" dirty="0" smtClean="0"/>
              <a:t>kills to learn at home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 the roads are getting busy again re-visit you road safety and have a go at completing a COPE module 7.6 on road safety. </a:t>
            </a:r>
          </a:p>
          <a:p>
            <a:r>
              <a:rPr lang="en-GB" dirty="0" smtClean="0"/>
              <a:t>Look </a:t>
            </a:r>
            <a:r>
              <a:rPr lang="en-GB" dirty="0" smtClean="0"/>
              <a:t>at the plan, (slide 4) how to learn from home and have a go!</a:t>
            </a:r>
          </a:p>
          <a:p>
            <a:r>
              <a:rPr lang="en-GB" dirty="0"/>
              <a:t>Have a look at </a:t>
            </a:r>
            <a:r>
              <a:rPr lang="en-GB" dirty="0" smtClean="0"/>
              <a:t>the 20 </a:t>
            </a:r>
            <a:r>
              <a:rPr lang="en-GB" dirty="0"/>
              <a:t>life skills to learn at </a:t>
            </a:r>
            <a:r>
              <a:rPr lang="en-GB" dirty="0" smtClean="0"/>
              <a:t>home (slide 5)</a:t>
            </a:r>
            <a:endParaRPr lang="en-GB" dirty="0"/>
          </a:p>
          <a:p>
            <a:r>
              <a:rPr lang="en-GB" dirty="0"/>
              <a:t>Tick the ones you can do </a:t>
            </a:r>
            <a:r>
              <a:rPr lang="en-GB" dirty="0" smtClean="0"/>
              <a:t>this week, have you learnt a new skill?</a:t>
            </a:r>
            <a:endParaRPr lang="en-GB" dirty="0"/>
          </a:p>
          <a:p>
            <a:r>
              <a:rPr lang="en-GB" dirty="0"/>
              <a:t>Try and learn the </a:t>
            </a:r>
            <a:r>
              <a:rPr lang="en-GB" dirty="0" smtClean="0"/>
              <a:t>skills </a:t>
            </a:r>
            <a:r>
              <a:rPr lang="en-GB" dirty="0"/>
              <a:t>you are not confident in or can not </a:t>
            </a:r>
            <a:r>
              <a:rPr lang="en-GB" dirty="0" smtClean="0"/>
              <a:t>do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53824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Life skills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4619"/>
            <a:ext cx="8596668" cy="5583382"/>
          </a:xfrm>
        </p:spPr>
        <p:txBody>
          <a:bodyPr>
            <a:normAutofit/>
          </a:bodyPr>
          <a:lstStyle/>
          <a:p>
            <a:r>
              <a:rPr lang="en-GB" dirty="0" smtClean="0"/>
              <a:t>Think about the Life skills you have been learning during this time. </a:t>
            </a:r>
          </a:p>
          <a:p>
            <a:r>
              <a:rPr lang="en-GB" dirty="0" smtClean="0"/>
              <a:t>Have you learnt anything new?</a:t>
            </a:r>
          </a:p>
          <a:p>
            <a:r>
              <a:rPr lang="en-GB" dirty="0" smtClean="0"/>
              <a:t>If so think how good this was and keep going!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546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27" y="148442"/>
            <a:ext cx="4738255" cy="659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5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469"/>
            <a:ext cx="10046463" cy="658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4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Have you learnt any of the new skills from the previous slide?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7"/>
            <a:ext cx="8596668" cy="1748661"/>
          </a:xfrm>
        </p:spPr>
        <p:txBody>
          <a:bodyPr>
            <a:normAutofit/>
          </a:bodyPr>
          <a:lstStyle/>
          <a:p>
            <a:r>
              <a:rPr lang="en-GB" dirty="0" smtClean="0"/>
              <a:t>What else do you want to learn?</a:t>
            </a:r>
          </a:p>
          <a:p>
            <a:r>
              <a:rPr lang="en-GB" dirty="0" smtClean="0"/>
              <a:t>Email with your requests </a:t>
            </a:r>
          </a:p>
          <a:p>
            <a:r>
              <a:rPr lang="en-GB" dirty="0" smtClean="0"/>
              <a:t>sarah.jones@abbotsleaschool.co.uk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159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Life skills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97" y="1786517"/>
            <a:ext cx="8596668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dirty="0" smtClean="0"/>
              <a:t>This week you have information on:-</a:t>
            </a:r>
          </a:p>
          <a:p>
            <a:r>
              <a:rPr lang="en-GB" sz="2800" dirty="0" smtClean="0"/>
              <a:t>Oak Academy – there is 3 sections each with 6-8 life skills for you to learn and practice. </a:t>
            </a:r>
          </a:p>
          <a:p>
            <a:r>
              <a:rPr lang="en-GB" sz="2800" dirty="0" smtClean="0"/>
              <a:t>Oak Academy also add to the link with new skills so you can keep coming back for new skills to learn.</a:t>
            </a:r>
          </a:p>
          <a:p>
            <a:r>
              <a:rPr lang="en-GB" sz="2800" dirty="0" smtClean="0"/>
              <a:t>You can also look at the rest of this great resource to help with all other subjects.</a:t>
            </a:r>
          </a:p>
        </p:txBody>
      </p:sp>
    </p:spTree>
    <p:extLst>
      <p:ext uri="{BB962C8B-B14F-4D97-AF65-F5344CB8AC3E}">
        <p14:creationId xmlns:p14="http://schemas.microsoft.com/office/powerpoint/2010/main" val="227191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Oak Academy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93273"/>
            <a:ext cx="8596668" cy="4904509"/>
          </a:xfrm>
        </p:spPr>
        <p:txBody>
          <a:bodyPr>
            <a:normAutofit/>
          </a:bodyPr>
          <a:lstStyle/>
          <a:p>
            <a:r>
              <a:rPr lang="en-GB" sz="2000" dirty="0" smtClean="0"/>
              <a:t>Link to on line learning – independent living</a:t>
            </a:r>
          </a:p>
          <a:p>
            <a:r>
              <a:rPr lang="en-GB" sz="2000" dirty="0">
                <a:hlinkClick r:id="rId2"/>
              </a:rPr>
              <a:t>https://</a:t>
            </a:r>
            <a:r>
              <a:rPr lang="en-GB" sz="2000" dirty="0" smtClean="0">
                <a:hlinkClick r:id="rId2"/>
              </a:rPr>
              <a:t>www.thenational.academy/online-classroom/specialist/independent-living#subjects</a:t>
            </a: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r>
              <a:rPr lang="en-GB" sz="2000" dirty="0" smtClean="0"/>
              <a:t>This is  split into 3 sections with 3 online lessons each</a:t>
            </a:r>
          </a:p>
          <a:p>
            <a:pPr lvl="1"/>
            <a:r>
              <a:rPr lang="en-GB" sz="1800" dirty="0"/>
              <a:t>Early development</a:t>
            </a:r>
          </a:p>
          <a:p>
            <a:pPr lvl="1"/>
            <a:r>
              <a:rPr lang="en-GB" sz="1800" dirty="0" smtClean="0"/>
              <a:t>Building understanding</a:t>
            </a:r>
          </a:p>
          <a:p>
            <a:pPr lvl="1"/>
            <a:r>
              <a:rPr lang="en-GB" sz="1800" dirty="0"/>
              <a:t>Applying </a:t>
            </a:r>
            <a:r>
              <a:rPr lang="en-GB" sz="1800" dirty="0" smtClean="0"/>
              <a:t>learning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71963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125</TotalTime>
  <Words>257</Words>
  <Application>Microsoft Office PowerPoint</Application>
  <PresentationFormat>Widescreen</PresentationFormat>
  <Paragraphs>29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Life skills</vt:lpstr>
      <vt:lpstr>Life Skills to learn at home</vt:lpstr>
      <vt:lpstr>Life skills</vt:lpstr>
      <vt:lpstr>PowerPoint Presentation</vt:lpstr>
      <vt:lpstr>PowerPoint Presentation</vt:lpstr>
      <vt:lpstr>Have you learnt any of the new skills from the previous slide? </vt:lpstr>
      <vt:lpstr>Life skills</vt:lpstr>
      <vt:lpstr>Oak Academy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 skills</dc:title>
  <dc:creator>profile</dc:creator>
  <cp:lastModifiedBy>profile</cp:lastModifiedBy>
  <cp:revision>19</cp:revision>
  <dcterms:created xsi:type="dcterms:W3CDTF">2020-05-07T09:14:52Z</dcterms:created>
  <dcterms:modified xsi:type="dcterms:W3CDTF">2020-06-23T07:53:22Z</dcterms:modified>
</cp:coreProperties>
</file>