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9"/>
  </p:notesMasterIdLst>
  <p:handoutMasterIdLst>
    <p:handoutMasterId r:id="rId10"/>
  </p:handoutMasterIdLst>
  <p:sldIdLst>
    <p:sldId id="282" r:id="rId3"/>
    <p:sldId id="325" r:id="rId4"/>
    <p:sldId id="346" r:id="rId5"/>
    <p:sldId id="337" r:id="rId6"/>
    <p:sldId id="350" r:id="rId7"/>
    <p:sldId id="33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DC3"/>
    <a:srgbClr val="BA0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8140" autoAdjust="0"/>
  </p:normalViewPr>
  <p:slideViewPr>
    <p:cSldViewPr snapToGrid="0">
      <p:cViewPr varScale="1">
        <p:scale>
          <a:sx n="88" d="100"/>
          <a:sy n="88" d="100"/>
        </p:scale>
        <p:origin x="47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92607-7D31-4A88-8324-D4F1F1AB20F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3393-F8D1-441F-A259-55DD879C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4B9D-ECB8-485A-8EB9-C295143F423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FFCD-AAE1-443B-BA13-18DE5368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BFFCD-AAE1-443B-BA13-18DE53688C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29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9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64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36F22E-BB51-4670-BCB3-42293818BB7B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5E3EDD-439D-4615-88E0-7F57500469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9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wweO2UySb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4" y="2761401"/>
            <a:ext cx="10058400" cy="1680234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Aiming High (proactivity)</a:t>
            </a:r>
            <a:endParaRPr lang="en-GB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119418"/>
            <a:ext cx="10058400" cy="2133600"/>
          </a:xfrm>
        </p:spPr>
        <p:txBody>
          <a:bodyPr>
            <a:norm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Employability skills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8" y="489849"/>
            <a:ext cx="1980046" cy="237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aiming high and proactivity?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184223" y="2382998"/>
            <a:ext cx="4502474" cy="3773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you to be able to aim high you need to </a:t>
            </a:r>
            <a:r>
              <a:rPr lang="en-US" dirty="0"/>
              <a:t>be ambitious If you want to be successful, you have to </a:t>
            </a:r>
            <a:r>
              <a:rPr lang="en-US" b="1" dirty="0"/>
              <a:t>aim high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Proactive</a:t>
            </a:r>
            <a:r>
              <a:rPr lang="en-US" dirty="0"/>
              <a:t> behavior involves acting in advance of a future situation, rather than just reacting. It </a:t>
            </a:r>
            <a:r>
              <a:rPr lang="en-US" b="1" dirty="0"/>
              <a:t>means</a:t>
            </a:r>
            <a:r>
              <a:rPr lang="en-US" dirty="0"/>
              <a:t> taking control and making things happen rather than just adjusting to a situation or waiting for something to happen.</a:t>
            </a:r>
            <a:endParaRPr lang="en-GB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im High Quote SVG Cut (Graphic) by TheLucky · Creative Fabric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4" r="19606"/>
          <a:stretch/>
        </p:blipFill>
        <p:spPr bwMode="auto">
          <a:xfrm>
            <a:off x="5904411" y="2382998"/>
            <a:ext cx="3204754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activity Stock Vectors, Royalty Free Proactivity Illustrations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002" y="3258411"/>
            <a:ext cx="3196547" cy="201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9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proactive approach to achieving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Example: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260" t="35464" r="18299" b="15986"/>
          <a:stretch/>
        </p:blipFill>
        <p:spPr>
          <a:xfrm>
            <a:off x="1097280" y="1933303"/>
            <a:ext cx="10058400" cy="426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6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41280" cy="145075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Ways to Stop Feeling Helpless and Start Taking the Job Hunt Into Your Own Hands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705395" y="2542902"/>
            <a:ext cx="51903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Have More Than One Dream Company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Know What Message You’re Sending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Present How You’re Uniquely Qualified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4. Refine and Control Your Career Narrative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5. Keep the Conversation Going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US" dirty="0"/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ow to Get a Job in Marketing (Hint: It Involves Really Trying) [+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2129874"/>
            <a:ext cx="548365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0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Tips on How to be Proactive at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DwweO2UySb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7872" y="2001657"/>
            <a:ext cx="7144974" cy="4019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20340" y="2502099"/>
            <a:ext cx="310194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Double Click TO Play Video</a:t>
            </a:r>
            <a:endParaRPr lang="en-US" sz="4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693504"/>
            <a:ext cx="10058400" cy="1631608"/>
          </a:xfrm>
        </p:spPr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Have a lovely afternoon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976695-B7C0-44A8-A33D-E044C0E399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121</Words>
  <Application>Microsoft Office PowerPoint</Application>
  <PresentationFormat>Widescreen</PresentationFormat>
  <Paragraphs>25</Paragraphs>
  <Slides>6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Aiming High (proactivity)</vt:lpstr>
      <vt:lpstr>What is aiming high and proactivity?</vt:lpstr>
      <vt:lpstr>A proactive approach to achieving goals Example:</vt:lpstr>
      <vt:lpstr>5 Ways to Stop Feeling Helpless and Start Taking the Job Hunt Into Your Own Hands</vt:lpstr>
      <vt:lpstr>27 Tips on How to be Proactive at Work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2016-09-13T10:44:29Z</dcterms:created>
  <dcterms:modified xsi:type="dcterms:W3CDTF">2020-06-03T13:21:32Z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TC040015609991</vt:lpwstr>
  </property>
</Properties>
</file>