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2" r:id="rId2"/>
  </p:sldMasterIdLst>
  <p:notesMasterIdLst>
    <p:notesMasterId r:id="rId10"/>
  </p:notesMasterIdLst>
  <p:handoutMasterIdLst>
    <p:handoutMasterId r:id="rId11"/>
  </p:handoutMasterIdLst>
  <p:sldIdLst>
    <p:sldId id="282" r:id="rId3"/>
    <p:sldId id="325" r:id="rId4"/>
    <p:sldId id="346" r:id="rId5"/>
    <p:sldId id="337" r:id="rId6"/>
    <p:sldId id="352" r:id="rId7"/>
    <p:sldId id="353" r:id="rId8"/>
    <p:sldId id="33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DC3"/>
    <a:srgbClr val="BA0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8140" autoAdjust="0"/>
  </p:normalViewPr>
  <p:slideViewPr>
    <p:cSldViewPr snapToGrid="0">
      <p:cViewPr varScale="1">
        <p:scale>
          <a:sx n="88" d="100"/>
          <a:sy n="88" d="100"/>
        </p:scale>
        <p:origin x="4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2607-7D31-4A88-8324-D4F1F1AB20F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3393-F8D1-441F-A259-55DD879C7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4B9D-ECB8-485A-8EB9-C295143F423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FFCD-AAE1-443B-BA13-18DE53688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9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36F22E-BB51-4670-BCB3-42293818BB7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155" y="2779331"/>
            <a:ext cx="10640339" cy="1680234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my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119418"/>
            <a:ext cx="10058400" cy="2133600"/>
          </a:xfrm>
        </p:spPr>
        <p:txBody>
          <a:bodyPr>
            <a:normAutofit/>
          </a:bodyPr>
          <a:lstStyle/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Employability skills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28" y="489849"/>
            <a:ext cx="1980046" cy="2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skills toolkit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20" y="2264229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3452166"/>
            <a:ext cx="21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Honesty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6320" y="4477154"/>
            <a:ext cx="192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Problem solving and creativity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9085" y="2264229"/>
            <a:ext cx="27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320" y="2264229"/>
            <a:ext cx="23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 management and organisation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6320" y="3437429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  <a:r>
              <a:rPr lang="en-GB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6320" y="4477154"/>
            <a:ext cx="276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Negotiation and decision-making</a:t>
            </a:r>
          </a:p>
        </p:txBody>
      </p:sp>
      <p:pic>
        <p:nvPicPr>
          <p:cNvPr id="1026" name="Picture 2" descr="Elected Members' Toolkit 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51" y="2587394"/>
            <a:ext cx="4611869" cy="26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and When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I show I have these skills? 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" y="2138124"/>
            <a:ext cx="4273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interviews – for a job, a supported internship, school or college, or an apprenticeship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" y="4797419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work experience or a work placement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9254" y="223701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a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3968" y="310332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school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1943" y="4797419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my part time job or when volunteering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xbridge High School - Work Exper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21" y="2644489"/>
            <a:ext cx="3837962" cy="20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6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41280" cy="145075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give me feedback on my skills? 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605" t="32171" r="17672" b="20357"/>
          <a:stretch/>
        </p:blipFill>
        <p:spPr>
          <a:xfrm>
            <a:off x="1193073" y="1989385"/>
            <a:ext cx="9701350" cy="39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your skills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280" y="2025134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could I improve and build on the skills I have?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92" t="36383" r="17648" b="28251"/>
          <a:stretch/>
        </p:blipFill>
        <p:spPr>
          <a:xfrm>
            <a:off x="816752" y="2533803"/>
            <a:ext cx="10619455" cy="30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could I record these skills? 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6915" y="2384699"/>
            <a:ext cx="50770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CV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application form for a job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application form for college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application form when applying for a Supported Internship or Apprenticeship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Vocational profile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EHC Plan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One Thing That Will Make Your Career A Su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17" y="2178929"/>
            <a:ext cx="4919164" cy="328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6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693504"/>
            <a:ext cx="10058400" cy="1631608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lovely afternoon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976695-B7C0-44A8-A33D-E044C0E39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150</Words>
  <Application>Microsoft Office PowerPoint</Application>
  <PresentationFormat>Widescreen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Retrospect</vt:lpstr>
      <vt:lpstr>Building my skills</vt:lpstr>
      <vt:lpstr>Your skills toolkit</vt:lpstr>
      <vt:lpstr>How and When could I show I have these skills? </vt:lpstr>
      <vt:lpstr>Who can give me feedback on my skills? </vt:lpstr>
      <vt:lpstr>Build your skills</vt:lpstr>
      <vt:lpstr>Where could I record these skills?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2016-09-13T10:44:29Z</dcterms:created>
  <dcterms:modified xsi:type="dcterms:W3CDTF">2020-06-23T09:51:46Z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TC040015609991</vt:lpwstr>
  </property>
</Properties>
</file>