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2" r:id="rId2"/>
  </p:sldMasterIdLst>
  <p:notesMasterIdLst>
    <p:notesMasterId r:id="rId8"/>
  </p:notesMasterIdLst>
  <p:handoutMasterIdLst>
    <p:handoutMasterId r:id="rId9"/>
  </p:handoutMasterIdLst>
  <p:sldIdLst>
    <p:sldId id="282" r:id="rId3"/>
    <p:sldId id="325" r:id="rId4"/>
    <p:sldId id="346" r:id="rId5"/>
    <p:sldId id="350" r:id="rId6"/>
    <p:sldId id="33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9DC3"/>
    <a:srgbClr val="BA0D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8140" autoAdjust="0"/>
  </p:normalViewPr>
  <p:slideViewPr>
    <p:cSldViewPr snapToGrid="0">
      <p:cViewPr varScale="1">
        <p:scale>
          <a:sx n="88" d="100"/>
          <a:sy n="88" d="100"/>
        </p:scale>
        <p:origin x="47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92607-7D31-4A88-8324-D4F1F1AB20FB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43393-F8D1-441F-A259-55DD879C7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99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44B9D-ECB8-485A-8EB9-C295143F423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BFFCD-AAE1-443B-BA13-18DE53688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4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BFFCD-AAE1-443B-BA13-18DE53688C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94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29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90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1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1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641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7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7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78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2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D36F22E-BB51-4670-BCB3-42293818BB7B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9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F22E-BB51-4670-BCB3-42293818BB7B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7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D36F22E-BB51-4670-BCB3-42293818BB7B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E5E3EDD-439D-4615-88E0-7F575004697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29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5FL9VTBZzQ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4155" y="2779331"/>
            <a:ext cx="10640339" cy="1680234"/>
          </a:xfrm>
        </p:spPr>
        <p:txBody>
          <a:bodyPr>
            <a:normAutofit/>
          </a:bodyPr>
          <a:lstStyle/>
          <a:p>
            <a:pPr algn="ctr"/>
            <a:r>
              <a:rPr lang="en-GB" sz="5000" b="1" dirty="0">
                <a:latin typeface="Arial" panose="020B0604020202020204" pitchFamily="34" charset="0"/>
                <a:cs typeface="Arial" panose="020B0604020202020204" pitchFamily="34" charset="0"/>
              </a:rPr>
              <a:t>Creativity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119418"/>
            <a:ext cx="10058400" cy="2133600"/>
          </a:xfrm>
        </p:spPr>
        <p:txBody>
          <a:bodyPr>
            <a:normAutofit/>
          </a:bodyPr>
          <a:lstStyle/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pPr algn="ctr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Employability skills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228" y="489849"/>
            <a:ext cx="1980046" cy="237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new opportunities challenge: High street retailers</a:t>
            </a:r>
            <a:endParaRPr lang="en-GB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393228" y="1843067"/>
            <a:ext cx="8848051" cy="3773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You own an independent clothes shop on a local high street, but the business is struggling, you must think of new ways to use the shop space and boost their </a:t>
            </a:r>
            <a:r>
              <a:rPr lang="en-US" sz="1800" dirty="0" smtClean="0"/>
              <a:t>income.</a:t>
            </a:r>
          </a:p>
          <a:p>
            <a:pPr marL="0" indent="0">
              <a:buNone/>
            </a:pPr>
            <a:r>
              <a:rPr lang="en-US" sz="1800" dirty="0" smtClean="0"/>
              <a:t>What’s </a:t>
            </a:r>
            <a:r>
              <a:rPr lang="en-US" sz="1800" dirty="0"/>
              <a:t>the most creative thing you could do to increase income and save the business</a:t>
            </a:r>
            <a:r>
              <a:rPr lang="en-US" sz="1800" dirty="0" smtClean="0"/>
              <a:t>?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Where </a:t>
            </a:r>
            <a:r>
              <a:rPr lang="en-US" sz="1800" dirty="0"/>
              <a:t>can you find inspiration for ideas?</a:t>
            </a:r>
            <a:endParaRPr lang="en-GB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RetailEXPO 2020 - YOOB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745" y="3007587"/>
            <a:ext cx="5164754" cy="306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91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 thinking methods</a:t>
            </a:r>
            <a:endParaRPr lang="en-GB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782" t="29473" r="18750" b="35986"/>
          <a:stretch/>
        </p:blipFill>
        <p:spPr>
          <a:xfrm>
            <a:off x="461553" y="2185850"/>
            <a:ext cx="11407717" cy="349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63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The power of creative constraints - Brandon Rodriguez</a:t>
            </a:r>
          </a:p>
        </p:txBody>
      </p:sp>
      <p:sp>
        <p:nvSpPr>
          <p:cNvPr id="6" name="Rectangle 5"/>
          <p:cNvSpPr/>
          <p:nvPr/>
        </p:nvSpPr>
        <p:spPr>
          <a:xfrm>
            <a:off x="8420340" y="2502099"/>
            <a:ext cx="310194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Double Click TO Play Video</a:t>
            </a:r>
            <a:endParaRPr lang="en-US" sz="4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v5FL9VTBZz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97280" y="2027736"/>
            <a:ext cx="7323060" cy="41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1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693504"/>
            <a:ext cx="10058400" cy="1631608"/>
          </a:xfrm>
        </p:spPr>
        <p:txBody>
          <a:bodyPr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Have a lovely afternoon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13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9976695-B7C0-44A8-A33D-E044C0E399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94</Words>
  <Application>Microsoft Office PowerPoint</Application>
  <PresentationFormat>Widescreen</PresentationFormat>
  <Paragraphs>18</Paragraphs>
  <Slides>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Retrospect</vt:lpstr>
      <vt:lpstr>Creativity</vt:lpstr>
      <vt:lpstr>Creating new opportunities challenge: High street retailers</vt:lpstr>
      <vt:lpstr>Creative thinking methods</vt:lpstr>
      <vt:lpstr>The power of creative constraints - Brandon Rodriguez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2016-09-13T10:44:29Z</dcterms:created>
  <dcterms:modified xsi:type="dcterms:W3CDTF">2020-06-10T13:47:09Z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TC040015609991</vt:lpwstr>
  </property>
</Properties>
</file>