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2" r:id="rId2"/>
  </p:sldMasterIdLst>
  <p:notesMasterIdLst>
    <p:notesMasterId r:id="rId9"/>
  </p:notesMasterIdLst>
  <p:handoutMasterIdLst>
    <p:handoutMasterId r:id="rId10"/>
  </p:handoutMasterIdLst>
  <p:sldIdLst>
    <p:sldId id="282" r:id="rId3"/>
    <p:sldId id="325" r:id="rId4"/>
    <p:sldId id="346" r:id="rId5"/>
    <p:sldId id="337" r:id="rId6"/>
    <p:sldId id="349" r:id="rId7"/>
    <p:sldId id="33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9DC3"/>
    <a:srgbClr val="BA0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88140" autoAdjust="0"/>
  </p:normalViewPr>
  <p:slideViewPr>
    <p:cSldViewPr snapToGrid="0">
      <p:cViewPr varScale="1">
        <p:scale>
          <a:sx n="88" d="100"/>
          <a:sy n="88" d="100"/>
        </p:scale>
        <p:origin x="47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92607-7D31-4A88-8324-D4F1F1AB20F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43393-F8D1-441F-A259-55DD879C7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9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44B9D-ECB8-485A-8EB9-C295143F4239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BFFCD-AAE1-443B-BA13-18DE53688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46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BFFCD-AAE1-443B-BA13-18DE53688C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94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6BFFCD-AAE1-443B-BA13-18DE53688C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3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29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90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1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64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3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7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7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9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36F22E-BB51-4670-BCB3-42293818BB7B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5E3EDD-439D-4615-88E0-7F575004697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29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_30jf4Zml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3074" y="2761401"/>
            <a:ext cx="10058400" cy="1680234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>
                <a:latin typeface="Arial" panose="020B0604020202020204" pitchFamily="34" charset="0"/>
                <a:cs typeface="Arial" panose="020B0604020202020204" pitchFamily="34" charset="0"/>
              </a:rPr>
              <a:t>Exploring personal </a:t>
            </a:r>
            <a:r>
              <a:rPr lang="en-GB" sz="5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endParaRPr lang="en-GB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119418"/>
            <a:ext cx="10058400" cy="2133600"/>
          </a:xfrm>
        </p:spPr>
        <p:txBody>
          <a:bodyPr>
            <a:normAutofit/>
          </a:bodyPr>
          <a:lstStyle/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algn="ctr"/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Employability skills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228" y="489849"/>
            <a:ext cx="1980046" cy="237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1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strength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1184223" y="2382998"/>
            <a:ext cx="4380554" cy="3174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are tasks or actions you can do well. These include knowledge, proficiencies, skills, and talents. People use their traits and abilities to complete work, relate with others, and achieve goals.</a:t>
            </a:r>
            <a:endParaRPr lang="en-GB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4254" y="2504666"/>
            <a:ext cx="4881426" cy="256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1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some personal strengths are: </a:t>
            </a:r>
            <a:endParaRPr lang="en-GB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Enthusiasm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Trustworthiness.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Creativity.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Discipline.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Patience.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Respectfulness.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Determination.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Dedication.</a:t>
            </a:r>
          </a:p>
          <a:p>
            <a:endParaRPr lang="en-GB" dirty="0"/>
          </a:p>
        </p:txBody>
      </p:sp>
      <p:pic>
        <p:nvPicPr>
          <p:cNvPr id="4" name="Picture 2" descr="Personal Strengths List: 30 Examples for Job Intervi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711" y="2172652"/>
            <a:ext cx="5686969" cy="284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1763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241280" cy="145075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ways to take your core strengths and make them even stronger?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6686" y="2238102"/>
            <a:ext cx="1000615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Assess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Subsets of Your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Find People to Cover for Your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Get Additional Training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Strength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-Enhancing Opportunities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Deliberately Practice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Communicate and Blog. 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 From Others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Open to Change</a:t>
            </a:r>
          </a:p>
          <a:p>
            <a:pPr marL="285750" indent="-285750"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US" dirty="0"/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2">
                  <a:lumMod val="50000"/>
                </a:schemeClr>
              </a:buClr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Personal Strengths &amp; Weaknesses Defined (+ A List of 92 Strength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761" y="2238102"/>
            <a:ext cx="6270172" cy="313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0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Mastery - Find Your 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20340" y="2502099"/>
            <a:ext cx="310194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Double Click TO Play Video</a:t>
            </a:r>
            <a:endParaRPr lang="en-US" sz="48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_30jf4Zml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88403" y="2045153"/>
            <a:ext cx="7058614" cy="3970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79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693504"/>
            <a:ext cx="10058400" cy="1631608"/>
          </a:xfrm>
        </p:spPr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Have a lovely afternoon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9976695-B7C0-44A8-A33D-E044C0E399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65</Words>
  <Application>Microsoft Office PowerPoint</Application>
  <PresentationFormat>Widescreen</PresentationFormat>
  <Paragraphs>34</Paragraphs>
  <Slides>6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Exploring personal strengths</vt:lpstr>
      <vt:lpstr>What is personal strength?</vt:lpstr>
      <vt:lpstr>Examples of some personal strengths are: </vt:lpstr>
      <vt:lpstr>Some ways to take your core strengths and make them even stronger?</vt:lpstr>
      <vt:lpstr>Personal Mastery - Find Your Strengths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2016-09-13T10:44:29Z</dcterms:created>
  <dcterms:modified xsi:type="dcterms:W3CDTF">2020-05-20T12:55:33Z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TC040015609991</vt:lpwstr>
  </property>
</Properties>
</file>