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11"/>
  </p:notesMasterIdLst>
  <p:handoutMasterIdLst>
    <p:handoutMasterId r:id="rId12"/>
  </p:handoutMasterIdLst>
  <p:sldIdLst>
    <p:sldId id="282" r:id="rId3"/>
    <p:sldId id="356" r:id="rId4"/>
    <p:sldId id="325" r:id="rId5"/>
    <p:sldId id="346" r:id="rId6"/>
    <p:sldId id="337" r:id="rId7"/>
    <p:sldId id="352" r:id="rId8"/>
    <p:sldId id="357" r:id="rId9"/>
    <p:sldId id="33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DC3"/>
    <a:srgbClr val="BA0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8140" autoAdjust="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155" y="2779331"/>
            <a:ext cx="10640339" cy="168023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and idea </a:t>
            </a:r>
            <a:r>
              <a:rPr lang="en-US" sz="5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19418"/>
            <a:ext cx="10058400" cy="213360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Employability skills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28" y="489849"/>
            <a:ext cx="1980046" cy="2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creativity?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087" y="2834640"/>
            <a:ext cx="545156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think beyond traditional ideas, rules, patterns and relationship to create new ideas, forms and methods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imagination and the generation of new ideas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reativity is a stigma! - Harry Sayers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53" y="2007325"/>
            <a:ext cx="5465815" cy="37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tasks require creative ideas or innovative thought? 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714786"/>
            <a:ext cx="6644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Baking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revision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football team’s strategy 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 app 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 customer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house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reativity Quiz - Creativity Tools From MindTool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70" y="2366827"/>
            <a:ext cx="5689924" cy="28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creativity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06" t="25145" r="15839" b="18850"/>
          <a:stretch/>
        </p:blipFill>
        <p:spPr>
          <a:xfrm>
            <a:off x="2063930" y="1907175"/>
            <a:ext cx="8752116" cy="40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1280" cy="14507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enterprising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0" t="21818" r="35860" b="20933"/>
          <a:stretch/>
        </p:blipFill>
        <p:spPr>
          <a:xfrm>
            <a:off x="4019007" y="1950720"/>
            <a:ext cx="4005050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your idea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86" t="18211" r="17521" b="24372"/>
          <a:stretch/>
        </p:blipFill>
        <p:spPr>
          <a:xfrm>
            <a:off x="1384664" y="1846218"/>
            <a:ext cx="8917576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950237"/>
            <a:ext cx="6731726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want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rather than reading 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clearly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rush. Your audience need time to take in what you’re saying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time (put a timer or watch in front of you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 if you make a mistake. Your audience are unlikely to notice an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enthusiasm for your ideas show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iving Presentations With Confidence | Top Tips With Time To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03" y="2225258"/>
            <a:ext cx="4977253" cy="29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3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693504"/>
            <a:ext cx="10058400" cy="1631608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lovely afternoon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168</Words>
  <Application>Microsoft Office PowerPoint</Application>
  <PresentationFormat>Widescreen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Innovation and idea generation</vt:lpstr>
      <vt:lpstr>What is creativity?</vt:lpstr>
      <vt:lpstr>Which of these tasks require creative ideas or innovative thought? </vt:lpstr>
      <vt:lpstr>Developing creativity </vt:lpstr>
      <vt:lpstr>Being enterprising </vt:lpstr>
      <vt:lpstr>Present your idea </vt:lpstr>
      <vt:lpstr>Top tips for presentations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2020-06-25T12:50:31Z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