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D562-798D-4C23-B309-DDB162BD6443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11D23D2-40D4-41A5-87B8-BF4172F6EB9D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422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D562-798D-4C23-B309-DDB162BD6443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23D2-40D4-41A5-87B8-BF4172F6EB9D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813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D562-798D-4C23-B309-DDB162BD6443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23D2-40D4-41A5-87B8-BF4172F6EB9D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87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D562-798D-4C23-B309-DDB162BD6443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23D2-40D4-41A5-87B8-BF4172F6EB9D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9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D562-798D-4C23-B309-DDB162BD6443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23D2-40D4-41A5-87B8-BF4172F6EB9D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622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D562-798D-4C23-B309-DDB162BD6443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23D2-40D4-41A5-87B8-BF4172F6EB9D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67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D562-798D-4C23-B309-DDB162BD6443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23D2-40D4-41A5-87B8-BF4172F6EB9D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753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D562-798D-4C23-B309-DDB162BD6443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23D2-40D4-41A5-87B8-BF4172F6EB9D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755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D562-798D-4C23-B309-DDB162BD6443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23D2-40D4-41A5-87B8-BF4172F6EB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D562-798D-4C23-B309-DDB162BD6443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23D2-40D4-41A5-87B8-BF4172F6EB9D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5568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49AD562-798D-4C23-B309-DDB162BD6443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23D2-40D4-41A5-87B8-BF4172F6EB9D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671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AD562-798D-4C23-B309-DDB162BD6443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11D23D2-40D4-41A5-87B8-BF4172F6EB9D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77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58929-E6D6-4536-B7C0-175A48A72C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1200" dirty="0"/>
              <a:t>                                  </a:t>
            </a:r>
            <a:r>
              <a:rPr lang="en-GB" sz="3200" dirty="0"/>
              <a:t>Why take up </a:t>
            </a:r>
            <a:r>
              <a:rPr lang="en-GB" sz="7200" dirty="0"/>
              <a:t>Yoga?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1432FE-D1C4-4578-83F5-5DBA39CB2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8616" y="3628185"/>
            <a:ext cx="8637072" cy="977621"/>
          </a:xfrm>
        </p:spPr>
        <p:txBody>
          <a:bodyPr>
            <a:normAutofit fontScale="25000" lnSpcReduction="20000"/>
          </a:bodyPr>
          <a:lstStyle/>
          <a:p>
            <a:r>
              <a:rPr lang="en-GB" sz="8000" b="1" dirty="0">
                <a:solidFill>
                  <a:schemeClr val="accent1">
                    <a:lumMod val="75000"/>
                  </a:schemeClr>
                </a:solidFill>
              </a:rPr>
              <a:t>Yoga</a:t>
            </a:r>
            <a:r>
              <a:rPr lang="en-GB" sz="8000" dirty="0">
                <a:solidFill>
                  <a:schemeClr val="accent1">
                    <a:lumMod val="75000"/>
                  </a:schemeClr>
                </a:solidFill>
              </a:rPr>
              <a:t> can help you get fit for life. It helps you deal with stress, </a:t>
            </a:r>
            <a:r>
              <a:rPr lang="en-GB" sz="8000" b="1" dirty="0">
                <a:solidFill>
                  <a:schemeClr val="accent1">
                    <a:lumMod val="75000"/>
                  </a:schemeClr>
                </a:solidFill>
              </a:rPr>
              <a:t>pick up</a:t>
            </a:r>
            <a:r>
              <a:rPr lang="en-GB" sz="8000" dirty="0">
                <a:solidFill>
                  <a:schemeClr val="accent1">
                    <a:lumMod val="75000"/>
                  </a:schemeClr>
                </a:solidFill>
              </a:rPr>
              <a:t> your child, control your dog, carry groceries, or work in your garden. It also can help to prevent or ease back pain and muscle or joint injury</a:t>
            </a:r>
          </a:p>
          <a:p>
            <a:endParaRPr lang="en-GB" dirty="0"/>
          </a:p>
        </p:txBody>
      </p:sp>
      <p:pic>
        <p:nvPicPr>
          <p:cNvPr id="1026" name="Picture 2" descr="https://chedyer.com/wp-content/uploads/2018/01/funny-yoga-illustration.jpg">
            <a:extLst>
              <a:ext uri="{FF2B5EF4-FFF2-40B4-BE49-F238E27FC236}">
                <a16:creationId xmlns:a16="http://schemas.microsoft.com/office/drawing/2014/main" id="{1AD2285E-1C03-4968-A498-C9CB957100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0"/>
            <a:ext cx="2556000" cy="25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6774" y="65350"/>
            <a:ext cx="2585226" cy="24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408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85F24-BA31-499C-B036-9BC21B949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Benefits of yoga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B5868-A313-4EE4-BB0E-DF396E8EB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Yoga is</a:t>
            </a:r>
            <a:r>
              <a:rPr lang="en-GB" dirty="0"/>
              <a:t> a </a:t>
            </a:r>
            <a:r>
              <a:rPr lang="en-GB" b="1" dirty="0"/>
              <a:t>great</a:t>
            </a:r>
            <a:r>
              <a:rPr lang="en-GB" dirty="0"/>
              <a:t> activity for you if you have diabetes, high blood pressure, high cholesterol, or heart disease. It gives you strength, flexibility, and mind-body awareness. ... </a:t>
            </a:r>
            <a:r>
              <a:rPr lang="en-GB" b="1" dirty="0"/>
              <a:t>Yoga</a:t>
            </a:r>
            <a:r>
              <a:rPr lang="en-GB" dirty="0"/>
              <a:t> can help you stay flexible and strong without putting added stress on your</a:t>
            </a:r>
          </a:p>
        </p:txBody>
      </p:sp>
    </p:spTree>
    <p:extLst>
      <p:ext uri="{BB962C8B-B14F-4D97-AF65-F5344CB8AC3E}">
        <p14:creationId xmlns:p14="http://schemas.microsoft.com/office/powerpoint/2010/main" val="2333690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8C5DE-43B4-4DB0-99E5-2EEDBAD4E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836000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944C3-C4F2-4986-BEE1-B13B0D386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800" dirty="0"/>
          </a:p>
          <a:p>
            <a:r>
              <a:rPr lang="en-GB" sz="2800" dirty="0"/>
              <a:t>Over time, healthy living has a large impact on </a:t>
            </a:r>
            <a:r>
              <a:rPr lang="en-GB" sz="2800" b="1" dirty="0"/>
              <a:t>life</a:t>
            </a:r>
            <a:r>
              <a:rPr lang="en-GB" sz="2800" dirty="0"/>
              <a:t> expectancy. Research has shown that the benefits of yoga are tangible and that a consistent yoga practice can aid in longevity and increase </a:t>
            </a:r>
            <a:r>
              <a:rPr lang="en-GB" sz="2800" b="1" dirty="0"/>
              <a:t>life</a:t>
            </a:r>
            <a:r>
              <a:rPr lang="en-GB" sz="2800" dirty="0"/>
              <a:t> span. ... Enjoy your “post-yoga bliss” and know that it's making your body happy!</a:t>
            </a:r>
          </a:p>
        </p:txBody>
      </p:sp>
      <p:pic>
        <p:nvPicPr>
          <p:cNvPr id="2050" name="Picture 2" descr="Meditation. Yoga funny Cartoon By Gemma Correll | Yoga cartoon ...">
            <a:extLst>
              <a:ext uri="{FF2B5EF4-FFF2-40B4-BE49-F238E27FC236}">
                <a16:creationId xmlns:a16="http://schemas.microsoft.com/office/drawing/2014/main" id="{E630CD6E-1D7D-4BE9-8639-AA680285B1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579" y="804519"/>
            <a:ext cx="4357038" cy="18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1476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6D582-3CDE-43C0-B5A0-57887B526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9495" y="997024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en-GB" sz="4400" b="1" dirty="0"/>
              <a:t>			Relaxation</a:t>
            </a:r>
            <a:br>
              <a:rPr lang="en-GB" sz="4400" b="1" dirty="0"/>
            </a:br>
            <a:r>
              <a:rPr lang="en-GB" sz="2000" b="1" dirty="0"/>
              <a:t/>
            </a:r>
            <a:br>
              <a:rPr lang="en-GB" sz="2000" b="1" dirty="0"/>
            </a:br>
            <a:r>
              <a:rPr lang="en-GB" sz="2000" b="1" dirty="0"/>
              <a:t/>
            </a:r>
            <a:br>
              <a:rPr lang="en-GB" sz="2000" b="1" dirty="0"/>
            </a:br>
            <a:r>
              <a:rPr lang="en-GB" sz="2000" b="1" dirty="0"/>
              <a:t/>
            </a:r>
            <a:br>
              <a:rPr lang="en-GB" sz="2000" b="1" dirty="0"/>
            </a:br>
            <a:r>
              <a:rPr lang="en-GB" sz="2000" b="1" dirty="0"/>
              <a:t/>
            </a:r>
            <a:br>
              <a:rPr lang="en-GB" sz="2000" b="1" dirty="0"/>
            </a:br>
            <a:r>
              <a:rPr lang="en-GB" sz="2000" b="1" dirty="0"/>
              <a:t>Yoga</a:t>
            </a:r>
            <a:r>
              <a:rPr lang="en-GB" sz="2000" dirty="0"/>
              <a:t> calms </a:t>
            </a:r>
            <a:r>
              <a:rPr lang="en-GB" sz="2000" b="1" dirty="0"/>
              <a:t>body</a:t>
            </a:r>
            <a:r>
              <a:rPr lang="en-GB" sz="2000" dirty="0"/>
              <a:t> and mind, reducing </a:t>
            </a:r>
            <a:r>
              <a:rPr lang="en-GB" sz="2000" b="1" dirty="0"/>
              <a:t>your</a:t>
            </a:r>
            <a:r>
              <a:rPr lang="en-GB" sz="2000" dirty="0"/>
              <a:t> stress levels. According to research, </a:t>
            </a:r>
            <a:r>
              <a:rPr lang="en-GB" sz="2000" b="1" dirty="0"/>
              <a:t>yoga's</a:t>
            </a:r>
            <a:r>
              <a:rPr lang="en-GB" sz="2000" dirty="0"/>
              <a:t> stress-busting powers may come from its ability to lessen the activity of proteins that are known to play a role in inflammation. Increased Flexibility. No rocket science: the more you stretch </a:t>
            </a:r>
            <a:r>
              <a:rPr lang="en-GB" sz="2000" b="1" dirty="0"/>
              <a:t>your</a:t>
            </a:r>
            <a:r>
              <a:rPr lang="en-GB" sz="2000" dirty="0"/>
              <a:t> muscles, the more flexible to</a:t>
            </a:r>
            <a:endParaRPr lang="en-GB" dirty="0"/>
          </a:p>
        </p:txBody>
      </p:sp>
      <p:pic>
        <p:nvPicPr>
          <p:cNvPr id="3074" name="Picture 2" descr="dog upside down relaxing with closed eyes doing yoga and balancing, isolated on white background">
            <a:extLst>
              <a:ext uri="{FF2B5EF4-FFF2-40B4-BE49-F238E27FC236}">
                <a16:creationId xmlns:a16="http://schemas.microsoft.com/office/drawing/2014/main" id="{B8EA3F73-9F9A-4C26-B74C-FA8AE4AD4E7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837" y="3429000"/>
            <a:ext cx="2666249" cy="28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665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4D4A3-BE98-4DF2-B8E7-6F09B03C6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one can do it</a:t>
            </a:r>
          </a:p>
        </p:txBody>
      </p:sp>
      <p:pic>
        <p:nvPicPr>
          <p:cNvPr id="4098" name="Picture 2" descr="Side profile view full-length photo of funny confident concentrated chubby young woman clothed in sportive outfit, demonstrating showing her balance is swallow position, isolated on yellow background">
            <a:extLst>
              <a:ext uri="{FF2B5EF4-FFF2-40B4-BE49-F238E27FC236}">
                <a16:creationId xmlns:a16="http://schemas.microsoft.com/office/drawing/2014/main" id="{C106A8FF-ECB5-4994-BD52-EC15679C5CE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69" y="2554836"/>
            <a:ext cx="5004000" cy="350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137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47D46-C9C3-4B7C-B87A-7F45ECBD1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	Meditation it can help you relax</a:t>
            </a:r>
          </a:p>
        </p:txBody>
      </p:sp>
      <p:pic>
        <p:nvPicPr>
          <p:cNvPr id="5122" name="Picture 2" descr="My Type Of Meditation | Workout humor, Funny, Funny pictures">
            <a:extLst>
              <a:ext uri="{FF2B5EF4-FFF2-40B4-BE49-F238E27FC236}">
                <a16:creationId xmlns:a16="http://schemas.microsoft.com/office/drawing/2014/main" id="{A3AE532E-CBE7-4B6D-91DD-9F1B5CD5203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653" y="2016121"/>
            <a:ext cx="5470358" cy="390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975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72F21-B95B-45CB-B830-36E032E6E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		Just a few little stretches</a:t>
            </a:r>
          </a:p>
        </p:txBody>
      </p:sp>
      <p:pic>
        <p:nvPicPr>
          <p:cNvPr id="6146" name="Picture 2" descr="Yoga Meditation Funny Pug Girlfriend Yogi Girl &amp; Woman - Yoga Pug ...">
            <a:extLst>
              <a:ext uri="{FF2B5EF4-FFF2-40B4-BE49-F238E27FC236}">
                <a16:creationId xmlns:a16="http://schemas.microsoft.com/office/drawing/2014/main" id="{88C0DEB6-B655-4831-87C5-69C3DE8F646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145" y="2779927"/>
            <a:ext cx="3132000" cy="31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9843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B0BE-1E16-4FAC-A433-20862BB58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11883"/>
            <a:ext cx="9603275" cy="1049235"/>
          </a:xfrm>
        </p:spPr>
        <p:txBody>
          <a:bodyPr/>
          <a:lstStyle/>
          <a:p>
            <a:r>
              <a:rPr lang="en-GB" dirty="0"/>
              <a:t>Cool                                                 Mum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1AD27-0000-401A-ACDA-41C21B674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262" y="2673000"/>
            <a:ext cx="9603275" cy="756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14400" dirty="0"/>
              <a:t>I</a:t>
            </a:r>
            <a:r>
              <a:rPr lang="en-GB" sz="14400" dirty="0" smtClean="0"/>
              <a:t>n </a:t>
            </a:r>
            <a:r>
              <a:rPr lang="en-GB" sz="14400" dirty="0"/>
              <a:t>this stressful time of lock down working from home why not try to do something relaxing like Yoga. It can be fun, it can be done alone just a quiet spot to meditate and contemplate the meaning of </a:t>
            </a:r>
            <a:r>
              <a:rPr lang="en-GB" sz="14400" dirty="0" smtClean="0"/>
              <a:t>Life.</a:t>
            </a:r>
            <a:endParaRPr lang="en-GB" sz="14400" dirty="0"/>
          </a:p>
        </p:txBody>
      </p:sp>
      <p:pic>
        <p:nvPicPr>
          <p:cNvPr id="7170" name="Picture 2" descr="Top view of mother with baby boy lying on floor and playing with dumbbells ">
            <a:extLst>
              <a:ext uri="{FF2B5EF4-FFF2-40B4-BE49-F238E27FC236}">
                <a16:creationId xmlns:a16="http://schemas.microsoft.com/office/drawing/2014/main" id="{B2A72B35-8E59-4B2F-976E-EC94CF17B9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899" y="160421"/>
            <a:ext cx="2700000" cy="27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05673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44</TotalTime>
  <Words>72</Words>
  <Application>Microsoft Office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                                  Why take up Yoga?</vt:lpstr>
      <vt:lpstr>Benefits of yoga</vt:lpstr>
      <vt:lpstr>PowerPoint Presentation</vt:lpstr>
      <vt:lpstr>   Relaxation     Yoga calms body and mind, reducing your stress levels. According to research, yoga's stress-busting powers may come from its ability to lessen the activity of proteins that are known to play a role in inflammation. Increased Flexibility. No rocket science: the more you stretch your muscles, the more flexible to</vt:lpstr>
      <vt:lpstr>Any one can do it</vt:lpstr>
      <vt:lpstr> Meditation it can help you relax</vt:lpstr>
      <vt:lpstr>  Just a few little stretches</vt:lpstr>
      <vt:lpstr>Cool                                                 Mum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take up Yoga?</dc:title>
  <dc:creator>Staff</dc:creator>
  <cp:lastModifiedBy>itadmin</cp:lastModifiedBy>
  <cp:revision>8</cp:revision>
  <dcterms:created xsi:type="dcterms:W3CDTF">2020-04-21T12:55:43Z</dcterms:created>
  <dcterms:modified xsi:type="dcterms:W3CDTF">2020-04-22T12:35:58Z</dcterms:modified>
</cp:coreProperties>
</file>