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52" r:id="rId1"/>
  </p:sldMasterIdLst>
  <p:notesMasterIdLst>
    <p:notesMasterId r:id="rId15"/>
  </p:notesMasterIdLst>
  <p:handoutMasterIdLst>
    <p:handoutMasterId r:id="rId16"/>
  </p:handoutMasterIdLst>
  <p:sldIdLst>
    <p:sldId id="275" r:id="rId2"/>
    <p:sldId id="276" r:id="rId3"/>
    <p:sldId id="259" r:id="rId4"/>
    <p:sldId id="277" r:id="rId5"/>
    <p:sldId id="271" r:id="rId6"/>
    <p:sldId id="261" r:id="rId7"/>
    <p:sldId id="268" r:id="rId8"/>
    <p:sldId id="269" r:id="rId9"/>
    <p:sldId id="270" r:id="rId10"/>
    <p:sldId id="262" r:id="rId11"/>
    <p:sldId id="278" r:id="rId12"/>
    <p:sldId id="272" r:id="rId13"/>
    <p:sldId id="273" r:id="rId14"/>
  </p:sldIdLst>
  <p:sldSz cx="12192000" cy="6858000"/>
  <p:notesSz cx="6858000" cy="9144000"/>
  <p:defaultTextStyle>
    <a:defPPr>
      <a:defRPr lang="en-GB"/>
    </a:defPPr>
    <a:lvl1pPr algn="l" rtl="0" eaLnBrk="0" fontAlgn="base" hangingPunct="0">
      <a:spcBef>
        <a:spcPct val="0"/>
      </a:spcBef>
      <a:spcAft>
        <a:spcPct val="0"/>
      </a:spcAft>
      <a:defRPr kern="1200">
        <a:solidFill>
          <a:schemeClr val="tx1"/>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077"/>
    <p:restoredTop sz="94490"/>
  </p:normalViewPr>
  <p:slideViewPr>
    <p:cSldViewPr snapToGrid="0" snapToObjects="1">
      <p:cViewPr varScale="1">
        <p:scale>
          <a:sx n="71" d="100"/>
          <a:sy n="71" d="100"/>
        </p:scale>
        <p:origin x="15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smtClean="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F95A54EE-9E4F-D149-A049-6736BEDD1902}" type="datetimeFigureOut">
              <a:rPr lang="en-GB"/>
              <a:pPr>
                <a:defRPr/>
              </a:pPr>
              <a:t>29/06/2020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smtClean="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5313BFE-CD2D-6A46-A909-59C865217BEC}"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smtClean="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9DACDA2C-E36A-F24B-9717-DE723B881DA0}" type="datetimeFigureOut">
              <a:rPr lang="en-GB"/>
              <a:pPr>
                <a:defRPr/>
              </a:pPr>
              <a:t>29/06/2020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en-GB" altLang="x-none"/>
              <a:t>Click to edit Master text styles</a:t>
            </a:r>
          </a:p>
          <a:p>
            <a:pPr lvl="1"/>
            <a:r>
              <a:rPr lang="en-GB" altLang="x-none"/>
              <a:t>Second level</a:t>
            </a:r>
          </a:p>
          <a:p>
            <a:pPr lvl="2"/>
            <a:r>
              <a:rPr lang="en-GB" altLang="x-none"/>
              <a:t>Third level</a:t>
            </a:r>
          </a:p>
          <a:p>
            <a:pPr lvl="3"/>
            <a:r>
              <a:rPr lang="en-GB" altLang="x-none"/>
              <a:t>Fourth level</a:t>
            </a:r>
          </a:p>
          <a:p>
            <a:pPr lvl="4"/>
            <a:r>
              <a:rPr lang="en-GB" altLang="x-none"/>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smtClean="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C7F874E2-C258-B54B-8C82-F68B0957D994}"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Celestia-R1---OverlayTitleHD.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962399" y="1964267"/>
            <a:ext cx="7197726" cy="2421464"/>
          </a:xfrm>
        </p:spPr>
        <p:txBody>
          <a:bodyPr anchor="b"/>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a:xfrm>
            <a:off x="8932863" y="5870575"/>
            <a:ext cx="1600200" cy="377825"/>
          </a:xfrm>
        </p:spPr>
        <p:txBody>
          <a:bodyPr/>
          <a:lstStyle>
            <a:lvl1pPr>
              <a:defRPr/>
            </a:lvl1pPr>
          </a:lstStyle>
          <a:p>
            <a:pPr>
              <a:defRPr/>
            </a:pPr>
            <a:fld id="{1D975DAA-2D99-7F43-8AB7-C12E96F2EA9A}" type="datetimeFigureOut">
              <a:rPr lang="en-GB"/>
              <a:pPr>
                <a:defRPr/>
              </a:pPr>
              <a:t>29/06/2020</a:t>
            </a:fld>
            <a:endParaRPr lang="en-GB"/>
          </a:p>
        </p:txBody>
      </p:sp>
      <p:sp>
        <p:nvSpPr>
          <p:cNvPr id="6" name="Footer Placeholder 4"/>
          <p:cNvSpPr>
            <a:spLocks noGrp="1"/>
          </p:cNvSpPr>
          <p:nvPr>
            <p:ph type="ftr" sz="quarter" idx="11"/>
          </p:nvPr>
        </p:nvSpPr>
        <p:spPr>
          <a:xfrm>
            <a:off x="3962400" y="5870575"/>
            <a:ext cx="4894263" cy="377825"/>
          </a:xfrm>
        </p:spPr>
        <p:txBody>
          <a:bodyPr/>
          <a:lstStyle>
            <a:lvl1pPr>
              <a:defRPr/>
            </a:lvl1pPr>
          </a:lstStyle>
          <a:p>
            <a:pPr>
              <a:defRPr/>
            </a:pPr>
            <a:endParaRPr lang="en-GB"/>
          </a:p>
        </p:txBody>
      </p:sp>
      <p:sp>
        <p:nvSpPr>
          <p:cNvPr id="7" name="Slide Number Placeholder 5"/>
          <p:cNvSpPr>
            <a:spLocks noGrp="1"/>
          </p:cNvSpPr>
          <p:nvPr>
            <p:ph type="sldNum" sz="quarter" idx="12"/>
          </p:nvPr>
        </p:nvSpPr>
        <p:spPr>
          <a:xfrm>
            <a:off x="10609263" y="5870575"/>
            <a:ext cx="550862" cy="377825"/>
          </a:xfrm>
        </p:spPr>
        <p:txBody>
          <a:bodyPr/>
          <a:lstStyle>
            <a:lvl1pPr>
              <a:defRPr/>
            </a:lvl1pPr>
          </a:lstStyle>
          <a:p>
            <a:pPr>
              <a:defRPr/>
            </a:pPr>
            <a:fld id="{3F33056F-96A8-0744-9F7F-36CD429176C9}" type="slidenum">
              <a:rPr lang="en-GB"/>
              <a:pPr>
                <a:defRPr/>
              </a:pPr>
              <a:t>‹#›</a:t>
            </a:fld>
            <a:endParaRPr lang="en-GB"/>
          </a:p>
        </p:txBody>
      </p:sp>
    </p:spTree>
    <p:extLst>
      <p:ext uri="{BB962C8B-B14F-4D97-AF65-F5344CB8AC3E}">
        <p14:creationId xmlns:p14="http://schemas.microsoft.com/office/powerpoint/2010/main" val="52812103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5" name="Picture 6" descr="Celestia-R1---OverlayContentHD.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4732865"/>
            <a:ext cx="10131427" cy="566738"/>
          </a:xfrm>
        </p:spPr>
        <p:txBody>
          <a:bodyPr anchor="b"/>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Drag picture to placeholder or click icon to add</a:t>
            </a:r>
            <a:endParaRPr lang="en-US" noProof="0"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414C1008-E14B-7D4A-B8CD-9216AD639B25}" type="datetimeFigureOut">
              <a:rPr lang="en-GB"/>
              <a:pPr>
                <a:defRPr/>
              </a:pPr>
              <a:t>29/06/2020</a:t>
            </a:fld>
            <a:endParaRPr lang="en-GB"/>
          </a:p>
        </p:txBody>
      </p:sp>
      <p:sp>
        <p:nvSpPr>
          <p:cNvPr id="7" name="Footer Placeholder 5"/>
          <p:cNvSpPr>
            <a:spLocks noGrp="1"/>
          </p:cNvSpPr>
          <p:nvPr>
            <p:ph type="ftr" sz="quarter" idx="11"/>
          </p:nvPr>
        </p:nvSpPr>
        <p:spPr/>
        <p:txBody>
          <a:bodyPr/>
          <a:lstStyle>
            <a:lvl1pPr>
              <a:defRPr/>
            </a:lvl1pPr>
          </a:lstStyle>
          <a:p>
            <a:pPr>
              <a:defRPr/>
            </a:pPr>
            <a:endParaRPr lang="en-GB"/>
          </a:p>
        </p:txBody>
      </p:sp>
      <p:sp>
        <p:nvSpPr>
          <p:cNvPr id="8" name="Slide Number Placeholder 6"/>
          <p:cNvSpPr>
            <a:spLocks noGrp="1"/>
          </p:cNvSpPr>
          <p:nvPr>
            <p:ph type="sldNum" sz="quarter" idx="12"/>
          </p:nvPr>
        </p:nvSpPr>
        <p:spPr/>
        <p:txBody>
          <a:bodyPr/>
          <a:lstStyle>
            <a:lvl1pPr>
              <a:defRPr/>
            </a:lvl1pPr>
          </a:lstStyle>
          <a:p>
            <a:pPr>
              <a:defRPr/>
            </a:pPr>
            <a:fld id="{B6E494FA-9CAD-1A4F-B755-4FCA4DC75BD6}" type="slidenum">
              <a:rPr lang="en-GB"/>
              <a:pPr>
                <a:defRPr/>
              </a:pPr>
              <a:t>‹#›</a:t>
            </a:fld>
            <a:endParaRPr lang="en-GB"/>
          </a:p>
        </p:txBody>
      </p:sp>
    </p:spTree>
    <p:extLst>
      <p:ext uri="{BB962C8B-B14F-4D97-AF65-F5344CB8AC3E}">
        <p14:creationId xmlns:p14="http://schemas.microsoft.com/office/powerpoint/2010/main" val="390884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4" name="Picture 6" descr="Celestia-R1---OverlayContentHD.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1" y="609601"/>
            <a:ext cx="10131427" cy="3124199"/>
          </a:xfrm>
        </p:spPr>
        <p:txBody>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6361353-EB0B-EF46-8A5F-0C3A515934CF}" type="datetimeFigureOut">
              <a:rPr lang="en-GB"/>
              <a:pPr>
                <a:defRPr/>
              </a:pPr>
              <a:t>29/06/2020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D1B10288-C144-4B42-B047-AFB02E169A70}" type="slidenum">
              <a:rPr lang="en-GB"/>
              <a:pPr>
                <a:defRPr/>
              </a:pPr>
              <a:t>‹#›</a:t>
            </a:fld>
            <a:endParaRPr lang="en-GB"/>
          </a:p>
        </p:txBody>
      </p:sp>
    </p:spTree>
    <p:extLst>
      <p:ext uri="{BB962C8B-B14F-4D97-AF65-F5344CB8AC3E}">
        <p14:creationId xmlns:p14="http://schemas.microsoft.com/office/powerpoint/2010/main" val="440290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5" name="Picture 6" descr="Celestia-R1---OverlayContentHD.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237788" y="27432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effectLst/>
                <a:latin typeface="+mn-lt"/>
              </a:rPr>
              <a:t>”</a:t>
            </a:r>
          </a:p>
        </p:txBody>
      </p:sp>
      <p:sp>
        <p:nvSpPr>
          <p:cNvPr id="7" name="TextBox 6"/>
          <p:cNvSpPr txBox="1"/>
          <p:nvPr/>
        </p:nvSpPr>
        <p:spPr>
          <a:xfrm>
            <a:off x="488950" y="823913"/>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effectLst/>
                <a:latin typeface="+mn-lt"/>
              </a:rPr>
              <a:t>“</a:t>
            </a:r>
          </a:p>
        </p:txBody>
      </p:sp>
      <p:sp>
        <p:nvSpPr>
          <p:cNvPr id="2" name="Title 1"/>
          <p:cNvSpPr>
            <a:spLocks noGrp="1"/>
          </p:cNvSpPr>
          <p:nvPr>
            <p:ph type="title"/>
          </p:nvPr>
        </p:nvSpPr>
        <p:spPr>
          <a:xfrm>
            <a:off x="992267" y="609601"/>
            <a:ext cx="9550399" cy="2743199"/>
          </a:xfrm>
        </p:spPr>
        <p:txBody>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4"/>
          </p:nvPr>
        </p:nvSpPr>
        <p:spPr/>
        <p:txBody>
          <a:bodyPr/>
          <a:lstStyle>
            <a:lvl1pPr>
              <a:defRPr/>
            </a:lvl1pPr>
          </a:lstStyle>
          <a:p>
            <a:pPr>
              <a:defRPr/>
            </a:pPr>
            <a:fld id="{446D7500-2750-8E4D-9DD9-D9C90B57CFC2}" type="datetimeFigureOut">
              <a:rPr lang="en-GB"/>
              <a:pPr>
                <a:defRPr/>
              </a:pPr>
              <a:t>29/06/2020</a:t>
            </a:fld>
            <a:endParaRPr lang="en-GB"/>
          </a:p>
        </p:txBody>
      </p:sp>
      <p:sp>
        <p:nvSpPr>
          <p:cNvPr id="9" name="Footer Placeholder 4"/>
          <p:cNvSpPr>
            <a:spLocks noGrp="1"/>
          </p:cNvSpPr>
          <p:nvPr>
            <p:ph type="ftr" sz="quarter" idx="15"/>
          </p:nvPr>
        </p:nvSpPr>
        <p:spPr/>
        <p:txBody>
          <a:bodyPr/>
          <a:lstStyle>
            <a:lvl1pPr>
              <a:defRPr/>
            </a:lvl1pPr>
          </a:lstStyle>
          <a:p>
            <a:pPr>
              <a:defRPr/>
            </a:pPr>
            <a:endParaRPr lang="en-GB"/>
          </a:p>
        </p:txBody>
      </p:sp>
      <p:sp>
        <p:nvSpPr>
          <p:cNvPr id="11" name="Slide Number Placeholder 5"/>
          <p:cNvSpPr>
            <a:spLocks noGrp="1"/>
          </p:cNvSpPr>
          <p:nvPr>
            <p:ph type="sldNum" sz="quarter" idx="16"/>
          </p:nvPr>
        </p:nvSpPr>
        <p:spPr/>
        <p:txBody>
          <a:bodyPr/>
          <a:lstStyle>
            <a:lvl1pPr>
              <a:defRPr/>
            </a:lvl1pPr>
          </a:lstStyle>
          <a:p>
            <a:pPr>
              <a:defRPr/>
            </a:pPr>
            <a:fld id="{D45030C5-1626-3B4F-8C52-9CF0D9C7FFFD}" type="slidenum">
              <a:rPr lang="en-GB"/>
              <a:pPr>
                <a:defRPr/>
              </a:pPr>
              <a:t>‹#›</a:t>
            </a:fld>
            <a:endParaRPr lang="en-GB"/>
          </a:p>
        </p:txBody>
      </p:sp>
    </p:spTree>
    <p:extLst>
      <p:ext uri="{BB962C8B-B14F-4D97-AF65-F5344CB8AC3E}">
        <p14:creationId xmlns:p14="http://schemas.microsoft.com/office/powerpoint/2010/main" val="1873992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4" name="Picture 6" descr="Celestia-R1---OverlayContentHD.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2" y="3308581"/>
            <a:ext cx="10131425" cy="1468800"/>
          </a:xfrm>
        </p:spPr>
        <p:txBody>
          <a:bodyPr anchor="b"/>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91F0A9B-9C16-E44D-BE55-6E186A2B660B}" type="datetimeFigureOut">
              <a:rPr lang="en-GB"/>
              <a:pPr>
                <a:defRPr/>
              </a:pPr>
              <a:t>29/06/2020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4C3CB4E5-C7E7-A44A-B88C-72647D147888}" type="slidenum">
              <a:rPr lang="en-GB"/>
              <a:pPr>
                <a:defRPr/>
              </a:pPr>
              <a:t>‹#›</a:t>
            </a:fld>
            <a:endParaRPr lang="en-GB"/>
          </a:p>
        </p:txBody>
      </p:sp>
    </p:spTree>
    <p:extLst>
      <p:ext uri="{BB962C8B-B14F-4D97-AF65-F5344CB8AC3E}">
        <p14:creationId xmlns:p14="http://schemas.microsoft.com/office/powerpoint/2010/main" val="1190965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5" name="Picture 6" descr="Celestia-R1---OverlayContentHD.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237788" y="27432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effectLst/>
                <a:latin typeface="+mn-lt"/>
              </a:rPr>
              <a:t>”</a:t>
            </a:r>
          </a:p>
        </p:txBody>
      </p:sp>
      <p:sp>
        <p:nvSpPr>
          <p:cNvPr id="7" name="TextBox 6"/>
          <p:cNvSpPr txBox="1"/>
          <p:nvPr/>
        </p:nvSpPr>
        <p:spPr>
          <a:xfrm>
            <a:off x="488950" y="823913"/>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effectLst/>
                <a:latin typeface="+mn-lt"/>
              </a:rPr>
              <a:t>“</a:t>
            </a:r>
          </a:p>
        </p:txBody>
      </p:sp>
      <p:sp>
        <p:nvSpPr>
          <p:cNvPr id="16" name="Title 1"/>
          <p:cNvSpPr>
            <a:spLocks noGrp="1"/>
          </p:cNvSpPr>
          <p:nvPr>
            <p:ph type="title"/>
          </p:nvPr>
        </p:nvSpPr>
        <p:spPr>
          <a:xfrm>
            <a:off x="992267" y="609601"/>
            <a:ext cx="9550399" cy="2743199"/>
          </a:xfrm>
        </p:spPr>
        <p:txBody>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rtlCol="0" anchor="b">
            <a:normAutofit/>
          </a:bodyPr>
          <a:lstStyle>
            <a:lvl1pPr>
              <a:buNone/>
              <a:defRPr lang="en-US" sz="2400" b="0" cap="none" dirty="0">
                <a:ln w="3175" cmpd="sng">
                  <a:noFill/>
                </a:ln>
                <a:solidFill>
                  <a:schemeClr val="tx1"/>
                </a:solidFill>
                <a:effectLst/>
              </a:defRPr>
            </a:lvl1pPr>
          </a:lstStyle>
          <a:p>
            <a:pPr lvl="0"/>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4"/>
          </p:nvPr>
        </p:nvSpPr>
        <p:spPr/>
        <p:txBody>
          <a:bodyPr/>
          <a:lstStyle>
            <a:lvl1pPr>
              <a:defRPr/>
            </a:lvl1pPr>
          </a:lstStyle>
          <a:p>
            <a:pPr>
              <a:defRPr/>
            </a:pPr>
            <a:fld id="{990C50D9-8BC7-4747-A736-9D52DF11C4FF}" type="datetimeFigureOut">
              <a:rPr lang="en-GB"/>
              <a:pPr>
                <a:defRPr/>
              </a:pPr>
              <a:t>29/06/2020</a:t>
            </a:fld>
            <a:endParaRPr lang="en-GB"/>
          </a:p>
        </p:txBody>
      </p:sp>
      <p:sp>
        <p:nvSpPr>
          <p:cNvPr id="9" name="Footer Placeholder 4"/>
          <p:cNvSpPr>
            <a:spLocks noGrp="1"/>
          </p:cNvSpPr>
          <p:nvPr>
            <p:ph type="ftr" sz="quarter" idx="15"/>
          </p:nvPr>
        </p:nvSpPr>
        <p:spPr/>
        <p:txBody>
          <a:bodyPr/>
          <a:lstStyle>
            <a:lvl1pPr>
              <a:defRPr/>
            </a:lvl1pPr>
          </a:lstStyle>
          <a:p>
            <a:pPr>
              <a:defRPr/>
            </a:pPr>
            <a:endParaRPr lang="en-GB"/>
          </a:p>
        </p:txBody>
      </p:sp>
      <p:sp>
        <p:nvSpPr>
          <p:cNvPr id="11" name="Slide Number Placeholder 5"/>
          <p:cNvSpPr>
            <a:spLocks noGrp="1"/>
          </p:cNvSpPr>
          <p:nvPr>
            <p:ph type="sldNum" sz="quarter" idx="16"/>
          </p:nvPr>
        </p:nvSpPr>
        <p:spPr/>
        <p:txBody>
          <a:bodyPr/>
          <a:lstStyle>
            <a:lvl1pPr>
              <a:defRPr/>
            </a:lvl1pPr>
          </a:lstStyle>
          <a:p>
            <a:pPr>
              <a:defRPr/>
            </a:pPr>
            <a:fld id="{B946F799-F02F-A444-B883-D151F27B458D}" type="slidenum">
              <a:rPr lang="en-GB"/>
              <a:pPr>
                <a:defRPr/>
              </a:pPr>
              <a:t>‹#›</a:t>
            </a:fld>
            <a:endParaRPr lang="en-GB"/>
          </a:p>
        </p:txBody>
      </p:sp>
    </p:spTree>
    <p:extLst>
      <p:ext uri="{BB962C8B-B14F-4D97-AF65-F5344CB8AC3E}">
        <p14:creationId xmlns:p14="http://schemas.microsoft.com/office/powerpoint/2010/main" val="2007484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5" name="Picture 6" descr="Celestia-R1---OverlayContentHD.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1" y="609601"/>
            <a:ext cx="10131427" cy="2743199"/>
          </a:xfrm>
        </p:spPr>
        <p:txBody>
          <a:bodyPr/>
          <a:lstStyle>
            <a:lvl1pPr>
              <a:defRPr lang="en-US" b="0" dirty="0"/>
            </a:lvl1pPr>
          </a:lstStyle>
          <a:p>
            <a:pPr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rtlCol="0" anchor="b">
            <a:normAutofit/>
          </a:bodyPr>
          <a:lstStyle>
            <a:lvl1pPr>
              <a:buNone/>
              <a:defRPr lang="en-US" sz="2800" b="0" cap="none" dirty="0">
                <a:ln w="3175" cmpd="sng">
                  <a:noFill/>
                </a:ln>
                <a:solidFill>
                  <a:schemeClr val="tx1"/>
                </a:solidFill>
                <a:effectLst/>
              </a:defRPr>
            </a:lvl1pPr>
          </a:lstStyle>
          <a:p>
            <a:pPr lvl="0"/>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Date Placeholder 3"/>
          <p:cNvSpPr>
            <a:spLocks noGrp="1"/>
          </p:cNvSpPr>
          <p:nvPr>
            <p:ph type="dt" sz="half" idx="14"/>
          </p:nvPr>
        </p:nvSpPr>
        <p:spPr/>
        <p:txBody>
          <a:bodyPr/>
          <a:lstStyle>
            <a:lvl1pPr>
              <a:defRPr/>
            </a:lvl1pPr>
          </a:lstStyle>
          <a:p>
            <a:pPr>
              <a:defRPr/>
            </a:pPr>
            <a:fld id="{80BA8BC6-BE6B-7B4C-BAE0-9EC4FF90D6FE}" type="datetimeFigureOut">
              <a:rPr lang="en-GB"/>
              <a:pPr>
                <a:defRPr/>
              </a:pPr>
              <a:t>29/06/2020</a:t>
            </a:fld>
            <a:endParaRPr lang="en-GB"/>
          </a:p>
        </p:txBody>
      </p:sp>
      <p:sp>
        <p:nvSpPr>
          <p:cNvPr id="7" name="Footer Placeholder 4"/>
          <p:cNvSpPr>
            <a:spLocks noGrp="1"/>
          </p:cNvSpPr>
          <p:nvPr>
            <p:ph type="ftr" sz="quarter" idx="15"/>
          </p:nvPr>
        </p:nvSpPr>
        <p:spPr/>
        <p:txBody>
          <a:bodyPr/>
          <a:lstStyle>
            <a:lvl1pPr>
              <a:defRPr/>
            </a:lvl1pPr>
          </a:lstStyle>
          <a:p>
            <a:pPr>
              <a:defRPr/>
            </a:pPr>
            <a:endParaRPr lang="en-GB"/>
          </a:p>
        </p:txBody>
      </p:sp>
      <p:sp>
        <p:nvSpPr>
          <p:cNvPr id="8" name="Slide Number Placeholder 5"/>
          <p:cNvSpPr>
            <a:spLocks noGrp="1"/>
          </p:cNvSpPr>
          <p:nvPr>
            <p:ph type="sldNum" sz="quarter" idx="16"/>
          </p:nvPr>
        </p:nvSpPr>
        <p:spPr/>
        <p:txBody>
          <a:bodyPr/>
          <a:lstStyle>
            <a:lvl1pPr>
              <a:defRPr/>
            </a:lvl1pPr>
          </a:lstStyle>
          <a:p>
            <a:pPr>
              <a:defRPr/>
            </a:pPr>
            <a:fld id="{4022A86C-0E20-9B45-B5D3-2FF4C32DC37B}" type="slidenum">
              <a:rPr lang="en-GB"/>
              <a:pPr>
                <a:defRPr/>
              </a:pPr>
              <a:t>‹#›</a:t>
            </a:fld>
            <a:endParaRPr lang="en-GB"/>
          </a:p>
        </p:txBody>
      </p:sp>
    </p:spTree>
    <p:extLst>
      <p:ext uri="{BB962C8B-B14F-4D97-AF65-F5344CB8AC3E}">
        <p14:creationId xmlns:p14="http://schemas.microsoft.com/office/powerpoint/2010/main" val="674598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descr="Celestia-R1---OverlayContentHD.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562865A6-393B-AE49-B41F-CF53A57DC972}" type="datetimeFigureOut">
              <a:rPr lang="en-GB"/>
              <a:pPr>
                <a:defRPr/>
              </a:pPr>
              <a:t>29/06/2020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7F2CD77-AA11-C246-BDD2-AA1922A752B2}" type="slidenum">
              <a:rPr lang="en-GB"/>
              <a:pPr>
                <a:defRPr/>
              </a:pPr>
              <a:t>‹#›</a:t>
            </a:fld>
            <a:endParaRPr lang="en-GB"/>
          </a:p>
        </p:txBody>
      </p:sp>
    </p:spTree>
    <p:extLst>
      <p:ext uri="{BB962C8B-B14F-4D97-AF65-F5344CB8AC3E}">
        <p14:creationId xmlns:p14="http://schemas.microsoft.com/office/powerpoint/2010/main" val="1407909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descr="Celestia-R1---OverlayContentHD.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BF0CA1FB-0978-C64E-AC96-2DCC9E670DA0}" type="datetimeFigureOut">
              <a:rPr lang="en-GB"/>
              <a:pPr>
                <a:defRPr/>
              </a:pPr>
              <a:t>29/06/2020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2C1672BE-A8FC-414E-B31C-C98EC0A10D67}" type="slidenum">
              <a:rPr lang="en-GB"/>
              <a:pPr>
                <a:defRPr/>
              </a:pPr>
              <a:t>‹#›</a:t>
            </a:fld>
            <a:endParaRPr lang="en-GB"/>
          </a:p>
        </p:txBody>
      </p:sp>
    </p:spTree>
    <p:extLst>
      <p:ext uri="{BB962C8B-B14F-4D97-AF65-F5344CB8AC3E}">
        <p14:creationId xmlns:p14="http://schemas.microsoft.com/office/powerpoint/2010/main" val="1758059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Celestia-R1---OverlayContentHD.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3572D90C-8231-BA4A-9206-5316E7FE2BA5}" type="datetimeFigureOut">
              <a:rPr lang="en-GB"/>
              <a:pPr>
                <a:defRPr/>
              </a:pPr>
              <a:t>29/06/2020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C5C89C90-A635-1F41-8149-CF0714793CEE}" type="slidenum">
              <a:rPr lang="en-GB"/>
              <a:pPr>
                <a:defRPr/>
              </a:pPr>
              <a:t>‹#›</a:t>
            </a:fld>
            <a:endParaRPr lang="en-GB"/>
          </a:p>
        </p:txBody>
      </p:sp>
    </p:spTree>
    <p:extLst>
      <p:ext uri="{BB962C8B-B14F-4D97-AF65-F5344CB8AC3E}">
        <p14:creationId xmlns:p14="http://schemas.microsoft.com/office/powerpoint/2010/main" val="580254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Celestia-R1---OverlayContentHD.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EFAAE3D-2816-D142-81D1-E2823F1B57BF}" type="datetimeFigureOut">
              <a:rPr lang="en-GB"/>
              <a:pPr>
                <a:defRPr/>
              </a:pPr>
              <a:t>29/06/2020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28E00F12-FB90-1647-AB2C-54BDA56B8341}" type="slidenum">
              <a:rPr lang="en-GB"/>
              <a:pPr>
                <a:defRPr/>
              </a:pPr>
              <a:t>‹#›</a:t>
            </a:fld>
            <a:endParaRPr lang="en-GB"/>
          </a:p>
        </p:txBody>
      </p:sp>
    </p:spTree>
    <p:extLst>
      <p:ext uri="{BB962C8B-B14F-4D97-AF65-F5344CB8AC3E}">
        <p14:creationId xmlns:p14="http://schemas.microsoft.com/office/powerpoint/2010/main" val="621972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descr="Celestia-R1---OverlayContentHD.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4"/>
          <p:cNvSpPr>
            <a:spLocks noGrp="1"/>
          </p:cNvSpPr>
          <p:nvPr>
            <p:ph type="dt" sz="half" idx="10"/>
          </p:nvPr>
        </p:nvSpPr>
        <p:spPr/>
        <p:txBody>
          <a:bodyPr/>
          <a:lstStyle>
            <a:lvl1pPr>
              <a:defRPr/>
            </a:lvl1pPr>
          </a:lstStyle>
          <a:p>
            <a:pPr>
              <a:defRPr/>
            </a:pPr>
            <a:fld id="{E82200A7-2F0F-1F4D-B879-2FA25D12B020}" type="datetimeFigureOut">
              <a:rPr lang="en-GB"/>
              <a:pPr>
                <a:defRPr/>
              </a:pPr>
              <a:t>29/06/2020</a:t>
            </a:fld>
            <a:endParaRPr lang="en-GB"/>
          </a:p>
        </p:txBody>
      </p:sp>
      <p:sp>
        <p:nvSpPr>
          <p:cNvPr id="7" name="Footer Placeholder 5"/>
          <p:cNvSpPr>
            <a:spLocks noGrp="1"/>
          </p:cNvSpPr>
          <p:nvPr>
            <p:ph type="ftr" sz="quarter" idx="11"/>
          </p:nvPr>
        </p:nvSpPr>
        <p:spPr/>
        <p:txBody>
          <a:bodyPr/>
          <a:lstStyle>
            <a:lvl1pPr>
              <a:defRPr/>
            </a:lvl1pPr>
          </a:lstStyle>
          <a:p>
            <a:pPr>
              <a:defRPr/>
            </a:pPr>
            <a:endParaRPr lang="en-GB"/>
          </a:p>
        </p:txBody>
      </p:sp>
      <p:sp>
        <p:nvSpPr>
          <p:cNvPr id="8" name="Slide Number Placeholder 6"/>
          <p:cNvSpPr>
            <a:spLocks noGrp="1"/>
          </p:cNvSpPr>
          <p:nvPr>
            <p:ph type="sldNum" sz="quarter" idx="12"/>
          </p:nvPr>
        </p:nvSpPr>
        <p:spPr/>
        <p:txBody>
          <a:bodyPr/>
          <a:lstStyle>
            <a:lvl1pPr>
              <a:defRPr/>
            </a:lvl1pPr>
          </a:lstStyle>
          <a:p>
            <a:pPr>
              <a:defRPr/>
            </a:pPr>
            <a:fld id="{52E6BAB5-4290-1E4B-A041-EF56F9EC4728}" type="slidenum">
              <a:rPr lang="en-GB"/>
              <a:pPr>
                <a:defRPr/>
              </a:pPr>
              <a:t>‹#›</a:t>
            </a:fld>
            <a:endParaRPr lang="en-GB"/>
          </a:p>
        </p:txBody>
      </p:sp>
    </p:spTree>
    <p:extLst>
      <p:ext uri="{BB962C8B-B14F-4D97-AF65-F5344CB8AC3E}">
        <p14:creationId xmlns:p14="http://schemas.microsoft.com/office/powerpoint/2010/main" val="1689485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50136445-4D85-7242-B4E8-DDDC7306DA91}" type="datetimeFigureOut">
              <a:rPr lang="en-GB"/>
              <a:pPr>
                <a:defRPr/>
              </a:pPr>
              <a:t>29/06/2020</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574A9440-296F-7544-B6DC-81168D38469E}" type="slidenum">
              <a:rPr lang="en-GB"/>
              <a:pPr>
                <a:defRPr/>
              </a:pPr>
              <a:t>‹#›</a:t>
            </a:fld>
            <a:endParaRPr lang="en-GB"/>
          </a:p>
        </p:txBody>
      </p:sp>
    </p:spTree>
    <p:extLst>
      <p:ext uri="{BB962C8B-B14F-4D97-AF65-F5344CB8AC3E}">
        <p14:creationId xmlns:p14="http://schemas.microsoft.com/office/powerpoint/2010/main" val="389484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Celestia-R1---OverlayContentHD.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a:defRPr/>
            </a:pPr>
            <a:fld id="{96566BA5-EA1F-C345-8219-1C52372F4FB9}" type="datetimeFigureOut">
              <a:rPr lang="en-GB"/>
              <a:pPr>
                <a:defRPr/>
              </a:pPr>
              <a:t>29/06/2020</a:t>
            </a:fld>
            <a:endParaRPr lang="en-GB"/>
          </a:p>
        </p:txBody>
      </p:sp>
      <p:sp>
        <p:nvSpPr>
          <p:cNvPr id="5" name="Footer Placeholder 3"/>
          <p:cNvSpPr>
            <a:spLocks noGrp="1"/>
          </p:cNvSpPr>
          <p:nvPr>
            <p:ph type="ftr" sz="quarter" idx="11"/>
          </p:nvPr>
        </p:nvSpPr>
        <p:spPr/>
        <p:txBody>
          <a:bodyPr/>
          <a:lstStyle>
            <a:lvl1pPr>
              <a:defRPr/>
            </a:lvl1pPr>
          </a:lstStyle>
          <a:p>
            <a:pPr>
              <a:defRPr/>
            </a:pPr>
            <a:endParaRPr lang="en-GB"/>
          </a:p>
        </p:txBody>
      </p:sp>
      <p:sp>
        <p:nvSpPr>
          <p:cNvPr id="6" name="Slide Number Placeholder 4"/>
          <p:cNvSpPr>
            <a:spLocks noGrp="1"/>
          </p:cNvSpPr>
          <p:nvPr>
            <p:ph type="sldNum" sz="quarter" idx="12"/>
          </p:nvPr>
        </p:nvSpPr>
        <p:spPr/>
        <p:txBody>
          <a:bodyPr/>
          <a:lstStyle>
            <a:lvl1pPr>
              <a:defRPr/>
            </a:lvl1pPr>
          </a:lstStyle>
          <a:p>
            <a:pPr>
              <a:defRPr/>
            </a:pPr>
            <a:fld id="{FE3DB259-9046-8F4C-9859-B35FE6AB8652}" type="slidenum">
              <a:rPr lang="en-GB"/>
              <a:pPr>
                <a:defRPr/>
              </a:pPr>
              <a:t>‹#›</a:t>
            </a:fld>
            <a:endParaRPr lang="en-GB"/>
          </a:p>
        </p:txBody>
      </p:sp>
    </p:spTree>
    <p:extLst>
      <p:ext uri="{BB962C8B-B14F-4D97-AF65-F5344CB8AC3E}">
        <p14:creationId xmlns:p14="http://schemas.microsoft.com/office/powerpoint/2010/main" val="1158992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Celestia-R1---OverlayContentHD.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58AE8061-0EA1-0740-95ED-615EC7F417D9}" type="datetimeFigureOut">
              <a:rPr lang="en-GB"/>
              <a:pPr>
                <a:defRPr/>
              </a:pPr>
              <a:t>29/06/2020</a:t>
            </a:fld>
            <a:endParaRPr lang="en-GB"/>
          </a:p>
        </p:txBody>
      </p:sp>
      <p:sp>
        <p:nvSpPr>
          <p:cNvPr id="4" name="Footer Placeholder 2"/>
          <p:cNvSpPr>
            <a:spLocks noGrp="1"/>
          </p:cNvSpPr>
          <p:nvPr>
            <p:ph type="ftr" sz="quarter" idx="11"/>
          </p:nvPr>
        </p:nvSpPr>
        <p:spPr/>
        <p:txBody>
          <a:bodyPr/>
          <a:lstStyle>
            <a:lvl1pPr>
              <a:defRPr/>
            </a:lvl1pPr>
          </a:lstStyle>
          <a:p>
            <a:pPr>
              <a:defRPr/>
            </a:pPr>
            <a:endParaRPr lang="en-GB"/>
          </a:p>
        </p:txBody>
      </p:sp>
      <p:sp>
        <p:nvSpPr>
          <p:cNvPr id="5" name="Slide Number Placeholder 3"/>
          <p:cNvSpPr>
            <a:spLocks noGrp="1"/>
          </p:cNvSpPr>
          <p:nvPr>
            <p:ph type="sldNum" sz="quarter" idx="12"/>
          </p:nvPr>
        </p:nvSpPr>
        <p:spPr/>
        <p:txBody>
          <a:bodyPr/>
          <a:lstStyle>
            <a:lvl1pPr>
              <a:defRPr/>
            </a:lvl1pPr>
          </a:lstStyle>
          <a:p>
            <a:pPr>
              <a:defRPr/>
            </a:pPr>
            <a:fld id="{6A5F8B39-890B-F24B-9600-011C6CE32314}" type="slidenum">
              <a:rPr lang="en-GB"/>
              <a:pPr>
                <a:defRPr/>
              </a:pPr>
              <a:t>‹#›</a:t>
            </a:fld>
            <a:endParaRPr lang="en-GB"/>
          </a:p>
        </p:txBody>
      </p:sp>
    </p:spTree>
    <p:extLst>
      <p:ext uri="{BB962C8B-B14F-4D97-AF65-F5344CB8AC3E}">
        <p14:creationId xmlns:p14="http://schemas.microsoft.com/office/powerpoint/2010/main" val="1514269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descr="Celestia-R1---OverlayContentHD.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2074333"/>
            <a:ext cx="3680885" cy="13716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67A2236E-3243-4446-A774-76E268E265C9}" type="datetimeFigureOut">
              <a:rPr lang="en-GB"/>
              <a:pPr>
                <a:defRPr/>
              </a:pPr>
              <a:t>29/06/2020</a:t>
            </a:fld>
            <a:endParaRPr lang="en-GB"/>
          </a:p>
        </p:txBody>
      </p:sp>
      <p:sp>
        <p:nvSpPr>
          <p:cNvPr id="7" name="Footer Placeholder 5"/>
          <p:cNvSpPr>
            <a:spLocks noGrp="1"/>
          </p:cNvSpPr>
          <p:nvPr>
            <p:ph type="ftr" sz="quarter" idx="11"/>
          </p:nvPr>
        </p:nvSpPr>
        <p:spPr/>
        <p:txBody>
          <a:bodyPr/>
          <a:lstStyle>
            <a:lvl1pPr>
              <a:defRPr/>
            </a:lvl1pPr>
          </a:lstStyle>
          <a:p>
            <a:pPr>
              <a:defRPr/>
            </a:pPr>
            <a:endParaRPr lang="en-GB"/>
          </a:p>
        </p:txBody>
      </p:sp>
      <p:sp>
        <p:nvSpPr>
          <p:cNvPr id="8" name="Slide Number Placeholder 6"/>
          <p:cNvSpPr>
            <a:spLocks noGrp="1"/>
          </p:cNvSpPr>
          <p:nvPr>
            <p:ph type="sldNum" sz="quarter" idx="12"/>
          </p:nvPr>
        </p:nvSpPr>
        <p:spPr/>
        <p:txBody>
          <a:bodyPr/>
          <a:lstStyle>
            <a:lvl1pPr>
              <a:defRPr/>
            </a:lvl1pPr>
          </a:lstStyle>
          <a:p>
            <a:pPr>
              <a:defRPr/>
            </a:pPr>
            <a:fld id="{1142D60E-F928-7742-9898-16F0F3D340E7}" type="slidenum">
              <a:rPr lang="en-GB"/>
              <a:pPr>
                <a:defRPr/>
              </a:pPr>
              <a:t>‹#›</a:t>
            </a:fld>
            <a:endParaRPr lang="en-GB"/>
          </a:p>
        </p:txBody>
      </p:sp>
    </p:spTree>
    <p:extLst>
      <p:ext uri="{BB962C8B-B14F-4D97-AF65-F5344CB8AC3E}">
        <p14:creationId xmlns:p14="http://schemas.microsoft.com/office/powerpoint/2010/main" val="495021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descr="Celestia-R1---OverlayContentHD.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1600200"/>
            <a:ext cx="6164653" cy="1371600"/>
          </a:xfrm>
        </p:spPr>
        <p:txBody>
          <a:bodyPr anchor="b"/>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Drag picture to placeholder or click icon to add</a:t>
            </a:r>
            <a:endParaRPr lang="en-US" noProof="0"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58A797E7-92D5-7A40-833C-15827DBBE28D}" type="datetimeFigureOut">
              <a:rPr lang="en-GB"/>
              <a:pPr>
                <a:defRPr/>
              </a:pPr>
              <a:t>29/06/2020</a:t>
            </a:fld>
            <a:endParaRPr lang="en-GB"/>
          </a:p>
        </p:txBody>
      </p:sp>
      <p:sp>
        <p:nvSpPr>
          <p:cNvPr id="7" name="Footer Placeholder 5"/>
          <p:cNvSpPr>
            <a:spLocks noGrp="1"/>
          </p:cNvSpPr>
          <p:nvPr>
            <p:ph type="ftr" sz="quarter" idx="11"/>
          </p:nvPr>
        </p:nvSpPr>
        <p:spPr/>
        <p:txBody>
          <a:bodyPr/>
          <a:lstStyle>
            <a:lvl1pPr>
              <a:defRPr/>
            </a:lvl1pPr>
          </a:lstStyle>
          <a:p>
            <a:pPr>
              <a:defRPr/>
            </a:pPr>
            <a:endParaRPr lang="en-GB"/>
          </a:p>
        </p:txBody>
      </p:sp>
      <p:sp>
        <p:nvSpPr>
          <p:cNvPr id="8" name="Slide Number Placeholder 6"/>
          <p:cNvSpPr>
            <a:spLocks noGrp="1"/>
          </p:cNvSpPr>
          <p:nvPr>
            <p:ph type="sldNum" sz="quarter" idx="12"/>
          </p:nvPr>
        </p:nvSpPr>
        <p:spPr/>
        <p:txBody>
          <a:bodyPr/>
          <a:lstStyle>
            <a:lvl1pPr>
              <a:defRPr/>
            </a:lvl1pPr>
          </a:lstStyle>
          <a:p>
            <a:pPr>
              <a:defRPr/>
            </a:pPr>
            <a:fld id="{7C91086C-6887-9542-AE2C-6563C4CBBAAA}" type="slidenum">
              <a:rPr lang="en-GB"/>
              <a:pPr>
                <a:defRPr/>
              </a:pPr>
              <a:t>‹#›</a:t>
            </a:fld>
            <a:endParaRPr lang="en-GB"/>
          </a:p>
        </p:txBody>
      </p:sp>
    </p:spTree>
    <p:extLst>
      <p:ext uri="{BB962C8B-B14F-4D97-AF65-F5344CB8AC3E}">
        <p14:creationId xmlns:p14="http://schemas.microsoft.com/office/powerpoint/2010/main" val="468567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09600"/>
            <a:ext cx="10131425" cy="1455738"/>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1027" name="Text Placeholder 2"/>
          <p:cNvSpPr>
            <a:spLocks noGrp="1"/>
          </p:cNvSpPr>
          <p:nvPr>
            <p:ph type="body" idx="1"/>
          </p:nvPr>
        </p:nvSpPr>
        <p:spPr bwMode="auto">
          <a:xfrm>
            <a:off x="685800" y="2141538"/>
            <a:ext cx="10131425" cy="364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ltLang="x-none"/>
              <a:t>Click to edit Master text styles</a:t>
            </a:r>
          </a:p>
          <a:p>
            <a:pPr lvl="1"/>
            <a:r>
              <a:rPr lang="en-GB" altLang="x-none"/>
              <a:t>Second level</a:t>
            </a:r>
          </a:p>
          <a:p>
            <a:pPr lvl="2"/>
            <a:r>
              <a:rPr lang="en-GB" altLang="x-none"/>
              <a:t>Third level</a:t>
            </a:r>
          </a:p>
          <a:p>
            <a:pPr lvl="3"/>
            <a:r>
              <a:rPr lang="en-GB" altLang="x-none"/>
              <a:t>Fourth level</a:t>
            </a:r>
          </a:p>
          <a:p>
            <a:pPr lvl="4"/>
            <a:r>
              <a:rPr lang="en-GB" altLang="x-none"/>
              <a:t>Fifth level</a:t>
            </a:r>
          </a:p>
        </p:txBody>
      </p:sp>
      <p:sp>
        <p:nvSpPr>
          <p:cNvPr id="4"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lgn="r" eaLnBrk="1" fontAlgn="auto" hangingPunct="1">
              <a:spcBef>
                <a:spcPts val="0"/>
              </a:spcBef>
              <a:spcAft>
                <a:spcPts val="0"/>
              </a:spcAft>
              <a:defRPr sz="1000" b="0" i="0" smtClean="0">
                <a:solidFill>
                  <a:schemeClr val="tx1"/>
                </a:solidFill>
                <a:effectLst/>
                <a:latin typeface="+mn-lt"/>
              </a:defRPr>
            </a:lvl1pPr>
          </a:lstStyle>
          <a:p>
            <a:pPr>
              <a:defRPr/>
            </a:pPr>
            <a:fld id="{BBD85AD8-C788-9F4A-BFA8-5299A520FD2D}" type="datetimeFigureOut">
              <a:rPr lang="en-GB"/>
              <a:pPr>
                <a:defRPr/>
              </a:pPr>
              <a:t>29/06/2020</a:t>
            </a:fld>
            <a:endParaRPr lang="en-GB"/>
          </a:p>
        </p:txBody>
      </p:sp>
      <p:sp>
        <p:nvSpPr>
          <p:cNvPr id="5"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lgn="l" eaLnBrk="1" fontAlgn="auto" hangingPunct="1">
              <a:spcBef>
                <a:spcPts val="0"/>
              </a:spcBef>
              <a:spcAft>
                <a:spcPts val="0"/>
              </a:spcAft>
              <a:defRPr sz="1000" b="0" i="0">
                <a:solidFill>
                  <a:schemeClr val="tx1"/>
                </a:solidFill>
                <a:effectLst/>
                <a:latin typeface="+mn-lt"/>
              </a:defRPr>
            </a:lvl1pPr>
          </a:lstStyle>
          <a:p>
            <a:pPr>
              <a:defRPr/>
            </a:pPr>
            <a:endParaRPr lang="en-GB"/>
          </a:p>
        </p:txBody>
      </p:sp>
      <p:sp>
        <p:nvSpPr>
          <p:cNvPr id="6" name="Slide Number Placeholder 5"/>
          <p:cNvSpPr>
            <a:spLocks noGrp="1"/>
          </p:cNvSpPr>
          <p:nvPr>
            <p:ph type="sldNum" sz="quarter" idx="4"/>
          </p:nvPr>
        </p:nvSpPr>
        <p:spPr>
          <a:xfrm>
            <a:off x="10266363" y="5870575"/>
            <a:ext cx="550862" cy="377825"/>
          </a:xfrm>
          <a:prstGeom prst="rect">
            <a:avLst/>
          </a:prstGeom>
        </p:spPr>
        <p:txBody>
          <a:bodyPr vert="horz" lIns="91440" tIns="45720" rIns="91440" bIns="45720" rtlCol="0" anchor="ctr"/>
          <a:lstStyle>
            <a:lvl1pPr algn="r" eaLnBrk="1" fontAlgn="auto" hangingPunct="1">
              <a:spcBef>
                <a:spcPts val="0"/>
              </a:spcBef>
              <a:spcAft>
                <a:spcPts val="0"/>
              </a:spcAft>
              <a:defRPr sz="1000" b="0" i="0" smtClean="0">
                <a:solidFill>
                  <a:schemeClr val="tx1"/>
                </a:solidFill>
                <a:effectLst/>
                <a:latin typeface="+mn-lt"/>
              </a:defRPr>
            </a:lvl1pPr>
          </a:lstStyle>
          <a:p>
            <a:pPr>
              <a:defRPr/>
            </a:pPr>
            <a:fld id="{04F144B0-3AC3-6C4E-AEB1-16C17BE0A22C}" type="slidenum">
              <a:rPr lang="en-GB"/>
              <a:pPr>
                <a:defRPr/>
              </a:pPr>
              <a:t>‹#›</a:t>
            </a:fld>
            <a:endParaRPr lang="en-GB"/>
          </a:p>
        </p:txBody>
      </p:sp>
    </p:spTree>
  </p:cSld>
  <p:clrMap bg1="dk1" tx1="lt1" bg2="dk2" tx2="lt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86" r:id="rId5"/>
    <p:sldLayoutId id="2147484491" r:id="rId6"/>
    <p:sldLayoutId id="2147484492" r:id="rId7"/>
    <p:sldLayoutId id="2147484493" r:id="rId8"/>
    <p:sldLayoutId id="2147484494" r:id="rId9"/>
    <p:sldLayoutId id="2147484495" r:id="rId10"/>
    <p:sldLayoutId id="2147484496" r:id="rId11"/>
    <p:sldLayoutId id="2147484497" r:id="rId12"/>
    <p:sldLayoutId id="2147484498" r:id="rId13"/>
    <p:sldLayoutId id="2147484499" r:id="rId14"/>
    <p:sldLayoutId id="2147484500" r:id="rId15"/>
    <p:sldLayoutId id="2147484501" r:id="rId16"/>
    <p:sldLayoutId id="2147484502" r:id="rId17"/>
  </p:sldLayoutIdLst>
  <p:txStyles>
    <p:titleStyle>
      <a:lvl1pPr algn="l" defTabSz="457200" rtl="0" fontAlgn="base">
        <a:spcBef>
          <a:spcPct val="0"/>
        </a:spcBef>
        <a:spcAft>
          <a:spcPct val="0"/>
        </a:spcAft>
        <a:defRPr sz="3600" kern="1200" cap="all">
          <a:ln w="3175" cmpd="sng">
            <a:noFill/>
          </a:ln>
          <a:solidFill>
            <a:schemeClr val="tx1"/>
          </a:solidFill>
          <a:latin typeface="+mj-lt"/>
          <a:ea typeface="+mj-ea"/>
          <a:cs typeface="+mj-cs"/>
        </a:defRPr>
      </a:lvl1pPr>
      <a:lvl2pPr algn="l" defTabSz="457200" rtl="0" fontAlgn="base">
        <a:spcBef>
          <a:spcPct val="0"/>
        </a:spcBef>
        <a:spcAft>
          <a:spcPct val="0"/>
        </a:spcAft>
        <a:defRPr sz="3600">
          <a:solidFill>
            <a:schemeClr val="tx1"/>
          </a:solidFill>
          <a:latin typeface="Calibri Light" charset="0"/>
        </a:defRPr>
      </a:lvl2pPr>
      <a:lvl3pPr algn="l" defTabSz="457200" rtl="0" fontAlgn="base">
        <a:spcBef>
          <a:spcPct val="0"/>
        </a:spcBef>
        <a:spcAft>
          <a:spcPct val="0"/>
        </a:spcAft>
        <a:defRPr sz="3600">
          <a:solidFill>
            <a:schemeClr val="tx1"/>
          </a:solidFill>
          <a:latin typeface="Calibri Light" charset="0"/>
        </a:defRPr>
      </a:lvl3pPr>
      <a:lvl4pPr algn="l" defTabSz="457200" rtl="0" fontAlgn="base">
        <a:spcBef>
          <a:spcPct val="0"/>
        </a:spcBef>
        <a:spcAft>
          <a:spcPct val="0"/>
        </a:spcAft>
        <a:defRPr sz="3600">
          <a:solidFill>
            <a:schemeClr val="tx1"/>
          </a:solidFill>
          <a:latin typeface="Calibri Light" charset="0"/>
        </a:defRPr>
      </a:lvl4pPr>
      <a:lvl5pPr algn="l" defTabSz="457200" rtl="0" fontAlgn="base">
        <a:spcBef>
          <a:spcPct val="0"/>
        </a:spcBef>
        <a:spcAft>
          <a:spcPct val="0"/>
        </a:spcAft>
        <a:defRPr sz="3600">
          <a:solidFill>
            <a:schemeClr val="tx1"/>
          </a:solidFill>
          <a:latin typeface="Calibri Light"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fontAlgn="base">
        <a:spcBef>
          <a:spcPct val="0"/>
        </a:spcBef>
        <a:spcAft>
          <a:spcPts val="1000"/>
        </a:spcAft>
        <a:buClr>
          <a:schemeClr val="tx1"/>
        </a:buClr>
        <a:buSzPct val="100000"/>
        <a:buFont typeface="Arial" charset="0"/>
        <a:buChar char="•"/>
        <a:defRPr kern="1200">
          <a:solidFill>
            <a:schemeClr val="tx1"/>
          </a:solidFill>
          <a:latin typeface="+mn-lt"/>
          <a:ea typeface="+mn-ea"/>
          <a:cs typeface="+mn-cs"/>
        </a:defRPr>
      </a:lvl1pPr>
      <a:lvl2pPr marL="742950" indent="-285750" algn="l" defTabSz="457200" rtl="0" fontAlgn="base">
        <a:spcBef>
          <a:spcPct val="0"/>
        </a:spcBef>
        <a:spcAft>
          <a:spcPts val="1000"/>
        </a:spcAft>
        <a:buClr>
          <a:schemeClr val="tx1"/>
        </a:buClr>
        <a:buSzPct val="100000"/>
        <a:buFont typeface="Arial" charset="0"/>
        <a:buChar char="•"/>
        <a:defRPr sz="1600" kern="1200">
          <a:solidFill>
            <a:schemeClr val="tx1"/>
          </a:solidFill>
          <a:latin typeface="+mn-lt"/>
          <a:ea typeface="+mn-ea"/>
          <a:cs typeface="+mn-cs"/>
        </a:defRPr>
      </a:lvl2pPr>
      <a:lvl3pPr marL="1200150" indent="-285750" algn="l" defTabSz="457200" rtl="0" fontAlgn="base">
        <a:spcBef>
          <a:spcPct val="0"/>
        </a:spcBef>
        <a:spcAft>
          <a:spcPts val="1000"/>
        </a:spcAft>
        <a:buClr>
          <a:schemeClr val="tx1"/>
        </a:buClr>
        <a:buSzPct val="100000"/>
        <a:buFont typeface="Arial" charset="0"/>
        <a:buChar char="•"/>
        <a:defRPr sz="1400" kern="1200">
          <a:solidFill>
            <a:schemeClr val="tx1"/>
          </a:solidFill>
          <a:latin typeface="+mn-lt"/>
          <a:ea typeface="+mn-ea"/>
          <a:cs typeface="+mn-cs"/>
        </a:defRPr>
      </a:lvl3pPr>
      <a:lvl4pPr marL="1543050" indent="-171450" algn="l" defTabSz="457200" rtl="0" fontAlgn="base">
        <a:spcBef>
          <a:spcPct val="0"/>
        </a:spcBef>
        <a:spcAft>
          <a:spcPts val="1000"/>
        </a:spcAft>
        <a:buClr>
          <a:schemeClr val="tx1"/>
        </a:buClr>
        <a:buSzPct val="100000"/>
        <a:buFont typeface="Arial" charset="0"/>
        <a:buChar char="•"/>
        <a:defRPr sz="1200" kern="1200">
          <a:solidFill>
            <a:schemeClr val="tx1"/>
          </a:solidFill>
          <a:latin typeface="+mn-lt"/>
          <a:ea typeface="+mn-ea"/>
          <a:cs typeface="+mn-cs"/>
        </a:defRPr>
      </a:lvl4pPr>
      <a:lvl5pPr marL="2000250" indent="-171450" algn="l" defTabSz="457200" rtl="0" fontAlgn="base">
        <a:spcBef>
          <a:spcPct val="0"/>
        </a:spcBef>
        <a:spcAft>
          <a:spcPts val="1000"/>
        </a:spcAft>
        <a:buClr>
          <a:schemeClr val="tx1"/>
        </a:buClr>
        <a:buSzPct val="100000"/>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tiff"/><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tiff"/><Relationship Id="rId7" Type="http://schemas.openxmlformats.org/officeDocument/2006/relationships/image" Target="../media/image22.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5.jp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11.tiff"/></Relationships>
</file>

<file path=ppt/slides/_rels/slide1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1.tiff"/></Relationships>
</file>

<file path=ppt/slides/_rels/slide1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11.tif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1.tiff"/></Relationships>
</file>

<file path=ppt/slides/_rels/slide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11.tiff"/></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15" y="0"/>
            <a:ext cx="12184970" cy="6858000"/>
          </a:xfrm>
          <a:prstGeom prst="rect">
            <a:avLst/>
          </a:prstGeom>
        </p:spPr>
      </p:pic>
      <p:sp>
        <p:nvSpPr>
          <p:cNvPr id="20" name="TextBox 9"/>
          <p:cNvSpPr txBox="1">
            <a:spLocks noChangeArrowheads="1"/>
          </p:cNvSpPr>
          <p:nvPr/>
        </p:nvSpPr>
        <p:spPr bwMode="auto">
          <a:xfrm>
            <a:off x="1097097" y="6409761"/>
            <a:ext cx="31779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sk-SK" altLang="x-none" sz="2400" dirty="0">
                <a:latin typeface="Verdana Regular" charset="0"/>
                <a:ea typeface="Verdana Regular" charset="0"/>
                <a:cs typeface="Verdana Regular" charset="0"/>
              </a:rPr>
              <a:t> ©</a:t>
            </a:r>
            <a:r>
              <a:rPr lang="en-GB" altLang="x-none" sz="2400" dirty="0">
                <a:latin typeface="Verdana Regular" charset="0"/>
                <a:ea typeface="Verdana Regular" charset="0"/>
                <a:cs typeface="Verdana Regular" charset="0"/>
              </a:rPr>
              <a:t>KS2History.com</a:t>
            </a:r>
            <a:r>
              <a:rPr lang="sk-SK" altLang="x-none" sz="2400" dirty="0">
                <a:latin typeface="Verdana Regular" charset="0"/>
                <a:ea typeface="Verdana Regular" charset="0"/>
                <a:cs typeface="Verdana Regular" charset="0"/>
              </a:rPr>
              <a:t> </a:t>
            </a:r>
            <a:endParaRPr lang="en-GB" altLang="x-none" sz="2400" dirty="0">
              <a:latin typeface="Verdana Regular" charset="0"/>
              <a:ea typeface="Verdana Regular" charset="0"/>
              <a:cs typeface="Verdana Regular" charset="0"/>
            </a:endParaRPr>
          </a:p>
        </p:txBody>
      </p:sp>
      <p:sp>
        <p:nvSpPr>
          <p:cNvPr id="23" name="TextBox 11"/>
          <p:cNvSpPr txBox="1">
            <a:spLocks noChangeArrowheads="1"/>
          </p:cNvSpPr>
          <p:nvPr/>
        </p:nvSpPr>
        <p:spPr bwMode="auto">
          <a:xfrm>
            <a:off x="1191217" y="577340"/>
            <a:ext cx="1015305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dirty="0" smtClean="0">
                <a:solidFill>
                  <a:schemeClr val="accent2">
                    <a:lumMod val="60000"/>
                    <a:lumOff val="40000"/>
                  </a:schemeClr>
                </a:solidFill>
                <a:latin typeface="Verdana Regular" charset="0"/>
                <a:ea typeface="Verdana Regular" charset="0"/>
                <a:cs typeface="Verdana Regular" charset="0"/>
              </a:rPr>
              <a:t>Lesson 1: Victorians</a:t>
            </a:r>
          </a:p>
          <a:p>
            <a:pPr eaLnBrk="1" hangingPunct="1"/>
            <a:r>
              <a:rPr lang="en-GB" altLang="x-none" sz="4800" b="1" dirty="0" smtClean="0">
                <a:solidFill>
                  <a:schemeClr val="bg2"/>
                </a:solidFill>
                <a:latin typeface="Verdana Regular" charset="0"/>
                <a:ea typeface="Verdana Regular" charset="0"/>
                <a:cs typeface="Verdana Regular" charset="0"/>
              </a:rPr>
              <a:t>Introduction to the Victorians</a:t>
            </a:r>
            <a:endParaRPr lang="en-GB" altLang="x-none" sz="4800" b="1" dirty="0">
              <a:solidFill>
                <a:schemeClr val="bg2"/>
              </a:solidFill>
              <a:latin typeface="Verdana Regular" charset="0"/>
              <a:ea typeface="Verdana Regular" charset="0"/>
              <a:cs typeface="Verdana Regular" charset="0"/>
            </a:endParaRPr>
          </a:p>
        </p:txBody>
      </p:sp>
      <p:pic>
        <p:nvPicPr>
          <p:cNvPr id="24" name="Picture 2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5730425"/>
            <a:ext cx="1119188" cy="1138311"/>
          </a:xfrm>
          <a:prstGeom prst="rect">
            <a:avLst/>
          </a:prstGeom>
          <a:effectLst>
            <a:glow rad="228600">
              <a:schemeClr val="tx1">
                <a:alpha val="40000"/>
              </a:schemeClr>
            </a:glow>
          </a:effectLst>
        </p:spPr>
      </p:pic>
      <p:pic>
        <p:nvPicPr>
          <p:cNvPr id="25" name="Picture 24"/>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838540">
            <a:off x="2940528" y="2777523"/>
            <a:ext cx="2741484" cy="1536260"/>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a:ext>
            </a:extLst>
          </a:blip>
          <a:stretch>
            <a:fillRect/>
          </a:stretch>
        </p:blipFill>
        <p:spPr>
          <a:xfrm rot="20968417">
            <a:off x="5531014" y="4591681"/>
            <a:ext cx="2469987" cy="1398598"/>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a:ext>
            </a:extLst>
          </a:blip>
          <a:stretch>
            <a:fillRect/>
          </a:stretch>
        </p:blipFill>
        <p:spPr>
          <a:xfrm rot="422446">
            <a:off x="5301994" y="2617272"/>
            <a:ext cx="3057123" cy="1731056"/>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a:ext>
            </a:extLst>
          </a:blip>
          <a:stretch>
            <a:fillRect/>
          </a:stretch>
        </p:blipFill>
        <p:spPr>
          <a:xfrm rot="803413">
            <a:off x="3002038" y="4495213"/>
            <a:ext cx="2527610" cy="1434992"/>
          </a:xfrm>
          <a:prstGeom prst="rect">
            <a:avLst/>
          </a:prstGeom>
        </p:spPr>
      </p:pic>
      <p:pic>
        <p:nvPicPr>
          <p:cNvPr id="29" name="Picture 28"/>
          <p:cNvPicPr>
            <a:picLocks noChangeAspect="1"/>
          </p:cNvPicPr>
          <p:nvPr/>
        </p:nvPicPr>
        <p:blipFill>
          <a:blip r:embed="rId8">
            <a:extLst>
              <a:ext uri="{28A0092B-C50C-407E-A947-70E740481C1C}">
                <a14:useLocalDpi xmlns:a14="http://schemas.microsoft.com/office/drawing/2010/main"/>
              </a:ext>
            </a:extLst>
          </a:blip>
          <a:stretch>
            <a:fillRect/>
          </a:stretch>
        </p:blipFill>
        <p:spPr>
          <a:xfrm rot="20886475">
            <a:off x="8113266" y="1579728"/>
            <a:ext cx="1421149" cy="2068479"/>
          </a:xfrm>
          <a:prstGeom prst="rect">
            <a:avLst/>
          </a:prstGeom>
          <a:ln>
            <a:solidFill>
              <a:srgbClr val="7030A0"/>
            </a:solidFill>
          </a:ln>
        </p:spPr>
      </p:pic>
      <p:pic>
        <p:nvPicPr>
          <p:cNvPr id="30" name="Picture 29">
            <a:hlinkClick r:id="" action="ppaction://hlinkshowjump?jump=nextslide"/>
          </p:cNvPr>
          <p:cNvPicPr>
            <a:picLocks noChangeAspect="1"/>
          </p:cNvPicPr>
          <p:nvPr/>
        </p:nvPicPr>
        <p:blipFill>
          <a:blip r:embed="rId9"/>
          <a:stretch>
            <a:fillRect/>
          </a:stretch>
        </p:blipFill>
        <p:spPr>
          <a:xfrm>
            <a:off x="9299894" y="5029200"/>
            <a:ext cx="2184362" cy="1426661"/>
          </a:xfrm>
          <a:prstGeom prst="rect">
            <a:avLst/>
          </a:prstGeom>
        </p:spPr>
      </p:pic>
      <p:pic>
        <p:nvPicPr>
          <p:cNvPr id="31" name="Picture 30">
            <a:hlinkClick r:id="" action="ppaction://hlinkshowjump?jump=nextslide"/>
          </p:cNvPr>
          <p:cNvPicPr>
            <a:picLocks noChangeAspect="1"/>
          </p:cNvPicPr>
          <p:nvPr/>
        </p:nvPicPr>
        <p:blipFill>
          <a:blip r:embed="rId9">
            <a:biLevel thresh="25000"/>
          </a:blip>
          <a:stretch>
            <a:fillRect/>
          </a:stretch>
        </p:blipFill>
        <p:spPr>
          <a:xfrm>
            <a:off x="11459793" y="3488242"/>
            <a:ext cx="777027" cy="507496"/>
          </a:xfrm>
          <a:prstGeom prst="rect">
            <a:avLst/>
          </a:prstGeom>
        </p:spPr>
      </p:pic>
      <p:pic>
        <p:nvPicPr>
          <p:cNvPr id="32" name="Picture 31"/>
          <p:cNvPicPr>
            <a:picLocks noChangeAspect="1"/>
          </p:cNvPicPr>
          <p:nvPr/>
        </p:nvPicPr>
        <p:blipFill>
          <a:blip r:embed="rId10">
            <a:extLst>
              <a:ext uri="{28A0092B-C50C-407E-A947-70E740481C1C}">
                <a14:useLocalDpi xmlns:a14="http://schemas.microsoft.com/office/drawing/2010/main"/>
              </a:ext>
            </a:extLst>
          </a:blip>
          <a:stretch>
            <a:fillRect/>
          </a:stretch>
        </p:blipFill>
        <p:spPr>
          <a:xfrm rot="246039">
            <a:off x="4370750" y="3434670"/>
            <a:ext cx="2327845" cy="1302061"/>
          </a:xfrm>
          <a:prstGeom prst="rect">
            <a:avLst/>
          </a:prstGeom>
        </p:spPr>
      </p:pic>
      <p:pic>
        <p:nvPicPr>
          <p:cNvPr id="33" name="Picture 32"/>
          <p:cNvPicPr>
            <a:picLocks noChangeAspect="1"/>
          </p:cNvPicPr>
          <p:nvPr/>
        </p:nvPicPr>
        <p:blipFill>
          <a:blip r:embed="rId11">
            <a:extLst>
              <a:ext uri="{28A0092B-C50C-407E-A947-70E740481C1C}">
                <a14:useLocalDpi xmlns:a14="http://schemas.microsoft.com/office/drawing/2010/main"/>
              </a:ext>
            </a:extLst>
          </a:blip>
          <a:stretch>
            <a:fillRect/>
          </a:stretch>
        </p:blipFill>
        <p:spPr>
          <a:xfrm rot="847006">
            <a:off x="9586370" y="874877"/>
            <a:ext cx="1408641" cy="2068479"/>
          </a:xfrm>
          <a:prstGeom prst="rect">
            <a:avLst/>
          </a:prstGeom>
          <a:ln>
            <a:solidFill>
              <a:srgbClr val="7030A0"/>
            </a:solidFill>
          </a:ln>
        </p:spPr>
      </p:pic>
      <p:pic>
        <p:nvPicPr>
          <p:cNvPr id="34" name="Picture 33"/>
          <p:cNvPicPr>
            <a:picLocks noChangeAspect="1"/>
          </p:cNvPicPr>
          <p:nvPr/>
        </p:nvPicPr>
        <p:blipFill>
          <a:blip r:embed="rId12">
            <a:extLst>
              <a:ext uri="{28A0092B-C50C-407E-A947-70E740481C1C}">
                <a14:useLocalDpi xmlns:a14="http://schemas.microsoft.com/office/drawing/2010/main"/>
              </a:ext>
            </a:extLst>
          </a:blip>
          <a:stretch>
            <a:fillRect/>
          </a:stretch>
        </p:blipFill>
        <p:spPr>
          <a:xfrm rot="949976">
            <a:off x="9565363" y="2845470"/>
            <a:ext cx="1368061" cy="1985663"/>
          </a:xfrm>
          <a:prstGeom prst="rect">
            <a:avLst/>
          </a:prstGeom>
          <a:ln>
            <a:solidFill>
              <a:srgbClr val="7030A0"/>
            </a:solidFill>
          </a:ln>
        </p:spPr>
      </p:pic>
      <p:pic>
        <p:nvPicPr>
          <p:cNvPr id="35" name="Picture 34"/>
          <p:cNvPicPr>
            <a:picLocks noChangeAspect="1"/>
          </p:cNvPicPr>
          <p:nvPr/>
        </p:nvPicPr>
        <p:blipFill>
          <a:blip r:embed="rId13">
            <a:extLst>
              <a:ext uri="{28A0092B-C50C-407E-A947-70E740481C1C}">
                <a14:useLocalDpi xmlns:a14="http://schemas.microsoft.com/office/drawing/2010/main"/>
              </a:ext>
            </a:extLst>
          </a:blip>
          <a:stretch>
            <a:fillRect/>
          </a:stretch>
        </p:blipFill>
        <p:spPr>
          <a:xfrm rot="20850034">
            <a:off x="8141378" y="3063559"/>
            <a:ext cx="1368061" cy="1987628"/>
          </a:xfrm>
          <a:prstGeom prst="rect">
            <a:avLst/>
          </a:prstGeom>
          <a:ln>
            <a:solidFill>
              <a:srgbClr val="7030A0"/>
            </a:solidFill>
          </a:ln>
        </p:spPr>
      </p:pic>
      <p:pic>
        <p:nvPicPr>
          <p:cNvPr id="36" name="Picture 35"/>
          <p:cNvPicPr>
            <a:picLocks noChangeAspect="1"/>
          </p:cNvPicPr>
          <p:nvPr/>
        </p:nvPicPr>
        <p:blipFill>
          <a:blip r:embed="rId14">
            <a:extLst>
              <a:ext uri="{28A0092B-C50C-407E-A947-70E740481C1C}">
                <a14:useLocalDpi xmlns:a14="http://schemas.microsoft.com/office/drawing/2010/main"/>
              </a:ext>
            </a:extLst>
          </a:blip>
          <a:stretch>
            <a:fillRect/>
          </a:stretch>
        </p:blipFill>
        <p:spPr>
          <a:xfrm rot="15699480">
            <a:off x="7639946" y="4461505"/>
            <a:ext cx="1385695" cy="2018532"/>
          </a:xfrm>
          <a:prstGeom prst="rect">
            <a:avLst/>
          </a:prstGeom>
          <a:ln>
            <a:solidFill>
              <a:srgbClr val="7030A0"/>
            </a:solidFill>
          </a:ln>
        </p:spPr>
      </p:pic>
    </p:spTree>
    <p:extLst>
      <p:ext uri="{BB962C8B-B14F-4D97-AF65-F5344CB8AC3E}">
        <p14:creationId xmlns:p14="http://schemas.microsoft.com/office/powerpoint/2010/main" val="11157475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54829" y="628650"/>
            <a:ext cx="10544175" cy="5767388"/>
          </a:xfrm>
          <a:prstGeom prst="rect">
            <a:avLst/>
          </a:prstGeom>
          <a:solidFill>
            <a:schemeClr val="accent3">
              <a:lumMod val="20000"/>
              <a:lumOff val="80000"/>
              <a:alpha val="91000"/>
            </a:schemeClr>
          </a:solidFill>
          <a:ln w="57150">
            <a:solidFill>
              <a:schemeClr val="tx1"/>
            </a:solidFill>
          </a:ln>
        </p:spPr>
        <p:style>
          <a:lnRef idx="2">
            <a:schemeClr val="accent5"/>
          </a:lnRef>
          <a:fillRef idx="1001">
            <a:schemeClr val="lt2"/>
          </a:fillRef>
          <a:effectRef idx="0">
            <a:schemeClr val="accent5"/>
          </a:effectRef>
          <a:fontRef idx="minor">
            <a:schemeClr val="dk1"/>
          </a:fontRef>
        </p:style>
        <p:txBody>
          <a:bodyPr anchor="ctr"/>
          <a:lstStyle/>
          <a:p>
            <a:pPr algn="ctr" eaLnBrk="1" fontAlgn="auto" hangingPunct="1">
              <a:spcBef>
                <a:spcPts val="0"/>
              </a:spcBef>
              <a:spcAft>
                <a:spcPts val="0"/>
              </a:spcAft>
              <a:defRPr/>
            </a:pPr>
            <a:endParaRPr lang="en-GB"/>
          </a:p>
        </p:txBody>
      </p:sp>
      <p:sp>
        <p:nvSpPr>
          <p:cNvPr id="12" name="TextBox 11"/>
          <p:cNvSpPr txBox="1"/>
          <p:nvPr/>
        </p:nvSpPr>
        <p:spPr>
          <a:xfrm>
            <a:off x="341313" y="107950"/>
            <a:ext cx="3006725" cy="708025"/>
          </a:xfrm>
          <a:prstGeom prst="rect">
            <a:avLst/>
          </a:prstGeom>
          <a:noFill/>
        </p:spPr>
        <p:txBody>
          <a:bodyPr>
            <a:spAutoFit/>
          </a:bodyPr>
          <a:lstStyle/>
          <a:p>
            <a:pPr eaLnBrk="1" fontAlgn="auto" hangingPunct="1">
              <a:spcBef>
                <a:spcPts val="0"/>
              </a:spcBef>
              <a:spcAft>
                <a:spcPts val="0"/>
              </a:spcAft>
              <a:defRPr/>
            </a:pPr>
            <a:r>
              <a:rPr lang="en-GB" sz="2000" dirty="0">
                <a:latin typeface="Verdana Regular" charset="0"/>
                <a:ea typeface="Verdana Regular" charset="0"/>
                <a:cs typeface="Verdana Regular" charset="0"/>
              </a:rPr>
              <a:t>Main Activity</a:t>
            </a:r>
          </a:p>
          <a:p>
            <a:pPr marL="685800" indent="-685800" eaLnBrk="1" fontAlgn="auto" hangingPunct="1">
              <a:spcBef>
                <a:spcPts val="0"/>
              </a:spcBef>
              <a:spcAft>
                <a:spcPts val="0"/>
              </a:spcAft>
              <a:buFont typeface="Arial" charset="0"/>
              <a:buChar char="•"/>
              <a:defRPr/>
            </a:pPr>
            <a:endParaRPr lang="en-GB" sz="2000" dirty="0">
              <a:latin typeface="Verdana Regular" charset="0"/>
              <a:ea typeface="Verdana Regular" charset="0"/>
              <a:cs typeface="Verdana Regular" charset="0"/>
            </a:endParaRPr>
          </a:p>
        </p:txBody>
      </p:sp>
      <p:sp>
        <p:nvSpPr>
          <p:cNvPr id="7" name="TextBox 6"/>
          <p:cNvSpPr txBox="1"/>
          <p:nvPr/>
        </p:nvSpPr>
        <p:spPr>
          <a:xfrm>
            <a:off x="1203325" y="841375"/>
            <a:ext cx="9817100" cy="1139825"/>
          </a:xfrm>
          <a:prstGeom prst="rect">
            <a:avLst/>
          </a:prstGeom>
          <a:noFill/>
        </p:spPr>
        <p:txBody>
          <a:bodyPr>
            <a:spAutoFit/>
          </a:bodyPr>
          <a:lstStyle/>
          <a:p>
            <a:pPr eaLnBrk="1" fontAlgn="auto" hangingPunct="1">
              <a:spcBef>
                <a:spcPts val="0"/>
              </a:spcBef>
              <a:spcAft>
                <a:spcPts val="0"/>
              </a:spcAft>
              <a:defRPr/>
            </a:pPr>
            <a:r>
              <a:rPr lang="en-GB" sz="4400" b="1" smtClean="0">
                <a:solidFill>
                  <a:srgbClr val="002060"/>
                </a:solidFill>
                <a:latin typeface="Verdana Regular" charset="0"/>
                <a:ea typeface="Verdana Regular" charset="0"/>
                <a:cs typeface="Verdana Regular" charset="0"/>
              </a:rPr>
              <a:t>Source work </a:t>
            </a:r>
            <a:endParaRPr lang="en-GB" sz="4400" b="1" dirty="0">
              <a:solidFill>
                <a:srgbClr val="002060"/>
              </a:solidFill>
              <a:latin typeface="Verdana Regular" charset="0"/>
              <a:ea typeface="Verdana Regular" charset="0"/>
              <a:cs typeface="Verdana Regular" charset="0"/>
            </a:endParaRPr>
          </a:p>
          <a:p>
            <a:pPr marL="342900" indent="-342900" eaLnBrk="1" fontAlgn="auto" hangingPunct="1">
              <a:spcBef>
                <a:spcPts val="0"/>
              </a:spcBef>
              <a:spcAft>
                <a:spcPts val="0"/>
              </a:spcAft>
              <a:buFont typeface="Symbol" charset="2"/>
              <a:buChar char=""/>
              <a:defRPr/>
            </a:pPr>
            <a:endParaRPr lang="en-GB" sz="2400" b="1" dirty="0">
              <a:solidFill>
                <a:srgbClr val="7030A0"/>
              </a:solidFill>
              <a:latin typeface="Verdana Regular" charset="0"/>
              <a:ea typeface="Verdana Regular" charset="0"/>
              <a:cs typeface="Verdana Regular" charset="0"/>
            </a:endParaRPr>
          </a:p>
        </p:txBody>
      </p:sp>
      <p:sp>
        <p:nvSpPr>
          <p:cNvPr id="25606" name="TextBox 7"/>
          <p:cNvSpPr txBox="1">
            <a:spLocks noChangeArrowheads="1"/>
          </p:cNvSpPr>
          <p:nvPr/>
        </p:nvSpPr>
        <p:spPr bwMode="auto">
          <a:xfrm>
            <a:off x="9353550" y="130175"/>
            <a:ext cx="300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dirty="0">
                <a:latin typeface="Verdana Regular" charset="0"/>
                <a:ea typeface="Verdana Regular" charset="0"/>
                <a:cs typeface="Verdana Regular" charset="0"/>
              </a:rPr>
              <a:t>Matching Resource: 1c</a:t>
            </a:r>
          </a:p>
        </p:txBody>
      </p:sp>
      <p:sp>
        <p:nvSpPr>
          <p:cNvPr id="25608" name="TextBox 1"/>
          <p:cNvSpPr txBox="1">
            <a:spLocks noChangeArrowheads="1"/>
          </p:cNvSpPr>
          <p:nvPr/>
        </p:nvSpPr>
        <p:spPr bwMode="auto">
          <a:xfrm>
            <a:off x="1169503" y="1796314"/>
            <a:ext cx="45847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800" dirty="0" smtClean="0">
                <a:solidFill>
                  <a:srgbClr val="7030A0"/>
                </a:solidFill>
                <a:latin typeface="Verdana Regular" charset="0"/>
                <a:ea typeface="Verdana Regular" charset="0"/>
                <a:cs typeface="Verdana Regular" charset="0"/>
              </a:rPr>
              <a:t>Have a closer look at each of the paintings depicting scenes from Victorian life. </a:t>
            </a:r>
          </a:p>
          <a:p>
            <a:pPr eaLnBrk="1" hangingPunct="1"/>
            <a:endParaRPr lang="en-GB" altLang="x-none" sz="2800" dirty="0">
              <a:solidFill>
                <a:srgbClr val="7030A0"/>
              </a:solidFill>
              <a:latin typeface="Verdana Regular" charset="0"/>
              <a:ea typeface="Verdana Regular" charset="0"/>
              <a:cs typeface="Verdana Regular" charset="0"/>
            </a:endParaRPr>
          </a:p>
          <a:p>
            <a:pPr eaLnBrk="1" hangingPunct="1"/>
            <a:r>
              <a:rPr lang="en-GB" altLang="x-none" sz="2800" b="1" dirty="0">
                <a:solidFill>
                  <a:srgbClr val="002060"/>
                </a:solidFill>
                <a:latin typeface="Verdana Regular" charset="0"/>
                <a:ea typeface="Verdana Regular" charset="0"/>
                <a:cs typeface="Verdana Regular" charset="0"/>
              </a:rPr>
              <a:t>F</a:t>
            </a:r>
            <a:r>
              <a:rPr lang="en-GB" altLang="x-none" sz="2800" b="1" dirty="0" smtClean="0">
                <a:solidFill>
                  <a:srgbClr val="002060"/>
                </a:solidFill>
                <a:latin typeface="Verdana Regular" charset="0"/>
                <a:ea typeface="Verdana Regular" charset="0"/>
                <a:cs typeface="Verdana Regular" charset="0"/>
              </a:rPr>
              <a:t>ill in your sheet to record what the paintings tell you. </a:t>
            </a:r>
            <a:br>
              <a:rPr lang="en-GB" altLang="x-none" sz="2800" b="1" dirty="0" smtClean="0">
                <a:solidFill>
                  <a:srgbClr val="002060"/>
                </a:solidFill>
                <a:latin typeface="Verdana Regular" charset="0"/>
                <a:ea typeface="Verdana Regular" charset="0"/>
                <a:cs typeface="Verdana Regular" charset="0"/>
              </a:rPr>
            </a:br>
            <a:endParaRPr lang="en-GB" altLang="x-none" sz="2800" b="1" dirty="0">
              <a:solidFill>
                <a:srgbClr val="002060"/>
              </a:solidFill>
              <a:latin typeface="Verdana Regular" charset="0"/>
              <a:ea typeface="Verdana Regular" charset="0"/>
              <a:cs typeface="Verdana Regular" charset="0"/>
            </a:endParaRPr>
          </a:p>
          <a:p>
            <a:pPr eaLnBrk="1" hangingPunct="1"/>
            <a:endParaRPr lang="en-GB" altLang="x-none" sz="2800" dirty="0"/>
          </a:p>
        </p:txBody>
      </p:sp>
      <p:pic>
        <p:nvPicPr>
          <p:cNvPr id="14" name="Picture 13"/>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5730425"/>
            <a:ext cx="1119188" cy="1138311"/>
          </a:xfrm>
          <a:prstGeom prst="rect">
            <a:avLst/>
          </a:prstGeom>
          <a:effectLst>
            <a:glow rad="228600">
              <a:schemeClr val="tx1">
                <a:alpha val="40000"/>
              </a:schemeClr>
            </a:glow>
          </a:effectLst>
        </p:spPr>
      </p:pic>
      <p:sp>
        <p:nvSpPr>
          <p:cNvPr id="15" name="TextBox 9"/>
          <p:cNvSpPr txBox="1">
            <a:spLocks noChangeArrowheads="1"/>
          </p:cNvSpPr>
          <p:nvPr/>
        </p:nvSpPr>
        <p:spPr bwMode="auto">
          <a:xfrm>
            <a:off x="1119188" y="6530182"/>
            <a:ext cx="21823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sk-SK" altLang="x-none" sz="1600" dirty="0">
                <a:latin typeface="Verdana Regular" charset="0"/>
                <a:ea typeface="Verdana Regular" charset="0"/>
                <a:cs typeface="Verdana Regular" charset="0"/>
              </a:rPr>
              <a:t> ©</a:t>
            </a:r>
            <a:r>
              <a:rPr lang="en-GB" altLang="x-none" sz="1600" dirty="0" smtClean="0">
                <a:latin typeface="Verdana Regular" charset="0"/>
                <a:ea typeface="Verdana Regular" charset="0"/>
                <a:cs typeface="Verdana Regular" charset="0"/>
              </a:rPr>
              <a:t>KS2History.com</a:t>
            </a:r>
            <a:r>
              <a:rPr lang="sk-SK" altLang="x-none" sz="1600" dirty="0">
                <a:latin typeface="Verdana Regular" charset="0"/>
                <a:ea typeface="Verdana Regular" charset="0"/>
                <a:cs typeface="Verdana Regular" charset="0"/>
              </a:rPr>
              <a:t> </a:t>
            </a:r>
            <a:endParaRPr lang="en-GB" altLang="x-none" sz="1600" dirty="0">
              <a:latin typeface="Verdana Regular" charset="0"/>
              <a:ea typeface="Verdana Regular" charset="0"/>
              <a:cs typeface="Verdana Regular" charset="0"/>
            </a:endParaRPr>
          </a:p>
        </p:txBody>
      </p:sp>
      <p:pic>
        <p:nvPicPr>
          <p:cNvPr id="17" name="Picture 16">
            <a:hlinkClick r:id="" action="ppaction://hlinkshowjump?jump=nextslide"/>
          </p:cNvPr>
          <p:cNvPicPr>
            <a:picLocks noChangeAspect="1"/>
          </p:cNvPicPr>
          <p:nvPr/>
        </p:nvPicPr>
        <p:blipFill>
          <a:blip r:embed="rId3">
            <a:biLevel thresh="25000"/>
          </a:blip>
          <a:stretch>
            <a:fillRect/>
          </a:stretch>
        </p:blipFill>
        <p:spPr>
          <a:xfrm>
            <a:off x="11459793" y="3488242"/>
            <a:ext cx="777027" cy="507496"/>
          </a:xfrm>
          <a:prstGeom prst="rect">
            <a:avLst/>
          </a:prstGeom>
        </p:spPr>
      </p:pic>
      <p:pic>
        <p:nvPicPr>
          <p:cNvPr id="18" name="Picture 17">
            <a:hlinkClick r:id="" action="ppaction://hlinkshowjump?jump=previousslide"/>
          </p:cNvPr>
          <p:cNvPicPr>
            <a:picLocks noChangeAspect="1"/>
          </p:cNvPicPr>
          <p:nvPr/>
        </p:nvPicPr>
        <p:blipFill>
          <a:blip r:embed="rId3">
            <a:biLevel thresh="25000"/>
          </a:blip>
          <a:stretch>
            <a:fillRect/>
          </a:stretch>
        </p:blipFill>
        <p:spPr>
          <a:xfrm rot="10800000">
            <a:off x="0" y="3463333"/>
            <a:ext cx="777027" cy="507496"/>
          </a:xfrm>
          <a:prstGeom prst="rect">
            <a:avLst/>
          </a:prstGeom>
        </p:spPr>
      </p:pic>
      <p:sp>
        <p:nvSpPr>
          <p:cNvPr id="16" name="TextBox 10"/>
          <p:cNvSpPr txBox="1">
            <a:spLocks noChangeArrowheads="1"/>
          </p:cNvSpPr>
          <p:nvPr/>
        </p:nvSpPr>
        <p:spPr bwMode="auto">
          <a:xfrm>
            <a:off x="9059863" y="6407150"/>
            <a:ext cx="5218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dirty="0" smtClean="0">
                <a:latin typeface="Verdana Regular" charset="0"/>
                <a:ea typeface="Verdana Regular" charset="0"/>
                <a:cs typeface="Verdana Regular" charset="0"/>
              </a:rPr>
              <a:t>Victorians </a:t>
            </a:r>
            <a:r>
              <a:rPr lang="en-GB" altLang="x-none" sz="1200" dirty="0">
                <a:latin typeface="Verdana Regular" charset="0"/>
                <a:ea typeface="Verdana Regular" charset="0"/>
                <a:cs typeface="Verdana Regular" charset="0"/>
              </a:rPr>
              <a:t>Lesson 1:</a:t>
            </a:r>
          </a:p>
          <a:p>
            <a:pPr eaLnBrk="1" hangingPunct="1"/>
            <a:r>
              <a:rPr lang="en-GB" altLang="x-none" sz="1200" dirty="0" smtClean="0">
                <a:latin typeface="Verdana Regular" charset="0"/>
                <a:ea typeface="Verdana Regular" charset="0"/>
                <a:cs typeface="Verdana Regular" charset="0"/>
              </a:rPr>
              <a:t>Introduction to the Victorians</a:t>
            </a:r>
            <a:endParaRPr lang="en-GB" altLang="x-none" sz="1200" dirty="0">
              <a:latin typeface="Verdana Regular" charset="0"/>
              <a:ea typeface="Verdana Regular" charset="0"/>
              <a:cs typeface="Verdana Regular" charset="0"/>
            </a:endParaRPr>
          </a:p>
        </p:txBody>
      </p:sp>
      <p:pic>
        <p:nvPicPr>
          <p:cNvPr id="19" name="Picture 18"/>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817499">
            <a:off x="8820611" y="4169683"/>
            <a:ext cx="2423696" cy="1648113"/>
          </a:xfrm>
          <a:prstGeom prst="rect">
            <a:avLst/>
          </a:prstGeom>
          <a:scene3d>
            <a:camera prst="orthographicFront"/>
            <a:lightRig rig="threePt" dir="t"/>
          </a:scene3d>
          <a:sp3d>
            <a:bevelT w="165100" prst="coolSlant"/>
          </a:sp3d>
        </p:spPr>
      </p:pic>
      <p:pic>
        <p:nvPicPr>
          <p:cNvPr id="20" name="Picture 19"/>
          <p:cNvPicPr>
            <a:picLocks noChangeAspect="1"/>
          </p:cNvPicPr>
          <p:nvPr/>
        </p:nvPicPr>
        <p:blipFill>
          <a:blip r:embed="rId5">
            <a:extLst>
              <a:ext uri="{28A0092B-C50C-407E-A947-70E740481C1C}">
                <a14:useLocalDpi xmlns:a14="http://schemas.microsoft.com/office/drawing/2010/main"/>
              </a:ext>
            </a:extLst>
          </a:blip>
          <a:stretch>
            <a:fillRect/>
          </a:stretch>
        </p:blipFill>
        <p:spPr>
          <a:xfrm rot="650008">
            <a:off x="5873537" y="3887724"/>
            <a:ext cx="2471973" cy="1998262"/>
          </a:xfrm>
          <a:prstGeom prst="rect">
            <a:avLst/>
          </a:prstGeom>
          <a:scene3d>
            <a:camera prst="orthographicFront"/>
            <a:lightRig rig="threePt" dir="t"/>
          </a:scene3d>
          <a:sp3d>
            <a:bevelT w="165100" prst="coolSlant"/>
          </a:sp3d>
        </p:spPr>
      </p:pic>
      <p:pic>
        <p:nvPicPr>
          <p:cNvPr id="21" name="Picture 20"/>
          <p:cNvPicPr>
            <a:picLocks noChangeAspect="1"/>
          </p:cNvPicPr>
          <p:nvPr/>
        </p:nvPicPr>
        <p:blipFill>
          <a:blip r:embed="rId6">
            <a:extLst>
              <a:ext uri="{28A0092B-C50C-407E-A947-70E740481C1C}">
                <a14:useLocalDpi xmlns:a14="http://schemas.microsoft.com/office/drawing/2010/main"/>
              </a:ext>
            </a:extLst>
          </a:blip>
          <a:stretch>
            <a:fillRect/>
          </a:stretch>
        </p:blipFill>
        <p:spPr>
          <a:xfrm rot="641141">
            <a:off x="8488047" y="1257385"/>
            <a:ext cx="2775287" cy="1796998"/>
          </a:xfrm>
          <a:prstGeom prst="rect">
            <a:avLst/>
          </a:prstGeom>
          <a:scene3d>
            <a:camera prst="orthographicFront"/>
            <a:lightRig rig="threePt" dir="t"/>
          </a:scene3d>
          <a:sp3d>
            <a:bevelT w="165100" prst="coolSlant"/>
          </a:sp3d>
        </p:spPr>
      </p:pic>
      <p:pic>
        <p:nvPicPr>
          <p:cNvPr id="22" name="Picture 21"/>
          <p:cNvPicPr>
            <a:picLocks noChangeAspect="1"/>
          </p:cNvPicPr>
          <p:nvPr/>
        </p:nvPicPr>
        <p:blipFill>
          <a:blip r:embed="rId7">
            <a:extLst>
              <a:ext uri="{28A0092B-C50C-407E-A947-70E740481C1C}">
                <a14:useLocalDpi xmlns:a14="http://schemas.microsoft.com/office/drawing/2010/main"/>
              </a:ext>
            </a:extLst>
          </a:blip>
          <a:stretch>
            <a:fillRect/>
          </a:stretch>
        </p:blipFill>
        <p:spPr>
          <a:xfrm rot="21108283">
            <a:off x="5954364" y="941963"/>
            <a:ext cx="2214509" cy="2540546"/>
          </a:xfrm>
          <a:prstGeom prst="rect">
            <a:avLst/>
          </a:prstGeom>
          <a:scene3d>
            <a:camera prst="orthographicFront"/>
            <a:lightRig rig="threePt" dir="t"/>
          </a:scene3d>
          <a:sp3d>
            <a:bevelT w="165100" prst="coolSlant"/>
          </a:sp3d>
        </p:spPr>
      </p:pic>
      <p:pic>
        <p:nvPicPr>
          <p:cNvPr id="3" name="Picture 2"/>
          <p:cNvPicPr>
            <a:picLocks noChangeAspect="1"/>
          </p:cNvPicPr>
          <p:nvPr/>
        </p:nvPicPr>
        <p:blipFill>
          <a:blip r:embed="rId8"/>
          <a:stretch>
            <a:fillRect/>
          </a:stretch>
        </p:blipFill>
        <p:spPr>
          <a:xfrm rot="20830875">
            <a:off x="7519691" y="1992375"/>
            <a:ext cx="2219894" cy="3175907"/>
          </a:xfrm>
          <a:prstGeom prst="rect">
            <a:avLst/>
          </a:prstGeom>
          <a:ln>
            <a:solidFill>
              <a:srgbClr val="002060"/>
            </a:solid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700"/>
            <a:ext cx="12192000" cy="6832600"/>
          </a:xfrm>
          <a:prstGeom prst="rect">
            <a:avLst/>
          </a:prstGeom>
        </p:spPr>
      </p:pic>
      <p:sp>
        <p:nvSpPr>
          <p:cNvPr id="12" name="TextBox 11"/>
          <p:cNvSpPr txBox="1">
            <a:spLocks noChangeArrowheads="1"/>
          </p:cNvSpPr>
          <p:nvPr/>
        </p:nvSpPr>
        <p:spPr bwMode="auto">
          <a:xfrm>
            <a:off x="341313" y="107950"/>
            <a:ext cx="3006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dirty="0">
                <a:latin typeface="Verdana Regular" charset="0"/>
                <a:ea typeface="Verdana Regular" charset="0"/>
                <a:cs typeface="Verdana Regular" charset="0"/>
              </a:rPr>
              <a:t>Spot Check</a:t>
            </a:r>
          </a:p>
        </p:txBody>
      </p:sp>
      <p:sp>
        <p:nvSpPr>
          <p:cNvPr id="18" name="TextBox 17"/>
          <p:cNvSpPr txBox="1"/>
          <p:nvPr/>
        </p:nvSpPr>
        <p:spPr>
          <a:xfrm>
            <a:off x="3998275" y="886449"/>
            <a:ext cx="7154124" cy="4431983"/>
          </a:xfrm>
          <a:prstGeom prst="rect">
            <a:avLst/>
          </a:prstGeom>
          <a:noFill/>
        </p:spPr>
        <p:txBody>
          <a:bodyPr wrap="square">
            <a:spAutoFit/>
          </a:bodyPr>
          <a:lstStyle/>
          <a:p>
            <a:pPr eaLnBrk="1" fontAlgn="auto" hangingPunct="1">
              <a:spcBef>
                <a:spcPts val="0"/>
              </a:spcBef>
              <a:spcAft>
                <a:spcPts val="0"/>
              </a:spcAft>
              <a:defRPr/>
            </a:pPr>
            <a:r>
              <a:rPr lang="en-GB" sz="5400" b="1" dirty="0">
                <a:solidFill>
                  <a:srgbClr val="002060"/>
                </a:solidFill>
                <a:latin typeface="Verdana Regular" charset="0"/>
                <a:ea typeface="Verdana Regular" charset="0"/>
                <a:cs typeface="Verdana Regular" charset="0"/>
              </a:rPr>
              <a:t>Spot Check</a:t>
            </a:r>
          </a:p>
          <a:p>
            <a:pPr eaLnBrk="1" fontAlgn="auto" hangingPunct="1">
              <a:spcBef>
                <a:spcPts val="0"/>
              </a:spcBef>
              <a:spcAft>
                <a:spcPts val="0"/>
              </a:spcAft>
              <a:defRPr/>
            </a:pPr>
            <a:endParaRPr lang="en-GB" sz="3600" dirty="0">
              <a:solidFill>
                <a:srgbClr val="002060"/>
              </a:solidFill>
              <a:latin typeface="Verdana Regular" charset="0"/>
              <a:ea typeface="Verdana Regular" charset="0"/>
              <a:cs typeface="Verdana Regular" charset="0"/>
            </a:endParaRPr>
          </a:p>
          <a:p>
            <a:pPr eaLnBrk="1" fontAlgn="auto" hangingPunct="1">
              <a:spcBef>
                <a:spcPts val="0"/>
              </a:spcBef>
              <a:spcAft>
                <a:spcPts val="0"/>
              </a:spcAft>
              <a:defRPr/>
            </a:pPr>
            <a:r>
              <a:rPr lang="en-GB" sz="3200" b="1" dirty="0" smtClean="0">
                <a:solidFill>
                  <a:srgbClr val="7030A0"/>
                </a:solidFill>
                <a:latin typeface="Verdana Regular" charset="0"/>
                <a:ea typeface="Verdana Regular" charset="0"/>
                <a:cs typeface="Verdana Regular" charset="0"/>
              </a:rPr>
              <a:t>Tell your partner:</a:t>
            </a:r>
            <a:endParaRPr lang="en-GB" sz="3200" b="1" dirty="0">
              <a:solidFill>
                <a:srgbClr val="7030A0"/>
              </a:solidFill>
              <a:latin typeface="Verdana Regular" charset="0"/>
              <a:ea typeface="Verdana Regular" charset="0"/>
              <a:cs typeface="Verdana Regular" charset="0"/>
            </a:endParaRPr>
          </a:p>
          <a:p>
            <a:pPr marL="342900" indent="-342900" eaLnBrk="1" fontAlgn="auto" hangingPunct="1">
              <a:spcBef>
                <a:spcPts val="0"/>
              </a:spcBef>
              <a:spcAft>
                <a:spcPts val="0"/>
              </a:spcAft>
              <a:buFont typeface="Arial" charset="0"/>
              <a:buChar char="•"/>
              <a:defRPr/>
            </a:pPr>
            <a:r>
              <a:rPr lang="en-GB" sz="3200" dirty="0" smtClean="0">
                <a:solidFill>
                  <a:srgbClr val="7030A0"/>
                </a:solidFill>
                <a:latin typeface="Verdana Regular" charset="0"/>
                <a:ea typeface="Verdana Regular" charset="0"/>
                <a:cs typeface="Verdana Regular" charset="0"/>
              </a:rPr>
              <a:t>When the Victorian period was</a:t>
            </a:r>
          </a:p>
          <a:p>
            <a:pPr marL="342900" indent="-342900" eaLnBrk="1" fontAlgn="auto" hangingPunct="1">
              <a:spcBef>
                <a:spcPts val="0"/>
              </a:spcBef>
              <a:spcAft>
                <a:spcPts val="0"/>
              </a:spcAft>
              <a:buFont typeface="Arial" charset="0"/>
              <a:buChar char="•"/>
              <a:defRPr/>
            </a:pPr>
            <a:r>
              <a:rPr lang="en-GB" sz="3200" dirty="0" smtClean="0">
                <a:solidFill>
                  <a:srgbClr val="7030A0"/>
                </a:solidFill>
                <a:latin typeface="Verdana Regular" charset="0"/>
                <a:ea typeface="Verdana Regular" charset="0"/>
                <a:cs typeface="Verdana Regular" charset="0"/>
              </a:rPr>
              <a:t>Something that changed during this period</a:t>
            </a:r>
          </a:p>
          <a:p>
            <a:pPr marL="342900" indent="-342900" eaLnBrk="1" fontAlgn="auto" hangingPunct="1">
              <a:spcBef>
                <a:spcPts val="0"/>
              </a:spcBef>
              <a:spcAft>
                <a:spcPts val="0"/>
              </a:spcAft>
              <a:buFont typeface="Arial" charset="0"/>
              <a:buChar char="•"/>
              <a:defRPr/>
            </a:pPr>
            <a:r>
              <a:rPr lang="en-GB" sz="3200" dirty="0" smtClean="0">
                <a:solidFill>
                  <a:srgbClr val="7030A0"/>
                </a:solidFill>
                <a:latin typeface="Verdana Regular" charset="0"/>
                <a:ea typeface="Verdana Regular" charset="0"/>
                <a:cs typeface="Verdana Regular" charset="0"/>
              </a:rPr>
              <a:t>Something about everyday life during this period </a:t>
            </a:r>
          </a:p>
        </p:txBody>
      </p:sp>
      <p:pic>
        <p:nvPicPr>
          <p:cNvPr id="19" name="Picture 18"/>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5730425"/>
            <a:ext cx="1119188" cy="1138311"/>
          </a:xfrm>
          <a:prstGeom prst="rect">
            <a:avLst/>
          </a:prstGeom>
          <a:effectLst>
            <a:glow rad="228600">
              <a:schemeClr val="tx1">
                <a:alpha val="40000"/>
              </a:schemeClr>
            </a:glow>
          </a:effectLst>
        </p:spPr>
      </p:pic>
      <p:sp>
        <p:nvSpPr>
          <p:cNvPr id="20" name="TextBox 9"/>
          <p:cNvSpPr txBox="1">
            <a:spLocks noChangeArrowheads="1"/>
          </p:cNvSpPr>
          <p:nvPr/>
        </p:nvSpPr>
        <p:spPr bwMode="auto">
          <a:xfrm>
            <a:off x="1119188" y="6530182"/>
            <a:ext cx="21823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sk-SK" altLang="x-none" sz="1600" dirty="0">
                <a:latin typeface="Verdana Regular" charset="0"/>
                <a:ea typeface="Verdana Regular" charset="0"/>
                <a:cs typeface="Verdana Regular" charset="0"/>
              </a:rPr>
              <a:t> ©</a:t>
            </a:r>
            <a:r>
              <a:rPr lang="en-GB" altLang="x-none" sz="1600" dirty="0" smtClean="0">
                <a:latin typeface="Verdana Regular" charset="0"/>
                <a:ea typeface="Verdana Regular" charset="0"/>
                <a:cs typeface="Verdana Regular" charset="0"/>
              </a:rPr>
              <a:t>KS2History.com</a:t>
            </a:r>
            <a:r>
              <a:rPr lang="sk-SK" altLang="x-none" sz="1600" dirty="0">
                <a:latin typeface="Verdana Regular" charset="0"/>
                <a:ea typeface="Verdana Regular" charset="0"/>
                <a:cs typeface="Verdana Regular" charset="0"/>
              </a:rPr>
              <a:t> </a:t>
            </a:r>
            <a:endParaRPr lang="en-GB" altLang="x-none" sz="1600" dirty="0">
              <a:latin typeface="Verdana Regular" charset="0"/>
              <a:ea typeface="Verdana Regular" charset="0"/>
              <a:cs typeface="Verdana Regular" charset="0"/>
            </a:endParaRPr>
          </a:p>
        </p:txBody>
      </p:sp>
      <p:pic>
        <p:nvPicPr>
          <p:cNvPr id="21" name="Picture 20">
            <a:hlinkClick r:id="" action="ppaction://hlinkshowjump?jump=nextslide"/>
          </p:cNvPr>
          <p:cNvPicPr>
            <a:picLocks noChangeAspect="1"/>
          </p:cNvPicPr>
          <p:nvPr/>
        </p:nvPicPr>
        <p:blipFill>
          <a:blip r:embed="rId4">
            <a:biLevel thresh="25000"/>
          </a:blip>
          <a:stretch>
            <a:fillRect/>
          </a:stretch>
        </p:blipFill>
        <p:spPr>
          <a:xfrm>
            <a:off x="11459793" y="3488242"/>
            <a:ext cx="777027" cy="507496"/>
          </a:xfrm>
          <a:prstGeom prst="rect">
            <a:avLst/>
          </a:prstGeom>
        </p:spPr>
      </p:pic>
      <p:pic>
        <p:nvPicPr>
          <p:cNvPr id="22" name="Picture 21">
            <a:hlinkClick r:id="" action="ppaction://hlinkshowjump?jump=previousslide"/>
          </p:cNvPr>
          <p:cNvPicPr>
            <a:picLocks noChangeAspect="1"/>
          </p:cNvPicPr>
          <p:nvPr/>
        </p:nvPicPr>
        <p:blipFill>
          <a:blip r:embed="rId4">
            <a:biLevel thresh="25000"/>
          </a:blip>
          <a:stretch>
            <a:fillRect/>
          </a:stretch>
        </p:blipFill>
        <p:spPr>
          <a:xfrm rot="10800000">
            <a:off x="0" y="3463333"/>
            <a:ext cx="777027" cy="507496"/>
          </a:xfrm>
          <a:prstGeom prst="rect">
            <a:avLst/>
          </a:prstGeom>
        </p:spPr>
      </p:pic>
      <p:sp>
        <p:nvSpPr>
          <p:cNvPr id="23" name="TextBox 10"/>
          <p:cNvSpPr txBox="1">
            <a:spLocks noChangeArrowheads="1"/>
          </p:cNvSpPr>
          <p:nvPr/>
        </p:nvSpPr>
        <p:spPr bwMode="auto">
          <a:xfrm>
            <a:off x="9059863" y="6407150"/>
            <a:ext cx="5218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dirty="0" smtClean="0">
                <a:latin typeface="Verdana Regular" charset="0"/>
                <a:ea typeface="Verdana Regular" charset="0"/>
                <a:cs typeface="Verdana Regular" charset="0"/>
              </a:rPr>
              <a:t>Victorians </a:t>
            </a:r>
            <a:r>
              <a:rPr lang="en-GB" altLang="x-none" sz="1200" dirty="0">
                <a:latin typeface="Verdana Regular" charset="0"/>
                <a:ea typeface="Verdana Regular" charset="0"/>
                <a:cs typeface="Verdana Regular" charset="0"/>
              </a:rPr>
              <a:t>Lesson 1:</a:t>
            </a:r>
          </a:p>
          <a:p>
            <a:pPr eaLnBrk="1" hangingPunct="1"/>
            <a:r>
              <a:rPr lang="en-GB" altLang="x-none" sz="1200" dirty="0" smtClean="0">
                <a:latin typeface="Verdana Regular" charset="0"/>
                <a:ea typeface="Verdana Regular" charset="0"/>
                <a:cs typeface="Verdana Regular" charset="0"/>
              </a:rPr>
              <a:t>Introduction to the Victorians</a:t>
            </a:r>
            <a:endParaRPr lang="en-GB" altLang="x-none" sz="1200" dirty="0">
              <a:latin typeface="Verdana Regular" charset="0"/>
              <a:ea typeface="Verdana Regular" charset="0"/>
              <a:cs typeface="Verdana Regular" charset="0"/>
            </a:endParaRPr>
          </a:p>
        </p:txBody>
      </p:sp>
    </p:spTree>
    <p:extLst>
      <p:ext uri="{BB962C8B-B14F-4D97-AF65-F5344CB8AC3E}">
        <p14:creationId xmlns:p14="http://schemas.microsoft.com/office/powerpoint/2010/main" val="10652542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49795" y="624593"/>
            <a:ext cx="10544175" cy="5767387"/>
          </a:xfrm>
          <a:prstGeom prst="rect">
            <a:avLst/>
          </a:prstGeom>
          <a:solidFill>
            <a:schemeClr val="accent3">
              <a:lumMod val="20000"/>
              <a:lumOff val="80000"/>
              <a:alpha val="91000"/>
            </a:schemeClr>
          </a:solidFill>
          <a:ln w="57150">
            <a:solidFill>
              <a:schemeClr val="tx1"/>
            </a:solidFill>
          </a:ln>
        </p:spPr>
        <p:style>
          <a:lnRef idx="2">
            <a:schemeClr val="accent5"/>
          </a:lnRef>
          <a:fillRef idx="1001">
            <a:schemeClr val="lt2"/>
          </a:fillRef>
          <a:effectRef idx="0">
            <a:schemeClr val="accent5"/>
          </a:effectRef>
          <a:fontRef idx="minor">
            <a:schemeClr val="dk1"/>
          </a:fontRef>
        </p:style>
        <p:txBody>
          <a:bodyPr anchor="ctr"/>
          <a:lstStyle/>
          <a:p>
            <a:pPr algn="ctr" eaLnBrk="1" fontAlgn="auto" hangingPunct="1">
              <a:spcBef>
                <a:spcPts val="0"/>
              </a:spcBef>
              <a:spcAft>
                <a:spcPts val="0"/>
              </a:spcAft>
              <a:defRPr/>
            </a:pPr>
            <a:endParaRPr lang="en-GB" dirty="0"/>
          </a:p>
        </p:txBody>
      </p:sp>
      <p:sp>
        <p:nvSpPr>
          <p:cNvPr id="27652" name="TextBox 11"/>
          <p:cNvSpPr txBox="1">
            <a:spLocks noChangeArrowheads="1"/>
          </p:cNvSpPr>
          <p:nvPr/>
        </p:nvSpPr>
        <p:spPr bwMode="auto">
          <a:xfrm>
            <a:off x="341313" y="107950"/>
            <a:ext cx="3006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dirty="0">
                <a:latin typeface="Verdana Regular" charset="0"/>
                <a:ea typeface="Verdana Regular" charset="0"/>
                <a:cs typeface="Verdana Regular" charset="0"/>
              </a:rPr>
              <a:t>Plenary</a:t>
            </a:r>
          </a:p>
        </p:txBody>
      </p:sp>
      <p:sp>
        <p:nvSpPr>
          <p:cNvPr id="7" name="TextBox 6"/>
          <p:cNvSpPr txBox="1"/>
          <p:nvPr/>
        </p:nvSpPr>
        <p:spPr>
          <a:xfrm>
            <a:off x="1185558" y="699818"/>
            <a:ext cx="9817100" cy="769441"/>
          </a:xfrm>
          <a:prstGeom prst="rect">
            <a:avLst/>
          </a:prstGeom>
          <a:noFill/>
        </p:spPr>
        <p:txBody>
          <a:bodyPr>
            <a:spAutoFit/>
          </a:bodyPr>
          <a:lstStyle/>
          <a:p>
            <a:pPr eaLnBrk="1" fontAlgn="auto" hangingPunct="1">
              <a:spcBef>
                <a:spcPts val="0"/>
              </a:spcBef>
              <a:spcAft>
                <a:spcPts val="0"/>
              </a:spcAft>
              <a:defRPr/>
            </a:pPr>
            <a:r>
              <a:rPr lang="en-US" sz="4400" b="1" dirty="0" smtClean="0">
                <a:solidFill>
                  <a:srgbClr val="002060"/>
                </a:solidFill>
                <a:latin typeface="Verdana Regular" charset="0"/>
                <a:ea typeface="Verdana Regular" charset="0"/>
                <a:cs typeface="Verdana Regular" charset="0"/>
              </a:rPr>
              <a:t>Would I lie to you?</a:t>
            </a:r>
            <a:endParaRPr lang="en-GB" sz="2400" b="1" dirty="0">
              <a:solidFill>
                <a:srgbClr val="7030A0"/>
              </a:solidFill>
              <a:latin typeface="Verdana Regular" charset="0"/>
              <a:ea typeface="Verdana Regular" charset="0"/>
              <a:cs typeface="Verdana Regular" charset="0"/>
            </a:endParaRPr>
          </a:p>
        </p:txBody>
      </p:sp>
      <p:sp>
        <p:nvSpPr>
          <p:cNvPr id="4" name="Rectangle 3"/>
          <p:cNvSpPr/>
          <p:nvPr/>
        </p:nvSpPr>
        <p:spPr>
          <a:xfrm>
            <a:off x="1088735" y="1438454"/>
            <a:ext cx="6430474" cy="830997"/>
          </a:xfrm>
          <a:prstGeom prst="rect">
            <a:avLst/>
          </a:prstGeom>
        </p:spPr>
        <p:txBody>
          <a:bodyPr wrap="square">
            <a:spAutoFit/>
          </a:bodyPr>
          <a:lstStyle/>
          <a:p>
            <a:pPr eaLnBrk="1" fontAlgn="auto" hangingPunct="1">
              <a:spcBef>
                <a:spcPts val="0"/>
              </a:spcBef>
              <a:spcAft>
                <a:spcPts val="0"/>
              </a:spcAft>
              <a:defRPr/>
            </a:pPr>
            <a:r>
              <a:rPr lang="en-GB" sz="1600" dirty="0" smtClean="0">
                <a:solidFill>
                  <a:srgbClr val="7030A0"/>
                </a:solidFill>
                <a:latin typeface="Verdana Regular" charset="0"/>
                <a:ea typeface="Verdana Regular" charset="0"/>
                <a:cs typeface="Verdana Regular" charset="0"/>
              </a:rPr>
              <a:t>Read the facts below about Victorian times. Three are true and one of them is false </a:t>
            </a:r>
            <a:r>
              <a:rPr lang="mr-IN" sz="1600" dirty="0" smtClean="0">
                <a:solidFill>
                  <a:srgbClr val="7030A0"/>
                </a:solidFill>
                <a:latin typeface="Verdana Regular" charset="0"/>
                <a:ea typeface="Verdana Regular" charset="0"/>
                <a:cs typeface="Verdana Regular" charset="0"/>
              </a:rPr>
              <a:t>–</a:t>
            </a:r>
            <a:r>
              <a:rPr lang="en-GB" sz="1600" dirty="0" smtClean="0">
                <a:solidFill>
                  <a:srgbClr val="7030A0"/>
                </a:solidFill>
                <a:latin typeface="Verdana Regular" charset="0"/>
                <a:ea typeface="Verdana Regular" charset="0"/>
                <a:cs typeface="Verdana Regular" charset="0"/>
              </a:rPr>
              <a:t> can you guess which one is a lie?</a:t>
            </a:r>
            <a:r>
              <a:rPr lang="en-GB" sz="1600" dirty="0">
                <a:solidFill>
                  <a:srgbClr val="7030A0"/>
                </a:solidFill>
                <a:latin typeface="Verdana Regular" charset="0"/>
                <a:ea typeface="Verdana Regular" charset="0"/>
                <a:cs typeface="Verdana Regular" charset="0"/>
              </a:rPr>
              <a:t> </a:t>
            </a:r>
            <a:r>
              <a:rPr lang="en-GB" sz="1600" dirty="0" smtClean="0">
                <a:solidFill>
                  <a:srgbClr val="7030A0"/>
                </a:solidFill>
                <a:latin typeface="Verdana Regular" charset="0"/>
                <a:ea typeface="Verdana Regular" charset="0"/>
                <a:cs typeface="Verdana Regular" charset="0"/>
              </a:rPr>
              <a:t>  (Answer on next slide)</a:t>
            </a:r>
            <a:endParaRPr lang="en-GB" sz="1600" dirty="0">
              <a:solidFill>
                <a:srgbClr val="7030A0"/>
              </a:solidFill>
              <a:latin typeface="Verdana Regular" charset="0"/>
              <a:ea typeface="Verdana Regular" charset="0"/>
              <a:cs typeface="Verdana Regular" charset="0"/>
            </a:endParaRPr>
          </a:p>
        </p:txBody>
      </p:sp>
      <p:sp>
        <p:nvSpPr>
          <p:cNvPr id="13" name="TextBox 9"/>
          <p:cNvSpPr txBox="1">
            <a:spLocks noChangeArrowheads="1"/>
          </p:cNvSpPr>
          <p:nvPr/>
        </p:nvSpPr>
        <p:spPr bwMode="auto">
          <a:xfrm>
            <a:off x="1119188" y="6530182"/>
            <a:ext cx="21823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sk-SK" altLang="x-none" sz="1600" dirty="0">
                <a:latin typeface="Verdana Regular" charset="0"/>
                <a:ea typeface="Verdana Regular" charset="0"/>
                <a:cs typeface="Verdana Regular" charset="0"/>
              </a:rPr>
              <a:t> ©</a:t>
            </a:r>
            <a:r>
              <a:rPr lang="en-GB" altLang="x-none" sz="1600" dirty="0" smtClean="0">
                <a:latin typeface="Verdana Regular" charset="0"/>
                <a:ea typeface="Verdana Regular" charset="0"/>
                <a:cs typeface="Verdana Regular" charset="0"/>
              </a:rPr>
              <a:t>KS2History.com</a:t>
            </a:r>
            <a:r>
              <a:rPr lang="sk-SK" altLang="x-none" sz="1600" dirty="0">
                <a:latin typeface="Verdana Regular" charset="0"/>
                <a:ea typeface="Verdana Regular" charset="0"/>
                <a:cs typeface="Verdana Regular" charset="0"/>
              </a:rPr>
              <a:t> </a:t>
            </a:r>
            <a:endParaRPr lang="en-GB" altLang="x-none" sz="1600" dirty="0">
              <a:latin typeface="Verdana Regular" charset="0"/>
              <a:ea typeface="Verdana Regular" charset="0"/>
              <a:cs typeface="Verdana Regular" charset="0"/>
            </a:endParaRPr>
          </a:p>
        </p:txBody>
      </p:sp>
      <p:pic>
        <p:nvPicPr>
          <p:cNvPr id="14" name="Picture 13"/>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5730425"/>
            <a:ext cx="1119188" cy="1138311"/>
          </a:xfrm>
          <a:prstGeom prst="rect">
            <a:avLst/>
          </a:prstGeom>
          <a:effectLst>
            <a:glow rad="228600">
              <a:schemeClr val="tx1">
                <a:alpha val="40000"/>
              </a:schemeClr>
            </a:glow>
          </a:effectLst>
        </p:spPr>
      </p:pic>
      <p:sp>
        <p:nvSpPr>
          <p:cNvPr id="2" name="Rectangle 1"/>
          <p:cNvSpPr/>
          <p:nvPr/>
        </p:nvSpPr>
        <p:spPr>
          <a:xfrm>
            <a:off x="1246518" y="2346960"/>
            <a:ext cx="4453242" cy="1706880"/>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smtClean="0">
                <a:solidFill>
                  <a:srgbClr val="0070C0"/>
                </a:solidFill>
                <a:latin typeface="Verdana Regular" charset="0"/>
                <a:ea typeface="Verdana Regular" charset="0"/>
                <a:cs typeface="Verdana Regular" charset="0"/>
              </a:rPr>
              <a:t>Many </a:t>
            </a:r>
            <a:r>
              <a:rPr lang="en-US" sz="1600" b="1" dirty="0" smtClean="0">
                <a:solidFill>
                  <a:srgbClr val="0070C0"/>
                </a:solidFill>
                <a:latin typeface="Verdana Regular" charset="0"/>
                <a:ea typeface="Verdana Regular" charset="0"/>
                <a:cs typeface="Verdana Regular" charset="0"/>
              </a:rPr>
              <a:t>children had to go to work </a:t>
            </a:r>
            <a:r>
              <a:rPr lang="en-US" sz="1600" dirty="0" smtClean="0">
                <a:solidFill>
                  <a:srgbClr val="0070C0"/>
                </a:solidFill>
                <a:latin typeface="Verdana Regular" charset="0"/>
                <a:ea typeface="Verdana Regular" charset="0"/>
                <a:cs typeface="Verdana Regular" charset="0"/>
              </a:rPr>
              <a:t>in Victorian times. Work was sometimes very dangerous and included tasks like climbing up chimneys, cleaning factory machines or travelling down dark mines.</a:t>
            </a:r>
            <a:endParaRPr lang="en-GB" sz="1600" dirty="0">
              <a:solidFill>
                <a:srgbClr val="0070C0"/>
              </a:solidFill>
              <a:latin typeface="Verdana Regular" charset="0"/>
              <a:ea typeface="Verdana Regular" charset="0"/>
              <a:cs typeface="Verdana Regular" charset="0"/>
            </a:endParaRPr>
          </a:p>
        </p:txBody>
      </p:sp>
      <p:sp>
        <p:nvSpPr>
          <p:cNvPr id="18" name="Rectangle 17"/>
          <p:cNvSpPr/>
          <p:nvPr/>
        </p:nvSpPr>
        <p:spPr>
          <a:xfrm>
            <a:off x="6327278" y="2346960"/>
            <a:ext cx="4453242" cy="1706880"/>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smtClean="0">
                <a:solidFill>
                  <a:srgbClr val="0070C0"/>
                </a:solidFill>
                <a:latin typeface="Verdana Regular" charset="0"/>
                <a:ea typeface="Verdana Regular" charset="0"/>
                <a:cs typeface="Verdana Regular" charset="0"/>
              </a:rPr>
              <a:t>In Victorian schools, </a:t>
            </a:r>
            <a:r>
              <a:rPr lang="en-US" sz="1600" b="1" dirty="0" smtClean="0">
                <a:solidFill>
                  <a:srgbClr val="0070C0"/>
                </a:solidFill>
                <a:latin typeface="Verdana Regular" charset="0"/>
                <a:ea typeface="Verdana Regular" charset="0"/>
                <a:cs typeface="Verdana Regular" charset="0"/>
              </a:rPr>
              <a:t>classes were so big that there were sometimes 100 children in them </a:t>
            </a:r>
            <a:r>
              <a:rPr lang="en-US" sz="1600" dirty="0" smtClean="0">
                <a:solidFill>
                  <a:srgbClr val="0070C0"/>
                </a:solidFill>
                <a:latin typeface="Verdana Regular" charset="0"/>
                <a:ea typeface="Verdana Regular" charset="0"/>
                <a:cs typeface="Verdana Regular" charset="0"/>
              </a:rPr>
              <a:t>and the children were hit with a cane as a punishment for breaking the strict rules.</a:t>
            </a:r>
            <a:endParaRPr lang="en-GB" sz="1600" dirty="0">
              <a:solidFill>
                <a:srgbClr val="0070C0"/>
              </a:solidFill>
              <a:latin typeface="Verdana Regular" charset="0"/>
              <a:ea typeface="Verdana Regular" charset="0"/>
              <a:cs typeface="Verdana Regular" charset="0"/>
            </a:endParaRPr>
          </a:p>
        </p:txBody>
      </p:sp>
      <p:sp>
        <p:nvSpPr>
          <p:cNvPr id="19" name="Rectangle 18"/>
          <p:cNvSpPr/>
          <p:nvPr/>
        </p:nvSpPr>
        <p:spPr>
          <a:xfrm>
            <a:off x="6327278" y="4404493"/>
            <a:ext cx="4453242" cy="1706880"/>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smtClean="0">
                <a:solidFill>
                  <a:srgbClr val="0070C0"/>
                </a:solidFill>
                <a:latin typeface="Verdana Regular" charset="0"/>
                <a:ea typeface="Verdana Regular" charset="0"/>
                <a:cs typeface="Verdana Regular" charset="0"/>
              </a:rPr>
              <a:t>During the </a:t>
            </a:r>
            <a:r>
              <a:rPr lang="en-US" sz="1600" dirty="0">
                <a:solidFill>
                  <a:srgbClr val="0070C0"/>
                </a:solidFill>
                <a:latin typeface="Verdana Regular" charset="0"/>
                <a:ea typeface="Verdana Regular" charset="0"/>
                <a:cs typeface="Verdana Regular" charset="0"/>
              </a:rPr>
              <a:t>V</a:t>
            </a:r>
            <a:r>
              <a:rPr lang="en-US" sz="1600" dirty="0" smtClean="0">
                <a:solidFill>
                  <a:srgbClr val="0070C0"/>
                </a:solidFill>
                <a:latin typeface="Verdana Regular" charset="0"/>
                <a:ea typeface="Verdana Regular" charset="0"/>
                <a:cs typeface="Verdana Regular" charset="0"/>
              </a:rPr>
              <a:t>ictorian period, </a:t>
            </a:r>
            <a:r>
              <a:rPr lang="en-US" sz="1600" dirty="0">
                <a:solidFill>
                  <a:srgbClr val="0070C0"/>
                </a:solidFill>
                <a:latin typeface="Verdana Regular" charset="0"/>
                <a:ea typeface="Verdana Regular" charset="0"/>
                <a:cs typeface="Verdana Regular" charset="0"/>
              </a:rPr>
              <a:t>Britain </a:t>
            </a:r>
            <a:r>
              <a:rPr lang="en-US" sz="1600" dirty="0" smtClean="0">
                <a:solidFill>
                  <a:srgbClr val="0070C0"/>
                </a:solidFill>
                <a:latin typeface="Verdana Regular" charset="0"/>
                <a:ea typeface="Verdana Regular" charset="0"/>
                <a:cs typeface="Verdana Regular" charset="0"/>
              </a:rPr>
              <a:t>was to become </a:t>
            </a:r>
            <a:r>
              <a:rPr lang="en-US" sz="1600" b="1" dirty="0" smtClean="0">
                <a:solidFill>
                  <a:srgbClr val="0070C0"/>
                </a:solidFill>
                <a:latin typeface="Verdana Regular" charset="0"/>
                <a:ea typeface="Verdana Regular" charset="0"/>
                <a:cs typeface="Verdana Regular" charset="0"/>
              </a:rPr>
              <a:t>the </a:t>
            </a:r>
            <a:r>
              <a:rPr lang="en-US" sz="1600" b="1" dirty="0">
                <a:solidFill>
                  <a:srgbClr val="0070C0"/>
                </a:solidFill>
                <a:latin typeface="Verdana Regular" charset="0"/>
                <a:ea typeface="Verdana Regular" charset="0"/>
                <a:cs typeface="Verdana Regular" charset="0"/>
              </a:rPr>
              <a:t>richest country in the </a:t>
            </a:r>
            <a:r>
              <a:rPr lang="en-US" sz="1600" b="1" dirty="0" smtClean="0">
                <a:solidFill>
                  <a:srgbClr val="0070C0"/>
                </a:solidFill>
                <a:latin typeface="Verdana Regular" charset="0"/>
                <a:ea typeface="Verdana Regular" charset="0"/>
                <a:cs typeface="Verdana Regular" charset="0"/>
              </a:rPr>
              <a:t>whole world with the largest empire</a:t>
            </a:r>
            <a:r>
              <a:rPr lang="en-US" sz="1600" dirty="0" smtClean="0">
                <a:solidFill>
                  <a:srgbClr val="0070C0"/>
                </a:solidFill>
                <a:latin typeface="Verdana Regular" charset="0"/>
                <a:ea typeface="Verdana Regular" charset="0"/>
                <a:cs typeface="Verdana Regular" charset="0"/>
              </a:rPr>
              <a:t>. It</a:t>
            </a:r>
            <a:r>
              <a:rPr lang="en-US" sz="1600" dirty="0">
                <a:solidFill>
                  <a:srgbClr val="0070C0"/>
                </a:solidFill>
                <a:latin typeface="Verdana Regular" charset="0"/>
                <a:ea typeface="Verdana Regular" charset="0"/>
                <a:cs typeface="Verdana Regular" charset="0"/>
              </a:rPr>
              <a:t>s</a:t>
            </a:r>
            <a:r>
              <a:rPr lang="en-US" sz="1600" dirty="0" smtClean="0">
                <a:solidFill>
                  <a:srgbClr val="0070C0"/>
                </a:solidFill>
                <a:latin typeface="Verdana Regular" charset="0"/>
                <a:ea typeface="Verdana Regular" charset="0"/>
                <a:cs typeface="Verdana Regular" charset="0"/>
              </a:rPr>
              <a:t> empire was so powerful that by 1901, it ruled over a quarter of the world’s population.</a:t>
            </a:r>
            <a:endParaRPr lang="en-GB" sz="1600" dirty="0">
              <a:solidFill>
                <a:srgbClr val="0070C0"/>
              </a:solidFill>
              <a:latin typeface="Verdana Regular" charset="0"/>
              <a:ea typeface="Verdana Regular" charset="0"/>
              <a:cs typeface="Verdana Regular" charset="0"/>
            </a:endParaRPr>
          </a:p>
        </p:txBody>
      </p:sp>
      <p:sp>
        <p:nvSpPr>
          <p:cNvPr id="20" name="Rectangle 19"/>
          <p:cNvSpPr/>
          <p:nvPr/>
        </p:nvSpPr>
        <p:spPr>
          <a:xfrm>
            <a:off x="1246518" y="4404493"/>
            <a:ext cx="4453242" cy="1706880"/>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smtClean="0">
                <a:solidFill>
                  <a:srgbClr val="0070C0"/>
                </a:solidFill>
                <a:latin typeface="Verdana Regular" charset="0"/>
                <a:ea typeface="Verdana Regular" charset="0"/>
                <a:cs typeface="Verdana Regular" charset="0"/>
              </a:rPr>
              <a:t>Queen Victoria was </a:t>
            </a:r>
            <a:r>
              <a:rPr lang="en-US" sz="1600" b="1" dirty="0" smtClean="0">
                <a:solidFill>
                  <a:srgbClr val="0070C0"/>
                </a:solidFill>
                <a:latin typeface="Verdana Regular" charset="0"/>
                <a:ea typeface="Verdana Regular" charset="0"/>
                <a:cs typeface="Verdana Regular" charset="0"/>
              </a:rPr>
              <a:t>the first person to invent the typewriter</a:t>
            </a:r>
            <a:r>
              <a:rPr lang="en-US" sz="1600" dirty="0" smtClean="0">
                <a:solidFill>
                  <a:srgbClr val="0070C0"/>
                </a:solidFill>
                <a:latin typeface="Verdana Regular" charset="0"/>
                <a:ea typeface="Verdana Regular" charset="0"/>
                <a:cs typeface="Verdana Regular" charset="0"/>
              </a:rPr>
              <a:t>. One time she grew so tired of writing her diary with an ink pen that she stayed up all night to invent a machine that could write for her. </a:t>
            </a:r>
            <a:endParaRPr lang="en-GB" sz="1600" dirty="0">
              <a:solidFill>
                <a:srgbClr val="0070C0"/>
              </a:solidFill>
              <a:latin typeface="Verdana Regular" charset="0"/>
              <a:ea typeface="Verdana Regular" charset="0"/>
              <a:cs typeface="Verdana Regular" charset="0"/>
            </a:endParaRPr>
          </a:p>
        </p:txBody>
      </p:sp>
      <p:pic>
        <p:nvPicPr>
          <p:cNvPr id="3" name="Picture 2"/>
          <p:cNvPicPr>
            <a:picLocks noChangeAspect="1"/>
          </p:cNvPicPr>
          <p:nvPr/>
        </p:nvPicPr>
        <p:blipFill>
          <a:blip r:embed="rId3">
            <a:duotone>
              <a:schemeClr val="accent1">
                <a:shade val="45000"/>
                <a:satMod val="135000"/>
              </a:schemeClr>
              <a:prstClr val="white"/>
            </a:duotone>
          </a:blip>
          <a:stretch>
            <a:fillRect/>
          </a:stretch>
        </p:blipFill>
        <p:spPr>
          <a:xfrm rot="878130">
            <a:off x="7455038" y="766997"/>
            <a:ext cx="792818" cy="1316222"/>
          </a:xfrm>
          <a:prstGeom prst="rect">
            <a:avLst/>
          </a:prstGeom>
        </p:spPr>
      </p:pic>
      <p:pic>
        <p:nvPicPr>
          <p:cNvPr id="21" name="Picture 20"/>
          <p:cNvPicPr>
            <a:picLocks noChangeAspect="1"/>
          </p:cNvPicPr>
          <p:nvPr/>
        </p:nvPicPr>
        <p:blipFill>
          <a:blip r:embed="rId3">
            <a:duotone>
              <a:schemeClr val="accent2">
                <a:shade val="45000"/>
                <a:satMod val="135000"/>
              </a:schemeClr>
              <a:prstClr val="white"/>
            </a:duotone>
          </a:blip>
          <a:stretch>
            <a:fillRect/>
          </a:stretch>
        </p:blipFill>
        <p:spPr>
          <a:xfrm rot="20917120">
            <a:off x="8684951" y="779212"/>
            <a:ext cx="792818" cy="1316222"/>
          </a:xfrm>
          <a:prstGeom prst="rect">
            <a:avLst/>
          </a:prstGeom>
        </p:spPr>
      </p:pic>
      <p:pic>
        <p:nvPicPr>
          <p:cNvPr id="22" name="Picture 21"/>
          <p:cNvPicPr>
            <a:picLocks noChangeAspect="1"/>
          </p:cNvPicPr>
          <p:nvPr/>
        </p:nvPicPr>
        <p:blipFill>
          <a:blip r:embed="rId3">
            <a:duotone>
              <a:schemeClr val="accent5">
                <a:shade val="45000"/>
                <a:satMod val="135000"/>
              </a:schemeClr>
              <a:prstClr val="white"/>
            </a:duotone>
          </a:blip>
          <a:stretch>
            <a:fillRect/>
          </a:stretch>
        </p:blipFill>
        <p:spPr>
          <a:xfrm rot="696613">
            <a:off x="9761277" y="842761"/>
            <a:ext cx="792818" cy="1316222"/>
          </a:xfrm>
          <a:prstGeom prst="rect">
            <a:avLst/>
          </a:prstGeom>
        </p:spPr>
      </p:pic>
      <p:pic>
        <p:nvPicPr>
          <p:cNvPr id="17" name="Picture 16">
            <a:hlinkClick r:id="" action="ppaction://hlinkshowjump?jump=nextslide"/>
          </p:cNvPr>
          <p:cNvPicPr>
            <a:picLocks noChangeAspect="1"/>
          </p:cNvPicPr>
          <p:nvPr/>
        </p:nvPicPr>
        <p:blipFill>
          <a:blip r:embed="rId4">
            <a:biLevel thresh="25000"/>
          </a:blip>
          <a:stretch>
            <a:fillRect/>
          </a:stretch>
        </p:blipFill>
        <p:spPr>
          <a:xfrm>
            <a:off x="11459793" y="3488242"/>
            <a:ext cx="777027" cy="507496"/>
          </a:xfrm>
          <a:prstGeom prst="rect">
            <a:avLst/>
          </a:prstGeom>
        </p:spPr>
      </p:pic>
      <p:pic>
        <p:nvPicPr>
          <p:cNvPr id="23" name="Picture 22">
            <a:hlinkClick r:id="" action="ppaction://hlinkshowjump?jump=previousslide"/>
          </p:cNvPr>
          <p:cNvPicPr>
            <a:picLocks noChangeAspect="1"/>
          </p:cNvPicPr>
          <p:nvPr/>
        </p:nvPicPr>
        <p:blipFill>
          <a:blip r:embed="rId4">
            <a:biLevel thresh="25000"/>
          </a:blip>
          <a:stretch>
            <a:fillRect/>
          </a:stretch>
        </p:blipFill>
        <p:spPr>
          <a:xfrm rot="10800000">
            <a:off x="0" y="3463333"/>
            <a:ext cx="777027" cy="507496"/>
          </a:xfrm>
          <a:prstGeom prst="rect">
            <a:avLst/>
          </a:prstGeom>
        </p:spPr>
      </p:pic>
      <p:sp>
        <p:nvSpPr>
          <p:cNvPr id="24" name="TextBox 10"/>
          <p:cNvSpPr txBox="1">
            <a:spLocks noChangeArrowheads="1"/>
          </p:cNvSpPr>
          <p:nvPr/>
        </p:nvSpPr>
        <p:spPr bwMode="auto">
          <a:xfrm>
            <a:off x="9059863" y="6407150"/>
            <a:ext cx="5218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dirty="0" smtClean="0">
                <a:latin typeface="Verdana Regular" charset="0"/>
                <a:ea typeface="Verdana Regular" charset="0"/>
                <a:cs typeface="Verdana Regular" charset="0"/>
              </a:rPr>
              <a:t>Victorians </a:t>
            </a:r>
            <a:r>
              <a:rPr lang="en-GB" altLang="x-none" sz="1200" dirty="0">
                <a:latin typeface="Verdana Regular" charset="0"/>
                <a:ea typeface="Verdana Regular" charset="0"/>
                <a:cs typeface="Verdana Regular" charset="0"/>
              </a:rPr>
              <a:t>Lesson 1:</a:t>
            </a:r>
          </a:p>
          <a:p>
            <a:pPr eaLnBrk="1" hangingPunct="1"/>
            <a:r>
              <a:rPr lang="en-GB" altLang="x-none" sz="1200" dirty="0" smtClean="0">
                <a:latin typeface="Verdana Regular" charset="0"/>
                <a:ea typeface="Verdana Regular" charset="0"/>
                <a:cs typeface="Verdana Regular" charset="0"/>
              </a:rPr>
              <a:t>Introduction to the Victorians</a:t>
            </a:r>
            <a:endParaRPr lang="en-GB" altLang="x-none" sz="1200" dirty="0">
              <a:latin typeface="Verdana Regular" charset="0"/>
              <a:ea typeface="Verdana Regular" charset="0"/>
              <a:cs typeface="Verdana Regular" charset="0"/>
            </a:endParaRPr>
          </a:p>
        </p:txBody>
      </p:sp>
    </p:spTree>
    <p:extLst>
      <p:ext uri="{BB962C8B-B14F-4D97-AF65-F5344CB8AC3E}">
        <p14:creationId xmlns:p14="http://schemas.microsoft.com/office/powerpoint/2010/main" val="15119731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49795" y="624593"/>
            <a:ext cx="10544175" cy="5767387"/>
          </a:xfrm>
          <a:prstGeom prst="rect">
            <a:avLst/>
          </a:prstGeom>
          <a:solidFill>
            <a:schemeClr val="accent3">
              <a:lumMod val="20000"/>
              <a:lumOff val="80000"/>
              <a:alpha val="91000"/>
            </a:schemeClr>
          </a:solidFill>
          <a:ln w="57150">
            <a:solidFill>
              <a:schemeClr val="tx1"/>
            </a:solidFill>
          </a:ln>
        </p:spPr>
        <p:style>
          <a:lnRef idx="2">
            <a:schemeClr val="accent5"/>
          </a:lnRef>
          <a:fillRef idx="1001">
            <a:schemeClr val="lt2"/>
          </a:fillRef>
          <a:effectRef idx="0">
            <a:schemeClr val="accent5"/>
          </a:effectRef>
          <a:fontRef idx="minor">
            <a:schemeClr val="dk1"/>
          </a:fontRef>
        </p:style>
        <p:txBody>
          <a:bodyPr anchor="ctr"/>
          <a:lstStyle/>
          <a:p>
            <a:pPr algn="ctr" eaLnBrk="1" fontAlgn="auto" hangingPunct="1">
              <a:spcBef>
                <a:spcPts val="0"/>
              </a:spcBef>
              <a:spcAft>
                <a:spcPts val="0"/>
              </a:spcAft>
              <a:defRPr/>
            </a:pPr>
            <a:endParaRPr lang="en-GB" dirty="0"/>
          </a:p>
        </p:txBody>
      </p:sp>
      <p:sp>
        <p:nvSpPr>
          <p:cNvPr id="27652" name="TextBox 11"/>
          <p:cNvSpPr txBox="1">
            <a:spLocks noChangeArrowheads="1"/>
          </p:cNvSpPr>
          <p:nvPr/>
        </p:nvSpPr>
        <p:spPr bwMode="auto">
          <a:xfrm>
            <a:off x="341313" y="107950"/>
            <a:ext cx="3006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dirty="0">
                <a:latin typeface="Verdana Regular" charset="0"/>
                <a:ea typeface="Verdana Regular" charset="0"/>
                <a:cs typeface="Verdana Regular" charset="0"/>
              </a:rPr>
              <a:t>Plenary</a:t>
            </a:r>
          </a:p>
        </p:txBody>
      </p:sp>
      <p:sp>
        <p:nvSpPr>
          <p:cNvPr id="7" name="TextBox 6"/>
          <p:cNvSpPr txBox="1"/>
          <p:nvPr/>
        </p:nvSpPr>
        <p:spPr>
          <a:xfrm>
            <a:off x="1185558" y="699818"/>
            <a:ext cx="9817100" cy="769441"/>
          </a:xfrm>
          <a:prstGeom prst="rect">
            <a:avLst/>
          </a:prstGeom>
          <a:noFill/>
        </p:spPr>
        <p:txBody>
          <a:bodyPr>
            <a:spAutoFit/>
          </a:bodyPr>
          <a:lstStyle/>
          <a:p>
            <a:pPr eaLnBrk="1" fontAlgn="auto" hangingPunct="1">
              <a:spcBef>
                <a:spcPts val="0"/>
              </a:spcBef>
              <a:spcAft>
                <a:spcPts val="0"/>
              </a:spcAft>
              <a:defRPr/>
            </a:pPr>
            <a:r>
              <a:rPr lang="en-US" sz="4400" dirty="0" smtClean="0">
                <a:solidFill>
                  <a:srgbClr val="002060"/>
                </a:solidFill>
                <a:latin typeface="Verdana Regular" charset="0"/>
                <a:ea typeface="Verdana Regular" charset="0"/>
                <a:cs typeface="Verdana Regular" charset="0"/>
              </a:rPr>
              <a:t>Would I lie to you?</a:t>
            </a:r>
            <a:endParaRPr lang="en-GB" sz="2400" dirty="0">
              <a:solidFill>
                <a:srgbClr val="7030A0"/>
              </a:solidFill>
              <a:latin typeface="Verdana Regular" charset="0"/>
              <a:ea typeface="Verdana Regular" charset="0"/>
              <a:cs typeface="Verdana Regular" charset="0"/>
            </a:endParaRPr>
          </a:p>
        </p:txBody>
      </p:sp>
      <p:sp>
        <p:nvSpPr>
          <p:cNvPr id="4" name="Rectangle 3"/>
          <p:cNvSpPr/>
          <p:nvPr/>
        </p:nvSpPr>
        <p:spPr>
          <a:xfrm>
            <a:off x="1192644" y="1646271"/>
            <a:ext cx="6430474" cy="400110"/>
          </a:xfrm>
          <a:prstGeom prst="rect">
            <a:avLst/>
          </a:prstGeom>
        </p:spPr>
        <p:txBody>
          <a:bodyPr wrap="square">
            <a:spAutoFit/>
          </a:bodyPr>
          <a:lstStyle/>
          <a:p>
            <a:pPr eaLnBrk="1" fontAlgn="auto" hangingPunct="1">
              <a:spcBef>
                <a:spcPts val="0"/>
              </a:spcBef>
              <a:spcAft>
                <a:spcPts val="0"/>
              </a:spcAft>
              <a:defRPr/>
            </a:pPr>
            <a:r>
              <a:rPr lang="en-US" sz="2000" b="1" dirty="0" smtClean="0">
                <a:solidFill>
                  <a:srgbClr val="7030A0"/>
                </a:solidFill>
                <a:latin typeface="Verdana Regular" charset="0"/>
                <a:ea typeface="Verdana Regular" charset="0"/>
                <a:cs typeface="Verdana Regular" charset="0"/>
              </a:rPr>
              <a:t>Answer: </a:t>
            </a:r>
            <a:r>
              <a:rPr lang="en-US" sz="2000" dirty="0" smtClean="0">
                <a:solidFill>
                  <a:srgbClr val="7030A0"/>
                </a:solidFill>
                <a:latin typeface="Verdana Regular" charset="0"/>
                <a:ea typeface="Verdana Regular" charset="0"/>
                <a:cs typeface="Verdana Regular" charset="0"/>
              </a:rPr>
              <a:t>the red one is false!</a:t>
            </a:r>
            <a:endParaRPr lang="en-GB" sz="2000" dirty="0">
              <a:solidFill>
                <a:srgbClr val="7030A0"/>
              </a:solidFill>
              <a:latin typeface="Verdana Regular" charset="0"/>
              <a:ea typeface="Verdana Regular" charset="0"/>
              <a:cs typeface="Verdana Regular" charset="0"/>
            </a:endParaRPr>
          </a:p>
        </p:txBody>
      </p:sp>
      <p:sp>
        <p:nvSpPr>
          <p:cNvPr id="13" name="TextBox 9"/>
          <p:cNvSpPr txBox="1">
            <a:spLocks noChangeArrowheads="1"/>
          </p:cNvSpPr>
          <p:nvPr/>
        </p:nvSpPr>
        <p:spPr bwMode="auto">
          <a:xfrm>
            <a:off x="1119188" y="6530182"/>
            <a:ext cx="21823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sk-SK" altLang="x-none" sz="1600" dirty="0">
                <a:latin typeface="Verdana Regular" charset="0"/>
                <a:ea typeface="Verdana Regular" charset="0"/>
                <a:cs typeface="Verdana Regular" charset="0"/>
              </a:rPr>
              <a:t> ©</a:t>
            </a:r>
            <a:r>
              <a:rPr lang="en-GB" altLang="x-none" sz="1600" dirty="0" smtClean="0">
                <a:latin typeface="Verdana Regular" charset="0"/>
                <a:ea typeface="Verdana Regular" charset="0"/>
                <a:cs typeface="Verdana Regular" charset="0"/>
              </a:rPr>
              <a:t>KS2History.com</a:t>
            </a:r>
            <a:r>
              <a:rPr lang="sk-SK" altLang="x-none" sz="1600" dirty="0">
                <a:latin typeface="Verdana Regular" charset="0"/>
                <a:ea typeface="Verdana Regular" charset="0"/>
                <a:cs typeface="Verdana Regular" charset="0"/>
              </a:rPr>
              <a:t> </a:t>
            </a:r>
            <a:endParaRPr lang="en-GB" altLang="x-none" sz="1600" dirty="0">
              <a:latin typeface="Verdana Regular" charset="0"/>
              <a:ea typeface="Verdana Regular" charset="0"/>
              <a:cs typeface="Verdana Regular" charset="0"/>
            </a:endParaRPr>
          </a:p>
        </p:txBody>
      </p:sp>
      <p:pic>
        <p:nvPicPr>
          <p:cNvPr id="14" name="Picture 13"/>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5730425"/>
            <a:ext cx="1119188" cy="1138311"/>
          </a:xfrm>
          <a:prstGeom prst="rect">
            <a:avLst/>
          </a:prstGeom>
          <a:effectLst>
            <a:glow rad="228600">
              <a:schemeClr val="tx1">
                <a:alpha val="40000"/>
              </a:schemeClr>
            </a:glow>
          </a:effectLst>
        </p:spPr>
      </p:pic>
      <p:sp>
        <p:nvSpPr>
          <p:cNvPr id="2" name="Rectangle 1"/>
          <p:cNvSpPr/>
          <p:nvPr/>
        </p:nvSpPr>
        <p:spPr>
          <a:xfrm>
            <a:off x="1246518" y="2346960"/>
            <a:ext cx="4453242" cy="1706880"/>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smtClean="0">
                <a:solidFill>
                  <a:srgbClr val="0070C0"/>
                </a:solidFill>
                <a:latin typeface="Verdana Regular" charset="0"/>
                <a:ea typeface="Verdana Regular" charset="0"/>
                <a:cs typeface="Verdana Regular" charset="0"/>
              </a:rPr>
              <a:t>Many children had to go to work in Victorian times. Work was sometimes very dangerous and included tasks like climbing up chimneys, cleaning factory machines or travelling down dark mines.</a:t>
            </a:r>
            <a:endParaRPr lang="en-GB" sz="1600" dirty="0">
              <a:solidFill>
                <a:srgbClr val="0070C0"/>
              </a:solidFill>
              <a:latin typeface="Verdana Regular" charset="0"/>
              <a:ea typeface="Verdana Regular" charset="0"/>
              <a:cs typeface="Verdana Regular" charset="0"/>
            </a:endParaRPr>
          </a:p>
        </p:txBody>
      </p:sp>
      <p:sp>
        <p:nvSpPr>
          <p:cNvPr id="18" name="Rectangle 17"/>
          <p:cNvSpPr/>
          <p:nvPr/>
        </p:nvSpPr>
        <p:spPr>
          <a:xfrm>
            <a:off x="6327278" y="2346960"/>
            <a:ext cx="4453242" cy="1706880"/>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smtClean="0">
                <a:solidFill>
                  <a:srgbClr val="0070C0"/>
                </a:solidFill>
                <a:latin typeface="Verdana Regular" charset="0"/>
                <a:ea typeface="Verdana Regular" charset="0"/>
                <a:cs typeface="Verdana Regular" charset="0"/>
              </a:rPr>
              <a:t>In Victorian schools, classes were so big that there were sometimes 100 children in them and the children were hit with a cane as a punishment for breaking the strict rules.</a:t>
            </a:r>
            <a:endParaRPr lang="en-GB" sz="1600" dirty="0">
              <a:solidFill>
                <a:srgbClr val="0070C0"/>
              </a:solidFill>
              <a:latin typeface="Verdana Regular" charset="0"/>
              <a:ea typeface="Verdana Regular" charset="0"/>
              <a:cs typeface="Verdana Regular" charset="0"/>
            </a:endParaRPr>
          </a:p>
        </p:txBody>
      </p:sp>
      <p:sp>
        <p:nvSpPr>
          <p:cNvPr id="19" name="Rectangle 18"/>
          <p:cNvSpPr/>
          <p:nvPr/>
        </p:nvSpPr>
        <p:spPr>
          <a:xfrm>
            <a:off x="6327278" y="4404493"/>
            <a:ext cx="4453242" cy="1706880"/>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smtClean="0">
                <a:solidFill>
                  <a:srgbClr val="0070C0"/>
                </a:solidFill>
                <a:latin typeface="Verdana Regular" charset="0"/>
                <a:ea typeface="Verdana Regular" charset="0"/>
                <a:cs typeface="Verdana Regular" charset="0"/>
              </a:rPr>
              <a:t>During the </a:t>
            </a:r>
            <a:r>
              <a:rPr lang="en-US" sz="1600" dirty="0">
                <a:solidFill>
                  <a:srgbClr val="0070C0"/>
                </a:solidFill>
                <a:latin typeface="Verdana Regular" charset="0"/>
                <a:ea typeface="Verdana Regular" charset="0"/>
                <a:cs typeface="Verdana Regular" charset="0"/>
              </a:rPr>
              <a:t>V</a:t>
            </a:r>
            <a:r>
              <a:rPr lang="en-US" sz="1600" dirty="0" smtClean="0">
                <a:solidFill>
                  <a:srgbClr val="0070C0"/>
                </a:solidFill>
                <a:latin typeface="Verdana Regular" charset="0"/>
                <a:ea typeface="Verdana Regular" charset="0"/>
                <a:cs typeface="Verdana Regular" charset="0"/>
              </a:rPr>
              <a:t>ictorian period, </a:t>
            </a:r>
            <a:r>
              <a:rPr lang="en-US" sz="1600" dirty="0">
                <a:solidFill>
                  <a:srgbClr val="0070C0"/>
                </a:solidFill>
                <a:latin typeface="Verdana Regular" charset="0"/>
                <a:ea typeface="Verdana Regular" charset="0"/>
                <a:cs typeface="Verdana Regular" charset="0"/>
              </a:rPr>
              <a:t>Britain </a:t>
            </a:r>
            <a:r>
              <a:rPr lang="en-US" sz="1600" dirty="0" smtClean="0">
                <a:solidFill>
                  <a:srgbClr val="0070C0"/>
                </a:solidFill>
                <a:latin typeface="Verdana Regular" charset="0"/>
                <a:ea typeface="Verdana Regular" charset="0"/>
                <a:cs typeface="Verdana Regular" charset="0"/>
              </a:rPr>
              <a:t>was to become the </a:t>
            </a:r>
            <a:r>
              <a:rPr lang="en-US" sz="1600" dirty="0">
                <a:solidFill>
                  <a:srgbClr val="0070C0"/>
                </a:solidFill>
                <a:latin typeface="Verdana Regular" charset="0"/>
                <a:ea typeface="Verdana Regular" charset="0"/>
                <a:cs typeface="Verdana Regular" charset="0"/>
              </a:rPr>
              <a:t>richest country in the </a:t>
            </a:r>
            <a:r>
              <a:rPr lang="en-US" sz="1600" dirty="0" smtClean="0">
                <a:solidFill>
                  <a:srgbClr val="0070C0"/>
                </a:solidFill>
                <a:latin typeface="Verdana Regular" charset="0"/>
                <a:ea typeface="Verdana Regular" charset="0"/>
                <a:cs typeface="Verdana Regular" charset="0"/>
              </a:rPr>
              <a:t>whole world with the largest empire. It</a:t>
            </a:r>
            <a:r>
              <a:rPr lang="en-US" sz="1600" dirty="0">
                <a:solidFill>
                  <a:srgbClr val="0070C0"/>
                </a:solidFill>
                <a:latin typeface="Verdana Regular" charset="0"/>
                <a:ea typeface="Verdana Regular" charset="0"/>
                <a:cs typeface="Verdana Regular" charset="0"/>
              </a:rPr>
              <a:t>s</a:t>
            </a:r>
            <a:r>
              <a:rPr lang="en-US" sz="1600" dirty="0" smtClean="0">
                <a:solidFill>
                  <a:srgbClr val="0070C0"/>
                </a:solidFill>
                <a:latin typeface="Verdana Regular" charset="0"/>
                <a:ea typeface="Verdana Regular" charset="0"/>
                <a:cs typeface="Verdana Regular" charset="0"/>
              </a:rPr>
              <a:t> empire was so powerful that by 1901, it ruled over a quarter of the world’s population.</a:t>
            </a:r>
            <a:endParaRPr lang="en-GB" sz="1600" dirty="0">
              <a:solidFill>
                <a:srgbClr val="0070C0"/>
              </a:solidFill>
              <a:latin typeface="Verdana Regular" charset="0"/>
              <a:ea typeface="Verdana Regular" charset="0"/>
              <a:cs typeface="Verdana Regular" charset="0"/>
            </a:endParaRPr>
          </a:p>
        </p:txBody>
      </p:sp>
      <p:sp>
        <p:nvSpPr>
          <p:cNvPr id="20" name="Rectangle 19"/>
          <p:cNvSpPr/>
          <p:nvPr/>
        </p:nvSpPr>
        <p:spPr>
          <a:xfrm>
            <a:off x="1246518" y="4404493"/>
            <a:ext cx="4453242" cy="1706880"/>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smtClean="0">
                <a:solidFill>
                  <a:srgbClr val="FF0000"/>
                </a:solidFill>
                <a:latin typeface="Verdana Regular" charset="0"/>
                <a:ea typeface="Verdana Regular" charset="0"/>
                <a:cs typeface="Verdana Regular" charset="0"/>
              </a:rPr>
              <a:t>Queen Victoria was the first person to invent the typewriter. One time she grew so tired of writing her diary with an ink pen that she stayed up all night to invent a machine that could write for her. </a:t>
            </a:r>
            <a:endParaRPr lang="en-GB" sz="1600" dirty="0">
              <a:solidFill>
                <a:srgbClr val="FF0000"/>
              </a:solidFill>
              <a:latin typeface="Verdana Regular" charset="0"/>
              <a:ea typeface="Verdana Regular" charset="0"/>
              <a:cs typeface="Verdana Regular" charset="0"/>
            </a:endParaRPr>
          </a:p>
        </p:txBody>
      </p:sp>
      <p:pic>
        <p:nvPicPr>
          <p:cNvPr id="3" name="Picture 2"/>
          <p:cNvPicPr>
            <a:picLocks noChangeAspect="1"/>
          </p:cNvPicPr>
          <p:nvPr/>
        </p:nvPicPr>
        <p:blipFill>
          <a:blip r:embed="rId3">
            <a:duotone>
              <a:schemeClr val="accent1">
                <a:shade val="45000"/>
                <a:satMod val="135000"/>
              </a:schemeClr>
              <a:prstClr val="white"/>
            </a:duotone>
          </a:blip>
          <a:stretch>
            <a:fillRect/>
          </a:stretch>
        </p:blipFill>
        <p:spPr>
          <a:xfrm rot="878130">
            <a:off x="7455038" y="766997"/>
            <a:ext cx="792818" cy="1316222"/>
          </a:xfrm>
          <a:prstGeom prst="rect">
            <a:avLst/>
          </a:prstGeom>
        </p:spPr>
      </p:pic>
      <p:pic>
        <p:nvPicPr>
          <p:cNvPr id="21" name="Picture 20"/>
          <p:cNvPicPr>
            <a:picLocks noChangeAspect="1"/>
          </p:cNvPicPr>
          <p:nvPr/>
        </p:nvPicPr>
        <p:blipFill>
          <a:blip r:embed="rId3">
            <a:duotone>
              <a:schemeClr val="accent2">
                <a:shade val="45000"/>
                <a:satMod val="135000"/>
              </a:schemeClr>
              <a:prstClr val="white"/>
            </a:duotone>
          </a:blip>
          <a:stretch>
            <a:fillRect/>
          </a:stretch>
        </p:blipFill>
        <p:spPr>
          <a:xfrm rot="20917120">
            <a:off x="8684951" y="779212"/>
            <a:ext cx="792818" cy="1316222"/>
          </a:xfrm>
          <a:prstGeom prst="rect">
            <a:avLst/>
          </a:prstGeom>
        </p:spPr>
      </p:pic>
      <p:pic>
        <p:nvPicPr>
          <p:cNvPr id="22" name="Picture 21"/>
          <p:cNvPicPr>
            <a:picLocks noChangeAspect="1"/>
          </p:cNvPicPr>
          <p:nvPr/>
        </p:nvPicPr>
        <p:blipFill>
          <a:blip r:embed="rId3">
            <a:duotone>
              <a:schemeClr val="accent5">
                <a:shade val="45000"/>
                <a:satMod val="135000"/>
              </a:schemeClr>
              <a:prstClr val="white"/>
            </a:duotone>
          </a:blip>
          <a:stretch>
            <a:fillRect/>
          </a:stretch>
        </p:blipFill>
        <p:spPr>
          <a:xfrm rot="696613">
            <a:off x="9761277" y="842761"/>
            <a:ext cx="792818" cy="1316222"/>
          </a:xfrm>
          <a:prstGeom prst="rect">
            <a:avLst/>
          </a:prstGeom>
        </p:spPr>
      </p:pic>
      <p:pic>
        <p:nvPicPr>
          <p:cNvPr id="17" name="Picture 16">
            <a:hlinkClick r:id="" action="ppaction://hlinkshowjump?jump=nextslide"/>
          </p:cNvPr>
          <p:cNvPicPr>
            <a:picLocks noChangeAspect="1"/>
          </p:cNvPicPr>
          <p:nvPr/>
        </p:nvPicPr>
        <p:blipFill>
          <a:blip r:embed="rId4">
            <a:biLevel thresh="25000"/>
          </a:blip>
          <a:stretch>
            <a:fillRect/>
          </a:stretch>
        </p:blipFill>
        <p:spPr>
          <a:xfrm>
            <a:off x="11459793" y="3488242"/>
            <a:ext cx="777027" cy="507496"/>
          </a:xfrm>
          <a:prstGeom prst="rect">
            <a:avLst/>
          </a:prstGeom>
        </p:spPr>
      </p:pic>
      <p:pic>
        <p:nvPicPr>
          <p:cNvPr id="23" name="Picture 22">
            <a:hlinkClick r:id="" action="ppaction://hlinkshowjump?jump=previousslide"/>
          </p:cNvPr>
          <p:cNvPicPr>
            <a:picLocks noChangeAspect="1"/>
          </p:cNvPicPr>
          <p:nvPr/>
        </p:nvPicPr>
        <p:blipFill>
          <a:blip r:embed="rId4">
            <a:biLevel thresh="25000"/>
          </a:blip>
          <a:stretch>
            <a:fillRect/>
          </a:stretch>
        </p:blipFill>
        <p:spPr>
          <a:xfrm rot="10800000">
            <a:off x="0" y="3463333"/>
            <a:ext cx="777027" cy="507496"/>
          </a:xfrm>
          <a:prstGeom prst="rect">
            <a:avLst/>
          </a:prstGeom>
        </p:spPr>
      </p:pic>
      <p:sp>
        <p:nvSpPr>
          <p:cNvPr id="24" name="TextBox 10"/>
          <p:cNvSpPr txBox="1">
            <a:spLocks noChangeArrowheads="1"/>
          </p:cNvSpPr>
          <p:nvPr/>
        </p:nvSpPr>
        <p:spPr bwMode="auto">
          <a:xfrm>
            <a:off x="9059863" y="6407150"/>
            <a:ext cx="5218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dirty="0" smtClean="0">
                <a:latin typeface="Verdana Regular" charset="0"/>
                <a:ea typeface="Verdana Regular" charset="0"/>
                <a:cs typeface="Verdana Regular" charset="0"/>
              </a:rPr>
              <a:t>Victorians </a:t>
            </a:r>
            <a:r>
              <a:rPr lang="en-GB" altLang="x-none" sz="1200" dirty="0">
                <a:latin typeface="Verdana Regular" charset="0"/>
                <a:ea typeface="Verdana Regular" charset="0"/>
                <a:cs typeface="Verdana Regular" charset="0"/>
              </a:rPr>
              <a:t>Lesson 1:</a:t>
            </a:r>
          </a:p>
          <a:p>
            <a:pPr eaLnBrk="1" hangingPunct="1"/>
            <a:r>
              <a:rPr lang="en-GB" altLang="x-none" sz="1200" dirty="0" smtClean="0">
                <a:latin typeface="Verdana Regular" charset="0"/>
                <a:ea typeface="Verdana Regular" charset="0"/>
                <a:cs typeface="Verdana Regular" charset="0"/>
              </a:rPr>
              <a:t>Introduction to the Victorians</a:t>
            </a:r>
            <a:endParaRPr lang="en-GB" altLang="x-none" sz="1200" dirty="0">
              <a:latin typeface="Verdana Regular" charset="0"/>
              <a:ea typeface="Verdana Regular" charset="0"/>
              <a:cs typeface="Verdana Regular" charset="0"/>
            </a:endParaRPr>
          </a:p>
        </p:txBody>
      </p:sp>
      <p:pic>
        <p:nvPicPr>
          <p:cNvPr id="25" name="Picture 24"/>
          <p:cNvPicPr>
            <a:picLocks noChangeAspect="1"/>
          </p:cNvPicPr>
          <p:nvPr/>
        </p:nvPicPr>
        <p:blipFill>
          <a:blip r:embed="rId5"/>
          <a:stretch>
            <a:fillRect/>
          </a:stretch>
        </p:blipFill>
        <p:spPr>
          <a:xfrm>
            <a:off x="5340101" y="3532180"/>
            <a:ext cx="642938" cy="650162"/>
          </a:xfrm>
          <a:prstGeom prst="rect">
            <a:avLst/>
          </a:prstGeom>
        </p:spPr>
      </p:pic>
      <p:pic>
        <p:nvPicPr>
          <p:cNvPr id="26" name="Picture 25"/>
          <p:cNvPicPr>
            <a:picLocks noChangeAspect="1"/>
          </p:cNvPicPr>
          <p:nvPr/>
        </p:nvPicPr>
        <p:blipFill>
          <a:blip r:embed="rId5"/>
          <a:stretch>
            <a:fillRect/>
          </a:stretch>
        </p:blipFill>
        <p:spPr>
          <a:xfrm>
            <a:off x="10332916" y="3520271"/>
            <a:ext cx="642938" cy="650162"/>
          </a:xfrm>
          <a:prstGeom prst="rect">
            <a:avLst/>
          </a:prstGeom>
        </p:spPr>
      </p:pic>
      <p:pic>
        <p:nvPicPr>
          <p:cNvPr id="27" name="Picture 26"/>
          <p:cNvPicPr>
            <a:picLocks noChangeAspect="1"/>
          </p:cNvPicPr>
          <p:nvPr/>
        </p:nvPicPr>
        <p:blipFill>
          <a:blip r:embed="rId5"/>
          <a:stretch>
            <a:fillRect/>
          </a:stretch>
        </p:blipFill>
        <p:spPr>
          <a:xfrm>
            <a:off x="10459051" y="5684643"/>
            <a:ext cx="642938" cy="650162"/>
          </a:xfrm>
          <a:prstGeom prst="rect">
            <a:avLst/>
          </a:prstGeom>
        </p:spPr>
      </p:pic>
      <p:pic>
        <p:nvPicPr>
          <p:cNvPr id="28" name="Picture 27"/>
          <p:cNvPicPr>
            <a:picLocks noChangeAspect="1"/>
          </p:cNvPicPr>
          <p:nvPr/>
        </p:nvPicPr>
        <p:blipFill>
          <a:blip r:embed="rId6"/>
          <a:stretch>
            <a:fillRect/>
          </a:stretch>
        </p:blipFill>
        <p:spPr>
          <a:xfrm>
            <a:off x="5143018" y="5596328"/>
            <a:ext cx="931972" cy="931972"/>
          </a:xfrm>
          <a:prstGeom prst="rect">
            <a:avLst/>
          </a:prstGeom>
        </p:spPr>
      </p:pic>
    </p:spTree>
    <p:extLst>
      <p:ext uri="{BB962C8B-B14F-4D97-AF65-F5344CB8AC3E}">
        <p14:creationId xmlns:p14="http://schemas.microsoft.com/office/powerpoint/2010/main" val="18246084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45300"/>
          </a:xfrm>
          <a:prstGeom prst="rect">
            <a:avLst/>
          </a:prstGeom>
        </p:spPr>
      </p:pic>
      <p:sp>
        <p:nvSpPr>
          <p:cNvPr id="13" name="TextBox 9"/>
          <p:cNvSpPr txBox="1">
            <a:spLocks noChangeArrowheads="1"/>
          </p:cNvSpPr>
          <p:nvPr/>
        </p:nvSpPr>
        <p:spPr bwMode="auto">
          <a:xfrm>
            <a:off x="1119188" y="6530182"/>
            <a:ext cx="21823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sk-SK" altLang="x-none" sz="1600" dirty="0">
                <a:latin typeface="Verdana Regular" charset="0"/>
                <a:ea typeface="Verdana Regular" charset="0"/>
                <a:cs typeface="Verdana Regular" charset="0"/>
              </a:rPr>
              <a:t> ©</a:t>
            </a:r>
            <a:r>
              <a:rPr lang="en-GB" altLang="x-none" sz="1600" dirty="0" smtClean="0">
                <a:latin typeface="Verdana Regular" charset="0"/>
                <a:ea typeface="Verdana Regular" charset="0"/>
                <a:cs typeface="Verdana Regular" charset="0"/>
              </a:rPr>
              <a:t>KS2History.com</a:t>
            </a:r>
            <a:r>
              <a:rPr lang="sk-SK" altLang="x-none" sz="1600" dirty="0">
                <a:latin typeface="Verdana Regular" charset="0"/>
                <a:ea typeface="Verdana Regular" charset="0"/>
                <a:cs typeface="Verdana Regular" charset="0"/>
              </a:rPr>
              <a:t> </a:t>
            </a:r>
            <a:endParaRPr lang="en-GB" altLang="x-none" sz="1600" dirty="0">
              <a:latin typeface="Verdana Regular" charset="0"/>
              <a:ea typeface="Verdana Regular" charset="0"/>
              <a:cs typeface="Verdana Regular" charset="0"/>
            </a:endParaRPr>
          </a:p>
        </p:txBody>
      </p:sp>
      <p:sp>
        <p:nvSpPr>
          <p:cNvPr id="15" name="TextBox 14"/>
          <p:cNvSpPr txBox="1"/>
          <p:nvPr/>
        </p:nvSpPr>
        <p:spPr>
          <a:xfrm>
            <a:off x="1460500" y="855663"/>
            <a:ext cx="9309100" cy="1569660"/>
          </a:xfrm>
          <a:prstGeom prst="rect">
            <a:avLst/>
          </a:prstGeom>
          <a:noFill/>
        </p:spPr>
        <p:txBody>
          <a:bodyPr>
            <a:spAutoFit/>
          </a:bodyPr>
          <a:lstStyle/>
          <a:p>
            <a:pPr eaLnBrk="1" fontAlgn="auto" hangingPunct="1">
              <a:spcBef>
                <a:spcPts val="0"/>
              </a:spcBef>
              <a:spcAft>
                <a:spcPts val="0"/>
              </a:spcAft>
              <a:defRPr/>
            </a:pPr>
            <a:r>
              <a:rPr lang="en-GB" sz="4800" b="1" dirty="0" smtClean="0">
                <a:solidFill>
                  <a:srgbClr val="002060"/>
                </a:solidFill>
                <a:latin typeface="Verdana Regular" charset="0"/>
                <a:ea typeface="Verdana Regular" charset="0"/>
                <a:cs typeface="Verdana Regular" charset="0"/>
              </a:rPr>
              <a:t>Introduction to the Victorians</a:t>
            </a:r>
            <a:endParaRPr lang="en-GB" sz="4800" b="1" dirty="0">
              <a:solidFill>
                <a:srgbClr val="002060"/>
              </a:solidFill>
              <a:latin typeface="Verdana Regular" charset="0"/>
              <a:ea typeface="Verdana Regular" charset="0"/>
              <a:cs typeface="Verdana Regular" charset="0"/>
            </a:endParaRPr>
          </a:p>
        </p:txBody>
      </p:sp>
      <p:sp>
        <p:nvSpPr>
          <p:cNvPr id="16" name="TextBox 6"/>
          <p:cNvSpPr txBox="1">
            <a:spLocks noChangeArrowheads="1"/>
          </p:cNvSpPr>
          <p:nvPr/>
        </p:nvSpPr>
        <p:spPr bwMode="auto">
          <a:xfrm>
            <a:off x="341313" y="107950"/>
            <a:ext cx="3006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dirty="0">
                <a:latin typeface="Verdana Regular" charset="0"/>
                <a:ea typeface="Verdana Regular" charset="0"/>
                <a:cs typeface="Verdana Regular" charset="0"/>
              </a:rPr>
              <a:t>Objectives</a:t>
            </a:r>
          </a:p>
        </p:txBody>
      </p:sp>
      <p:sp>
        <p:nvSpPr>
          <p:cNvPr id="17" name="Rectangle 16"/>
          <p:cNvSpPr/>
          <p:nvPr/>
        </p:nvSpPr>
        <p:spPr>
          <a:xfrm>
            <a:off x="1398155" y="2767013"/>
            <a:ext cx="6727536" cy="2800767"/>
          </a:xfrm>
          <a:prstGeom prst="rect">
            <a:avLst/>
          </a:prstGeom>
        </p:spPr>
        <p:txBody>
          <a:bodyPr wrap="square">
            <a:spAutoFit/>
          </a:bodyPr>
          <a:lstStyle/>
          <a:p>
            <a:pPr eaLnBrk="1" fontAlgn="auto" hangingPunct="1">
              <a:spcBef>
                <a:spcPts val="0"/>
              </a:spcBef>
              <a:spcAft>
                <a:spcPts val="0"/>
              </a:spcAft>
              <a:defRPr/>
            </a:pPr>
            <a:r>
              <a:rPr lang="en-GB" sz="3600" b="1" dirty="0">
                <a:solidFill>
                  <a:srgbClr val="7030A0"/>
                </a:solidFill>
                <a:latin typeface="Verdana Regular" charset="0"/>
                <a:ea typeface="Verdana Regular" charset="0"/>
                <a:cs typeface="Verdana Regular" charset="0"/>
              </a:rPr>
              <a:t>Objectives</a:t>
            </a:r>
          </a:p>
          <a:p>
            <a:pPr marL="342900" marR="0" lvl="0" indent="-342900">
              <a:spcBef>
                <a:spcPts val="0"/>
              </a:spcBef>
              <a:spcAft>
                <a:spcPts val="0"/>
              </a:spcAft>
              <a:buFont typeface="Symbol" charset="2"/>
              <a:buChar char=""/>
            </a:pPr>
            <a:r>
              <a:rPr lang="en-GB" sz="2800" dirty="0">
                <a:solidFill>
                  <a:srgbClr val="002060"/>
                </a:solidFill>
                <a:latin typeface="Verdana Regular" charset="0"/>
                <a:ea typeface="Verdana Regular" charset="0"/>
                <a:cs typeface="Verdana Regular" charset="0"/>
              </a:rPr>
              <a:t>To put the Victorian period into historical </a:t>
            </a:r>
            <a:r>
              <a:rPr lang="en-GB" sz="2800" dirty="0" smtClean="0">
                <a:solidFill>
                  <a:srgbClr val="002060"/>
                </a:solidFill>
                <a:latin typeface="Verdana Regular" charset="0"/>
                <a:ea typeface="Verdana Regular" charset="0"/>
                <a:cs typeface="Verdana Regular" charset="0"/>
              </a:rPr>
              <a:t>context</a:t>
            </a:r>
          </a:p>
          <a:p>
            <a:pPr marL="342900" marR="0" lvl="0" indent="-342900">
              <a:spcBef>
                <a:spcPts val="0"/>
              </a:spcBef>
              <a:spcAft>
                <a:spcPts val="0"/>
              </a:spcAft>
              <a:buFont typeface="Symbol" charset="2"/>
              <a:buChar char=""/>
            </a:pPr>
            <a:endParaRPr lang="en-GB" sz="2800" dirty="0">
              <a:solidFill>
                <a:srgbClr val="002060"/>
              </a:solidFill>
              <a:latin typeface="Verdana Regular" charset="0"/>
              <a:ea typeface="Verdana Regular" charset="0"/>
              <a:cs typeface="Verdana Regular" charset="0"/>
            </a:endParaRPr>
          </a:p>
          <a:p>
            <a:pPr marL="342900" marR="0" lvl="0" indent="-342900">
              <a:spcBef>
                <a:spcPts val="0"/>
              </a:spcBef>
              <a:spcAft>
                <a:spcPts val="0"/>
              </a:spcAft>
              <a:buFont typeface="Symbol" charset="2"/>
              <a:buChar char=""/>
            </a:pPr>
            <a:r>
              <a:rPr lang="en-GB" sz="2800" dirty="0">
                <a:solidFill>
                  <a:srgbClr val="002060"/>
                </a:solidFill>
                <a:latin typeface="Verdana Regular" charset="0"/>
                <a:ea typeface="Verdana Regular" charset="0"/>
                <a:cs typeface="Verdana Regular" charset="0"/>
              </a:rPr>
              <a:t>To use historical sources to find out about the Victorian period</a:t>
            </a:r>
          </a:p>
        </p:txBody>
      </p:sp>
      <p:pic>
        <p:nvPicPr>
          <p:cNvPr id="18" name="Picture 17"/>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5719689"/>
            <a:ext cx="1119188" cy="1138311"/>
          </a:xfrm>
          <a:prstGeom prst="rect">
            <a:avLst/>
          </a:prstGeom>
          <a:effectLst>
            <a:glow rad="228600">
              <a:schemeClr val="tx1">
                <a:alpha val="40000"/>
              </a:schemeClr>
            </a:glow>
          </a:effectLst>
        </p:spPr>
      </p:pic>
      <p:pic>
        <p:nvPicPr>
          <p:cNvPr id="19" name="Picture 18">
            <a:hlinkClick r:id="" action="ppaction://hlinkshowjump?jump=nextslide"/>
          </p:cNvPr>
          <p:cNvPicPr>
            <a:picLocks noChangeAspect="1"/>
          </p:cNvPicPr>
          <p:nvPr/>
        </p:nvPicPr>
        <p:blipFill>
          <a:blip r:embed="rId4">
            <a:biLevel thresh="25000"/>
          </a:blip>
          <a:stretch>
            <a:fillRect/>
          </a:stretch>
        </p:blipFill>
        <p:spPr>
          <a:xfrm>
            <a:off x="11459793" y="3488242"/>
            <a:ext cx="777027" cy="507496"/>
          </a:xfrm>
          <a:prstGeom prst="rect">
            <a:avLst/>
          </a:prstGeom>
        </p:spPr>
      </p:pic>
      <p:pic>
        <p:nvPicPr>
          <p:cNvPr id="20" name="Picture 19">
            <a:hlinkClick r:id="" action="ppaction://hlinkshowjump?jump=previousslide"/>
          </p:cNvPr>
          <p:cNvPicPr>
            <a:picLocks noChangeAspect="1"/>
          </p:cNvPicPr>
          <p:nvPr/>
        </p:nvPicPr>
        <p:blipFill>
          <a:blip r:embed="rId4">
            <a:biLevel thresh="25000"/>
          </a:blip>
          <a:stretch>
            <a:fillRect/>
          </a:stretch>
        </p:blipFill>
        <p:spPr>
          <a:xfrm rot="10800000">
            <a:off x="0" y="3463333"/>
            <a:ext cx="777027" cy="507496"/>
          </a:xfrm>
          <a:prstGeom prst="rect">
            <a:avLst/>
          </a:prstGeom>
        </p:spPr>
      </p:pic>
    </p:spTree>
    <p:extLst>
      <p:ext uri="{BB962C8B-B14F-4D97-AF65-F5344CB8AC3E}">
        <p14:creationId xmlns:p14="http://schemas.microsoft.com/office/powerpoint/2010/main" val="7740429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57627" y="549275"/>
            <a:ext cx="10542588" cy="5767388"/>
          </a:xfrm>
          <a:prstGeom prst="rect">
            <a:avLst/>
          </a:prstGeom>
          <a:solidFill>
            <a:schemeClr val="accent3">
              <a:lumMod val="20000"/>
              <a:lumOff val="80000"/>
              <a:alpha val="91000"/>
            </a:schemeClr>
          </a:solidFill>
          <a:ln w="57150">
            <a:solidFill>
              <a:schemeClr val="tx1"/>
            </a:solidFill>
          </a:ln>
        </p:spPr>
        <p:style>
          <a:lnRef idx="2">
            <a:schemeClr val="accent5"/>
          </a:lnRef>
          <a:fillRef idx="1001">
            <a:schemeClr val="lt2"/>
          </a:fillRef>
          <a:effectRef idx="0">
            <a:schemeClr val="accent5"/>
          </a:effectRef>
          <a:fontRef idx="minor">
            <a:schemeClr val="dk1"/>
          </a:fontRef>
        </p:style>
        <p:txBody>
          <a:bodyPr anchor="ctr"/>
          <a:lstStyle/>
          <a:p>
            <a:pPr algn="ctr" eaLnBrk="1" fontAlgn="auto" hangingPunct="1">
              <a:spcBef>
                <a:spcPts val="0"/>
              </a:spcBef>
              <a:spcAft>
                <a:spcPts val="0"/>
              </a:spcAft>
              <a:defRPr/>
            </a:pPr>
            <a:endParaRPr lang="en-GB"/>
          </a:p>
        </p:txBody>
      </p:sp>
      <p:sp>
        <p:nvSpPr>
          <p:cNvPr id="12" name="TextBox 11"/>
          <p:cNvSpPr txBox="1"/>
          <p:nvPr/>
        </p:nvSpPr>
        <p:spPr>
          <a:xfrm>
            <a:off x="341313" y="107950"/>
            <a:ext cx="3006725" cy="708025"/>
          </a:xfrm>
          <a:prstGeom prst="rect">
            <a:avLst/>
          </a:prstGeom>
          <a:noFill/>
        </p:spPr>
        <p:txBody>
          <a:bodyPr>
            <a:spAutoFit/>
          </a:bodyPr>
          <a:lstStyle/>
          <a:p>
            <a:pPr eaLnBrk="1" fontAlgn="auto" hangingPunct="1">
              <a:spcBef>
                <a:spcPts val="0"/>
              </a:spcBef>
              <a:spcAft>
                <a:spcPts val="0"/>
              </a:spcAft>
              <a:defRPr/>
            </a:pPr>
            <a:r>
              <a:rPr lang="en-GB" sz="2000" dirty="0">
                <a:latin typeface="Verdana Regular" charset="0"/>
                <a:ea typeface="Verdana Regular" charset="0"/>
                <a:cs typeface="Verdana Regular" charset="0"/>
              </a:rPr>
              <a:t>Starter Activity</a:t>
            </a:r>
          </a:p>
          <a:p>
            <a:pPr marL="685800" indent="-685800" eaLnBrk="1" fontAlgn="auto" hangingPunct="1">
              <a:spcBef>
                <a:spcPts val="0"/>
              </a:spcBef>
              <a:spcAft>
                <a:spcPts val="0"/>
              </a:spcAft>
              <a:buFont typeface="Arial" charset="0"/>
              <a:buChar char="•"/>
              <a:defRPr/>
            </a:pPr>
            <a:endParaRPr lang="en-GB" sz="2000" dirty="0">
              <a:latin typeface="Verdana Regular" charset="0"/>
              <a:ea typeface="Verdana Regular" charset="0"/>
              <a:cs typeface="Verdana Regular" charset="0"/>
            </a:endParaRPr>
          </a:p>
        </p:txBody>
      </p:sp>
      <p:sp>
        <p:nvSpPr>
          <p:cNvPr id="7" name="TextBox 6"/>
          <p:cNvSpPr txBox="1"/>
          <p:nvPr/>
        </p:nvSpPr>
        <p:spPr>
          <a:xfrm>
            <a:off x="1005978" y="815975"/>
            <a:ext cx="6033854" cy="2723823"/>
          </a:xfrm>
          <a:prstGeom prst="rect">
            <a:avLst/>
          </a:prstGeom>
          <a:noFill/>
        </p:spPr>
        <p:txBody>
          <a:bodyPr wrap="square">
            <a:spAutoFit/>
          </a:bodyPr>
          <a:lstStyle/>
          <a:p>
            <a:pPr eaLnBrk="1" fontAlgn="auto" hangingPunct="1">
              <a:spcBef>
                <a:spcPts val="0"/>
              </a:spcBef>
              <a:spcAft>
                <a:spcPts val="0"/>
              </a:spcAft>
              <a:defRPr/>
            </a:pPr>
            <a:r>
              <a:rPr lang="en-GB" sz="4000" dirty="0" smtClean="0">
                <a:solidFill>
                  <a:srgbClr val="002060"/>
                </a:solidFill>
                <a:latin typeface="Verdana Regular" charset="0"/>
                <a:ea typeface="Verdana Regular" charset="0"/>
                <a:cs typeface="Verdana Regular" charset="0"/>
              </a:rPr>
              <a:t>Travel back in time!</a:t>
            </a:r>
          </a:p>
          <a:p>
            <a:pPr eaLnBrk="1" fontAlgn="auto" hangingPunct="1">
              <a:spcBef>
                <a:spcPts val="0"/>
              </a:spcBef>
              <a:spcAft>
                <a:spcPts val="0"/>
              </a:spcAft>
              <a:defRPr/>
            </a:pPr>
            <a:endParaRPr lang="en-GB" sz="1100" dirty="0" smtClean="0">
              <a:solidFill>
                <a:srgbClr val="002060"/>
              </a:solidFill>
              <a:latin typeface="Verdana Regular" charset="0"/>
              <a:ea typeface="Verdana Regular" charset="0"/>
              <a:cs typeface="Verdana Regular" charset="0"/>
            </a:endParaRPr>
          </a:p>
          <a:p>
            <a:pPr eaLnBrk="1" fontAlgn="auto" hangingPunct="1">
              <a:spcBef>
                <a:spcPts val="0"/>
              </a:spcBef>
              <a:spcAft>
                <a:spcPts val="0"/>
              </a:spcAft>
              <a:defRPr/>
            </a:pPr>
            <a:r>
              <a:rPr lang="en-GB" sz="2000" dirty="0" smtClean="0">
                <a:solidFill>
                  <a:srgbClr val="002060"/>
                </a:solidFill>
                <a:latin typeface="Verdana Regular" charset="0"/>
                <a:ea typeface="Verdana Regular" charset="0"/>
                <a:cs typeface="Verdana Regular" charset="0"/>
              </a:rPr>
              <a:t>The </a:t>
            </a:r>
            <a:r>
              <a:rPr lang="en-GB" sz="2000" dirty="0">
                <a:solidFill>
                  <a:srgbClr val="002060"/>
                </a:solidFill>
                <a:latin typeface="Verdana Regular" charset="0"/>
                <a:ea typeface="Verdana Regular" charset="0"/>
                <a:cs typeface="Verdana Regular" charset="0"/>
              </a:rPr>
              <a:t>T</a:t>
            </a:r>
            <a:r>
              <a:rPr lang="en-GB" sz="2000" dirty="0" smtClean="0">
                <a:solidFill>
                  <a:srgbClr val="002060"/>
                </a:solidFill>
                <a:latin typeface="Verdana Regular" charset="0"/>
                <a:ea typeface="Verdana Regular" charset="0"/>
                <a:cs typeface="Verdana Regular" charset="0"/>
              </a:rPr>
              <a:t>ardis is looking for the Victorian period but the timeline has become scrambled. </a:t>
            </a:r>
          </a:p>
          <a:p>
            <a:pPr eaLnBrk="1" fontAlgn="auto" hangingPunct="1">
              <a:spcBef>
                <a:spcPts val="0"/>
              </a:spcBef>
              <a:spcAft>
                <a:spcPts val="0"/>
              </a:spcAft>
              <a:defRPr/>
            </a:pPr>
            <a:endParaRPr lang="en-GB" sz="2000" dirty="0">
              <a:solidFill>
                <a:srgbClr val="002060"/>
              </a:solidFill>
              <a:latin typeface="Verdana Regular" charset="0"/>
              <a:ea typeface="Verdana Regular" charset="0"/>
              <a:cs typeface="Verdana Regular" charset="0"/>
            </a:endParaRPr>
          </a:p>
          <a:p>
            <a:pPr eaLnBrk="1" fontAlgn="auto" hangingPunct="1">
              <a:spcBef>
                <a:spcPts val="0"/>
              </a:spcBef>
              <a:spcAft>
                <a:spcPts val="0"/>
              </a:spcAft>
              <a:defRPr/>
            </a:pPr>
            <a:r>
              <a:rPr lang="en-GB" sz="2000" dirty="0" smtClean="0">
                <a:solidFill>
                  <a:srgbClr val="002060"/>
                </a:solidFill>
                <a:latin typeface="Verdana Regular" charset="0"/>
                <a:ea typeface="Verdana Regular" charset="0"/>
                <a:cs typeface="Verdana Regular" charset="0"/>
              </a:rPr>
              <a:t>Use your sheet to piece the timeline back together and find where the Victorian period goes.</a:t>
            </a:r>
            <a:endParaRPr lang="en-GB" sz="2000" dirty="0">
              <a:solidFill>
                <a:srgbClr val="002060"/>
              </a:solidFill>
              <a:latin typeface="Verdana Regular" charset="0"/>
              <a:ea typeface="Verdana Regular" charset="0"/>
              <a:cs typeface="Verdana Regular" charset="0"/>
            </a:endParaRPr>
          </a:p>
        </p:txBody>
      </p:sp>
      <p:sp>
        <p:nvSpPr>
          <p:cNvPr id="22534" name="TextBox 7"/>
          <p:cNvSpPr txBox="1">
            <a:spLocks noChangeArrowheads="1"/>
          </p:cNvSpPr>
          <p:nvPr/>
        </p:nvSpPr>
        <p:spPr bwMode="auto">
          <a:xfrm>
            <a:off x="9353550" y="130175"/>
            <a:ext cx="300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dirty="0">
                <a:latin typeface="Verdana Regular" charset="0"/>
                <a:ea typeface="Verdana Regular" charset="0"/>
                <a:cs typeface="Verdana Regular" charset="0"/>
              </a:rPr>
              <a:t>Matching Resource: 1a</a:t>
            </a:r>
          </a:p>
        </p:txBody>
      </p:sp>
      <p:sp>
        <p:nvSpPr>
          <p:cNvPr id="22535" name="TextBox 10"/>
          <p:cNvSpPr txBox="1">
            <a:spLocks noChangeArrowheads="1"/>
          </p:cNvSpPr>
          <p:nvPr/>
        </p:nvSpPr>
        <p:spPr bwMode="auto">
          <a:xfrm>
            <a:off x="9059863" y="6407150"/>
            <a:ext cx="5218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dirty="0" smtClean="0">
                <a:latin typeface="Verdana Regular" charset="0"/>
                <a:ea typeface="Verdana Regular" charset="0"/>
                <a:cs typeface="Verdana Regular" charset="0"/>
              </a:rPr>
              <a:t>Victorians </a:t>
            </a:r>
            <a:r>
              <a:rPr lang="en-GB" altLang="x-none" sz="1200" dirty="0">
                <a:latin typeface="Verdana Regular" charset="0"/>
                <a:ea typeface="Verdana Regular" charset="0"/>
                <a:cs typeface="Verdana Regular" charset="0"/>
              </a:rPr>
              <a:t>Lesson 1:</a:t>
            </a:r>
          </a:p>
          <a:p>
            <a:pPr eaLnBrk="1" hangingPunct="1"/>
            <a:r>
              <a:rPr lang="en-GB" altLang="x-none" sz="1200" dirty="0" smtClean="0">
                <a:latin typeface="Verdana Regular" charset="0"/>
                <a:ea typeface="Verdana Regular" charset="0"/>
                <a:cs typeface="Verdana Regular" charset="0"/>
              </a:rPr>
              <a:t>Introduction to the Victorians</a:t>
            </a:r>
            <a:endParaRPr lang="en-GB" altLang="x-none" sz="1200" dirty="0">
              <a:latin typeface="Verdana Regular" charset="0"/>
              <a:ea typeface="Verdana Regular" charset="0"/>
              <a:cs typeface="Verdana Regular" charset="0"/>
            </a:endParaRPr>
          </a:p>
        </p:txBody>
      </p:sp>
      <p:pic>
        <p:nvPicPr>
          <p:cNvPr id="15" name="Picture 14"/>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5730425"/>
            <a:ext cx="1119188" cy="1138311"/>
          </a:xfrm>
          <a:prstGeom prst="rect">
            <a:avLst/>
          </a:prstGeom>
          <a:effectLst>
            <a:glow rad="228600">
              <a:schemeClr val="tx1">
                <a:alpha val="40000"/>
              </a:schemeClr>
            </a:glow>
          </a:effectLst>
        </p:spPr>
      </p:pic>
      <p:sp>
        <p:nvSpPr>
          <p:cNvPr id="16" name="TextBox 9"/>
          <p:cNvSpPr txBox="1">
            <a:spLocks noChangeArrowheads="1"/>
          </p:cNvSpPr>
          <p:nvPr/>
        </p:nvSpPr>
        <p:spPr bwMode="auto">
          <a:xfrm>
            <a:off x="1119188" y="6530182"/>
            <a:ext cx="21823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sk-SK" altLang="x-none" sz="1600" dirty="0">
                <a:latin typeface="Verdana Regular" charset="0"/>
                <a:ea typeface="Verdana Regular" charset="0"/>
                <a:cs typeface="Verdana Regular" charset="0"/>
              </a:rPr>
              <a:t> ©</a:t>
            </a:r>
            <a:r>
              <a:rPr lang="en-GB" altLang="x-none" sz="1600" dirty="0" smtClean="0">
                <a:latin typeface="Verdana Regular" charset="0"/>
                <a:ea typeface="Verdana Regular" charset="0"/>
                <a:cs typeface="Verdana Regular" charset="0"/>
              </a:rPr>
              <a:t>KS2History.com</a:t>
            </a:r>
            <a:r>
              <a:rPr lang="sk-SK" altLang="x-none" sz="1600" dirty="0">
                <a:latin typeface="Verdana Regular" charset="0"/>
                <a:ea typeface="Verdana Regular" charset="0"/>
                <a:cs typeface="Verdana Regular" charset="0"/>
              </a:rPr>
              <a:t> </a:t>
            </a:r>
            <a:endParaRPr lang="en-GB" altLang="x-none" sz="1600" dirty="0">
              <a:latin typeface="Verdana Regular" charset="0"/>
              <a:ea typeface="Verdana Regular" charset="0"/>
              <a:cs typeface="Verdana Regular" charset="0"/>
            </a:endParaRPr>
          </a:p>
        </p:txBody>
      </p:sp>
      <p:pic>
        <p:nvPicPr>
          <p:cNvPr id="19" name="Picture 18">
            <a:hlinkClick r:id="" action="ppaction://hlinkshowjump?jump=nextslide"/>
          </p:cNvPr>
          <p:cNvPicPr>
            <a:picLocks noChangeAspect="1"/>
          </p:cNvPicPr>
          <p:nvPr/>
        </p:nvPicPr>
        <p:blipFill>
          <a:blip r:embed="rId3">
            <a:biLevel thresh="25000"/>
          </a:blip>
          <a:stretch>
            <a:fillRect/>
          </a:stretch>
        </p:blipFill>
        <p:spPr>
          <a:xfrm>
            <a:off x="11459793" y="3488242"/>
            <a:ext cx="777027" cy="507496"/>
          </a:xfrm>
          <a:prstGeom prst="rect">
            <a:avLst/>
          </a:prstGeom>
        </p:spPr>
      </p:pic>
      <p:pic>
        <p:nvPicPr>
          <p:cNvPr id="20" name="Picture 19">
            <a:hlinkClick r:id="" action="ppaction://hlinkshowjump?jump=previousslide"/>
          </p:cNvPr>
          <p:cNvPicPr>
            <a:picLocks noChangeAspect="1"/>
          </p:cNvPicPr>
          <p:nvPr/>
        </p:nvPicPr>
        <p:blipFill>
          <a:blip r:embed="rId3">
            <a:biLevel thresh="25000"/>
          </a:blip>
          <a:stretch>
            <a:fillRect/>
          </a:stretch>
        </p:blipFill>
        <p:spPr>
          <a:xfrm rot="10800000">
            <a:off x="0" y="3463333"/>
            <a:ext cx="777027" cy="50749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66391" y="896158"/>
            <a:ext cx="3850763" cy="2567175"/>
          </a:xfrm>
          <a:prstGeom prst="rect">
            <a:avLst/>
          </a:prstGeom>
          <a:scene3d>
            <a:camera prst="orthographicFront"/>
            <a:lightRig rig="threePt" dir="t"/>
          </a:scene3d>
          <a:sp3d>
            <a:bevelT w="165100" prst="coolSlant"/>
          </a:sp3d>
        </p:spPr>
      </p:pic>
      <p:pic>
        <p:nvPicPr>
          <p:cNvPr id="5" name="Picture 4"/>
          <p:cNvPicPr>
            <a:picLocks noChangeAspect="1"/>
          </p:cNvPicPr>
          <p:nvPr/>
        </p:nvPicPr>
        <p:blipFill>
          <a:blip r:embed="rId5"/>
          <a:stretch>
            <a:fillRect/>
          </a:stretch>
        </p:blipFill>
        <p:spPr>
          <a:xfrm>
            <a:off x="2286577" y="3741990"/>
            <a:ext cx="7378700" cy="2288542"/>
          </a:xfrm>
          <a:prstGeom prst="rect">
            <a:avLst/>
          </a:prstGeom>
          <a:ln>
            <a:solidFill>
              <a:srgbClr val="002060"/>
            </a:solid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24" name="TextBox 23"/>
          <p:cNvSpPr txBox="1"/>
          <p:nvPr/>
        </p:nvSpPr>
        <p:spPr>
          <a:xfrm>
            <a:off x="341313" y="107950"/>
            <a:ext cx="3006725" cy="708025"/>
          </a:xfrm>
          <a:prstGeom prst="rect">
            <a:avLst/>
          </a:prstGeom>
          <a:noFill/>
        </p:spPr>
        <p:txBody>
          <a:bodyPr>
            <a:spAutoFit/>
          </a:bodyPr>
          <a:lstStyle/>
          <a:p>
            <a:pPr eaLnBrk="1" fontAlgn="auto" hangingPunct="1">
              <a:spcBef>
                <a:spcPts val="0"/>
              </a:spcBef>
              <a:spcAft>
                <a:spcPts val="0"/>
              </a:spcAft>
              <a:defRPr/>
            </a:pPr>
            <a:r>
              <a:rPr lang="en-GB" sz="2000" dirty="0">
                <a:latin typeface="Verdana Regular" charset="0"/>
                <a:ea typeface="Verdana Regular" charset="0"/>
                <a:cs typeface="Verdana Regular" charset="0"/>
              </a:rPr>
              <a:t>Main Input</a:t>
            </a:r>
          </a:p>
          <a:p>
            <a:pPr marL="685800" indent="-685800" eaLnBrk="1" fontAlgn="auto" hangingPunct="1">
              <a:spcBef>
                <a:spcPts val="0"/>
              </a:spcBef>
              <a:spcAft>
                <a:spcPts val="0"/>
              </a:spcAft>
              <a:buFont typeface="Arial" charset="0"/>
              <a:buChar char="•"/>
              <a:defRPr/>
            </a:pPr>
            <a:endParaRPr lang="en-GB" sz="2000" dirty="0">
              <a:latin typeface="Verdana Regular" charset="0"/>
              <a:ea typeface="Verdana Regular" charset="0"/>
              <a:cs typeface="Verdana Regular" charset="0"/>
            </a:endParaRPr>
          </a:p>
        </p:txBody>
      </p:sp>
      <p:sp>
        <p:nvSpPr>
          <p:cNvPr id="25" name="TextBox 6"/>
          <p:cNvSpPr txBox="1">
            <a:spLocks noChangeArrowheads="1"/>
          </p:cNvSpPr>
          <p:nvPr/>
        </p:nvSpPr>
        <p:spPr bwMode="auto">
          <a:xfrm>
            <a:off x="1460500" y="855663"/>
            <a:ext cx="98171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4400" dirty="0">
                <a:solidFill>
                  <a:srgbClr val="002060"/>
                </a:solidFill>
                <a:latin typeface="Verdana Regular" charset="0"/>
                <a:ea typeface="Verdana Regular" charset="0"/>
                <a:cs typeface="Verdana Regular" charset="0"/>
              </a:rPr>
              <a:t>Who were </a:t>
            </a:r>
            <a:r>
              <a:rPr lang="en-GB" altLang="x-none" sz="4400" dirty="0" smtClean="0">
                <a:solidFill>
                  <a:srgbClr val="002060"/>
                </a:solidFill>
                <a:latin typeface="Verdana Regular" charset="0"/>
                <a:ea typeface="Verdana Regular" charset="0"/>
                <a:cs typeface="Verdana Regular" charset="0"/>
              </a:rPr>
              <a:t>the Victorians?</a:t>
            </a:r>
            <a:endParaRPr lang="en-GB" altLang="x-none" sz="4400" dirty="0">
              <a:solidFill>
                <a:srgbClr val="002060"/>
              </a:solidFill>
              <a:latin typeface="Verdana Regular" charset="0"/>
              <a:ea typeface="Verdana Regular" charset="0"/>
              <a:cs typeface="Verdana Regular" charset="0"/>
            </a:endParaRPr>
          </a:p>
        </p:txBody>
      </p:sp>
      <p:pic>
        <p:nvPicPr>
          <p:cNvPr id="26" name="Picture 25"/>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5730425"/>
            <a:ext cx="1119188" cy="1138311"/>
          </a:xfrm>
          <a:prstGeom prst="rect">
            <a:avLst/>
          </a:prstGeom>
          <a:effectLst>
            <a:glow rad="228600">
              <a:schemeClr val="tx1">
                <a:alpha val="40000"/>
              </a:schemeClr>
            </a:glow>
          </a:effectLst>
        </p:spPr>
      </p:pic>
      <p:sp>
        <p:nvSpPr>
          <p:cNvPr id="27" name="TextBox 9"/>
          <p:cNvSpPr txBox="1">
            <a:spLocks noChangeArrowheads="1"/>
          </p:cNvSpPr>
          <p:nvPr/>
        </p:nvSpPr>
        <p:spPr bwMode="auto">
          <a:xfrm>
            <a:off x="1119188" y="6530182"/>
            <a:ext cx="21823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sk-SK" altLang="x-none" sz="1600" dirty="0">
                <a:latin typeface="Verdana Regular" charset="0"/>
                <a:ea typeface="Verdana Regular" charset="0"/>
                <a:cs typeface="Verdana Regular" charset="0"/>
              </a:rPr>
              <a:t> ©</a:t>
            </a:r>
            <a:r>
              <a:rPr lang="en-GB" altLang="x-none" sz="1600" dirty="0" smtClean="0">
                <a:latin typeface="Verdana Regular" charset="0"/>
                <a:ea typeface="Verdana Regular" charset="0"/>
                <a:cs typeface="Verdana Regular" charset="0"/>
              </a:rPr>
              <a:t>KS2History.com</a:t>
            </a:r>
            <a:r>
              <a:rPr lang="sk-SK" altLang="x-none" sz="1600" dirty="0">
                <a:latin typeface="Verdana Regular" charset="0"/>
                <a:ea typeface="Verdana Regular" charset="0"/>
                <a:cs typeface="Verdana Regular" charset="0"/>
              </a:rPr>
              <a:t> </a:t>
            </a:r>
            <a:endParaRPr lang="en-GB" altLang="x-none" sz="1600" dirty="0">
              <a:latin typeface="Verdana Regular" charset="0"/>
              <a:ea typeface="Verdana Regular" charset="0"/>
              <a:cs typeface="Verdana Regular" charset="0"/>
            </a:endParaRPr>
          </a:p>
        </p:txBody>
      </p:sp>
      <p:pic>
        <p:nvPicPr>
          <p:cNvPr id="28" name="Picture 27">
            <a:hlinkClick r:id="" action="ppaction://hlinkshowjump?jump=nextslide"/>
          </p:cNvPr>
          <p:cNvPicPr>
            <a:picLocks noChangeAspect="1"/>
          </p:cNvPicPr>
          <p:nvPr/>
        </p:nvPicPr>
        <p:blipFill>
          <a:blip r:embed="rId4">
            <a:biLevel thresh="25000"/>
          </a:blip>
          <a:stretch>
            <a:fillRect/>
          </a:stretch>
        </p:blipFill>
        <p:spPr>
          <a:xfrm>
            <a:off x="11459793" y="3488242"/>
            <a:ext cx="777027" cy="507496"/>
          </a:xfrm>
          <a:prstGeom prst="rect">
            <a:avLst/>
          </a:prstGeom>
        </p:spPr>
      </p:pic>
      <p:pic>
        <p:nvPicPr>
          <p:cNvPr id="29" name="Picture 28">
            <a:hlinkClick r:id="" action="ppaction://hlinkshowjump?jump=previousslide"/>
          </p:cNvPr>
          <p:cNvPicPr>
            <a:picLocks noChangeAspect="1"/>
          </p:cNvPicPr>
          <p:nvPr/>
        </p:nvPicPr>
        <p:blipFill>
          <a:blip r:embed="rId4">
            <a:biLevel thresh="25000"/>
          </a:blip>
          <a:stretch>
            <a:fillRect/>
          </a:stretch>
        </p:blipFill>
        <p:spPr>
          <a:xfrm rot="10800000">
            <a:off x="0" y="3463333"/>
            <a:ext cx="777027" cy="507496"/>
          </a:xfrm>
          <a:prstGeom prst="rect">
            <a:avLst/>
          </a:prstGeom>
        </p:spPr>
      </p:pic>
      <p:sp>
        <p:nvSpPr>
          <p:cNvPr id="30" name="TextBox 10"/>
          <p:cNvSpPr txBox="1">
            <a:spLocks noChangeArrowheads="1"/>
          </p:cNvSpPr>
          <p:nvPr/>
        </p:nvSpPr>
        <p:spPr bwMode="auto">
          <a:xfrm>
            <a:off x="9059863" y="6407150"/>
            <a:ext cx="5218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dirty="0" smtClean="0">
                <a:latin typeface="Verdana Regular" charset="0"/>
                <a:ea typeface="Verdana Regular" charset="0"/>
                <a:cs typeface="Verdana Regular" charset="0"/>
              </a:rPr>
              <a:t>Victorians </a:t>
            </a:r>
            <a:r>
              <a:rPr lang="en-GB" altLang="x-none" sz="1200" dirty="0">
                <a:latin typeface="Verdana Regular" charset="0"/>
                <a:ea typeface="Verdana Regular" charset="0"/>
                <a:cs typeface="Verdana Regular" charset="0"/>
              </a:rPr>
              <a:t>Lesson 1:</a:t>
            </a:r>
          </a:p>
          <a:p>
            <a:pPr eaLnBrk="1" hangingPunct="1"/>
            <a:r>
              <a:rPr lang="en-GB" altLang="x-none" sz="1200" dirty="0" smtClean="0">
                <a:latin typeface="Verdana Regular" charset="0"/>
                <a:ea typeface="Verdana Regular" charset="0"/>
                <a:cs typeface="Verdana Regular" charset="0"/>
              </a:rPr>
              <a:t>Introduction to the Victorians</a:t>
            </a:r>
            <a:endParaRPr lang="en-GB" altLang="x-none" sz="1200" dirty="0">
              <a:latin typeface="Verdana Regular" charset="0"/>
              <a:ea typeface="Verdana Regular" charset="0"/>
              <a:cs typeface="Verdana Regular" charset="0"/>
            </a:endParaRPr>
          </a:p>
        </p:txBody>
      </p:sp>
      <p:sp>
        <p:nvSpPr>
          <p:cNvPr id="31" name="Rectangle 30"/>
          <p:cNvSpPr/>
          <p:nvPr/>
        </p:nvSpPr>
        <p:spPr>
          <a:xfrm>
            <a:off x="7273366" y="2299952"/>
            <a:ext cx="3660607" cy="3046988"/>
          </a:xfrm>
          <a:prstGeom prst="rect">
            <a:avLst/>
          </a:prstGeom>
        </p:spPr>
        <p:txBody>
          <a:bodyPr wrap="square">
            <a:spAutoFit/>
          </a:bodyPr>
          <a:lstStyle/>
          <a:p>
            <a:pPr eaLnBrk="1" fontAlgn="auto" hangingPunct="1">
              <a:spcBef>
                <a:spcPts val="0"/>
              </a:spcBef>
              <a:spcAft>
                <a:spcPts val="0"/>
              </a:spcAft>
              <a:defRPr/>
            </a:pPr>
            <a:r>
              <a:rPr lang="en-GB" sz="3200" dirty="0">
                <a:solidFill>
                  <a:schemeClr val="accent1">
                    <a:lumMod val="50000"/>
                  </a:schemeClr>
                </a:solidFill>
                <a:latin typeface="Verdana Regular" charset="0"/>
                <a:ea typeface="Verdana Regular" charset="0"/>
                <a:cs typeface="Verdana Regular" charset="0"/>
              </a:rPr>
              <a:t>With your partner, make a list </a:t>
            </a:r>
            <a:r>
              <a:rPr lang="en-GB" sz="3200" dirty="0" smtClean="0">
                <a:solidFill>
                  <a:schemeClr val="accent1">
                    <a:lumMod val="50000"/>
                  </a:schemeClr>
                </a:solidFill>
                <a:latin typeface="Verdana Regular" charset="0"/>
                <a:ea typeface="Verdana Regular" charset="0"/>
                <a:cs typeface="Verdana Regular" charset="0"/>
              </a:rPr>
              <a:t>of </a:t>
            </a:r>
            <a:r>
              <a:rPr lang="en-GB" sz="3200" dirty="0">
                <a:solidFill>
                  <a:schemeClr val="accent1">
                    <a:lumMod val="50000"/>
                  </a:schemeClr>
                </a:solidFill>
                <a:latin typeface="Verdana Regular" charset="0"/>
                <a:ea typeface="Verdana Regular" charset="0"/>
                <a:cs typeface="Verdana Regular" charset="0"/>
              </a:rPr>
              <a:t>what you already know about the Victorian period. </a:t>
            </a:r>
          </a:p>
        </p:txBody>
      </p:sp>
    </p:spTree>
    <p:extLst>
      <p:ext uri="{BB962C8B-B14F-4D97-AF65-F5344CB8AC3E}">
        <p14:creationId xmlns:p14="http://schemas.microsoft.com/office/powerpoint/2010/main" val="8969645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35012" y="639763"/>
            <a:ext cx="10542588" cy="5767387"/>
          </a:xfrm>
          <a:prstGeom prst="rect">
            <a:avLst/>
          </a:prstGeom>
          <a:solidFill>
            <a:schemeClr val="accent3">
              <a:lumMod val="20000"/>
              <a:lumOff val="80000"/>
              <a:alpha val="91000"/>
            </a:schemeClr>
          </a:solidFill>
          <a:ln w="57150">
            <a:solidFill>
              <a:schemeClr val="tx1"/>
            </a:solidFill>
          </a:ln>
        </p:spPr>
        <p:style>
          <a:lnRef idx="2">
            <a:schemeClr val="accent5"/>
          </a:lnRef>
          <a:fillRef idx="1001">
            <a:schemeClr val="lt2"/>
          </a:fillRef>
          <a:effectRef idx="0">
            <a:schemeClr val="accent5"/>
          </a:effectRef>
          <a:fontRef idx="minor">
            <a:schemeClr val="dk1"/>
          </a:fontRef>
        </p:style>
        <p:txBody>
          <a:bodyPr anchor="ctr"/>
          <a:lstStyle/>
          <a:p>
            <a:pPr algn="ctr" eaLnBrk="1" fontAlgn="auto" hangingPunct="1">
              <a:spcBef>
                <a:spcPts val="0"/>
              </a:spcBef>
              <a:spcAft>
                <a:spcPts val="0"/>
              </a:spcAft>
              <a:defRPr/>
            </a:pPr>
            <a:endParaRPr lang="en-GB" dirty="0"/>
          </a:p>
        </p:txBody>
      </p:sp>
      <p:sp>
        <p:nvSpPr>
          <p:cNvPr id="12" name="TextBox 11"/>
          <p:cNvSpPr txBox="1"/>
          <p:nvPr/>
        </p:nvSpPr>
        <p:spPr>
          <a:xfrm>
            <a:off x="341313" y="107950"/>
            <a:ext cx="3006725" cy="708025"/>
          </a:xfrm>
          <a:prstGeom prst="rect">
            <a:avLst/>
          </a:prstGeom>
          <a:noFill/>
        </p:spPr>
        <p:txBody>
          <a:bodyPr>
            <a:spAutoFit/>
          </a:bodyPr>
          <a:lstStyle/>
          <a:p>
            <a:pPr eaLnBrk="1" fontAlgn="auto" hangingPunct="1">
              <a:spcBef>
                <a:spcPts val="0"/>
              </a:spcBef>
              <a:spcAft>
                <a:spcPts val="0"/>
              </a:spcAft>
              <a:defRPr/>
            </a:pPr>
            <a:r>
              <a:rPr lang="en-GB" sz="2000" dirty="0">
                <a:latin typeface="Verdana Regular" charset="0"/>
                <a:ea typeface="Verdana Regular" charset="0"/>
                <a:cs typeface="Verdana Regular" charset="0"/>
              </a:rPr>
              <a:t>Main Input</a:t>
            </a:r>
          </a:p>
          <a:p>
            <a:pPr marL="685800" indent="-685800" eaLnBrk="1" fontAlgn="auto" hangingPunct="1">
              <a:spcBef>
                <a:spcPts val="0"/>
              </a:spcBef>
              <a:spcAft>
                <a:spcPts val="0"/>
              </a:spcAft>
              <a:buFont typeface="Arial" charset="0"/>
              <a:buChar char="•"/>
              <a:defRPr/>
            </a:pPr>
            <a:endParaRPr lang="en-GB" sz="2000" dirty="0">
              <a:latin typeface="Verdana Regular" charset="0"/>
              <a:ea typeface="Verdana Regular" charset="0"/>
              <a:cs typeface="Verdana Regular" charset="0"/>
            </a:endParaRPr>
          </a:p>
        </p:txBody>
      </p:sp>
      <p:sp>
        <p:nvSpPr>
          <p:cNvPr id="23557" name="TextBox 6"/>
          <p:cNvSpPr txBox="1">
            <a:spLocks noChangeArrowheads="1"/>
          </p:cNvSpPr>
          <p:nvPr/>
        </p:nvSpPr>
        <p:spPr bwMode="auto">
          <a:xfrm>
            <a:off x="957521" y="713389"/>
            <a:ext cx="98171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4400" dirty="0">
                <a:solidFill>
                  <a:srgbClr val="002060"/>
                </a:solidFill>
                <a:latin typeface="Verdana Regular" charset="0"/>
                <a:ea typeface="Verdana Regular" charset="0"/>
                <a:cs typeface="Verdana Regular" charset="0"/>
              </a:rPr>
              <a:t>Who were </a:t>
            </a:r>
            <a:r>
              <a:rPr lang="en-GB" altLang="x-none" sz="4400" dirty="0" smtClean="0">
                <a:solidFill>
                  <a:srgbClr val="002060"/>
                </a:solidFill>
                <a:latin typeface="Verdana Regular" charset="0"/>
                <a:ea typeface="Verdana Regular" charset="0"/>
                <a:cs typeface="Verdana Regular" charset="0"/>
              </a:rPr>
              <a:t>the Victorians?</a:t>
            </a:r>
            <a:endParaRPr lang="en-GB" altLang="x-none" sz="4400" dirty="0">
              <a:solidFill>
                <a:srgbClr val="002060"/>
              </a:solidFill>
              <a:latin typeface="Verdana Regular" charset="0"/>
              <a:ea typeface="Verdana Regular" charset="0"/>
              <a:cs typeface="Verdana Regular" charset="0"/>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5730425"/>
            <a:ext cx="1119188" cy="1138311"/>
          </a:xfrm>
          <a:prstGeom prst="rect">
            <a:avLst/>
          </a:prstGeom>
          <a:effectLst>
            <a:glow rad="228600">
              <a:schemeClr val="tx1">
                <a:alpha val="40000"/>
              </a:schemeClr>
            </a:glow>
          </a:effectLst>
        </p:spPr>
      </p:pic>
      <p:sp>
        <p:nvSpPr>
          <p:cNvPr id="11" name="TextBox 9"/>
          <p:cNvSpPr txBox="1">
            <a:spLocks noChangeArrowheads="1"/>
          </p:cNvSpPr>
          <p:nvPr/>
        </p:nvSpPr>
        <p:spPr bwMode="auto">
          <a:xfrm>
            <a:off x="1119188" y="6530182"/>
            <a:ext cx="21823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sk-SK" altLang="x-none" sz="1600" dirty="0">
                <a:latin typeface="Verdana Regular" charset="0"/>
                <a:ea typeface="Verdana Regular" charset="0"/>
                <a:cs typeface="Verdana Regular" charset="0"/>
              </a:rPr>
              <a:t> ©</a:t>
            </a:r>
            <a:r>
              <a:rPr lang="en-GB" altLang="x-none" sz="1600" dirty="0" smtClean="0">
                <a:latin typeface="Verdana Regular" charset="0"/>
                <a:ea typeface="Verdana Regular" charset="0"/>
                <a:cs typeface="Verdana Regular" charset="0"/>
              </a:rPr>
              <a:t>KS2History.com</a:t>
            </a:r>
            <a:r>
              <a:rPr lang="sk-SK" altLang="x-none" sz="1600" dirty="0">
                <a:latin typeface="Verdana Regular" charset="0"/>
                <a:ea typeface="Verdana Regular" charset="0"/>
                <a:cs typeface="Verdana Regular" charset="0"/>
              </a:rPr>
              <a:t> </a:t>
            </a:r>
            <a:endParaRPr lang="en-GB" altLang="x-none" sz="1600" dirty="0">
              <a:latin typeface="Verdana Regular" charset="0"/>
              <a:ea typeface="Verdana Regular" charset="0"/>
              <a:cs typeface="Verdana Regular" charset="0"/>
            </a:endParaRPr>
          </a:p>
        </p:txBody>
      </p:sp>
      <p:pic>
        <p:nvPicPr>
          <p:cNvPr id="15" name="Picture 14">
            <a:hlinkClick r:id="" action="ppaction://hlinkshowjump?jump=nextslide"/>
          </p:cNvPr>
          <p:cNvPicPr>
            <a:picLocks noChangeAspect="1"/>
          </p:cNvPicPr>
          <p:nvPr/>
        </p:nvPicPr>
        <p:blipFill>
          <a:blip r:embed="rId3">
            <a:biLevel thresh="25000"/>
          </a:blip>
          <a:stretch>
            <a:fillRect/>
          </a:stretch>
        </p:blipFill>
        <p:spPr>
          <a:xfrm>
            <a:off x="11459793" y="3488242"/>
            <a:ext cx="777027" cy="507496"/>
          </a:xfrm>
          <a:prstGeom prst="rect">
            <a:avLst/>
          </a:prstGeom>
        </p:spPr>
      </p:pic>
      <p:pic>
        <p:nvPicPr>
          <p:cNvPr id="16" name="Picture 15">
            <a:hlinkClick r:id="" action="ppaction://hlinkshowjump?jump=previousslide"/>
          </p:cNvPr>
          <p:cNvPicPr>
            <a:picLocks noChangeAspect="1"/>
          </p:cNvPicPr>
          <p:nvPr/>
        </p:nvPicPr>
        <p:blipFill>
          <a:blip r:embed="rId3">
            <a:biLevel thresh="25000"/>
          </a:blip>
          <a:stretch>
            <a:fillRect/>
          </a:stretch>
        </p:blipFill>
        <p:spPr>
          <a:xfrm rot="10800000">
            <a:off x="0" y="3463333"/>
            <a:ext cx="777027" cy="507496"/>
          </a:xfrm>
          <a:prstGeom prst="rect">
            <a:avLst/>
          </a:prstGeom>
        </p:spPr>
      </p:pic>
      <p:sp>
        <p:nvSpPr>
          <p:cNvPr id="13" name="TextBox 10"/>
          <p:cNvSpPr txBox="1">
            <a:spLocks noChangeArrowheads="1"/>
          </p:cNvSpPr>
          <p:nvPr/>
        </p:nvSpPr>
        <p:spPr bwMode="auto">
          <a:xfrm>
            <a:off x="9059863" y="6407150"/>
            <a:ext cx="5218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dirty="0" smtClean="0">
                <a:latin typeface="Verdana Regular" charset="0"/>
                <a:ea typeface="Verdana Regular" charset="0"/>
                <a:cs typeface="Verdana Regular" charset="0"/>
              </a:rPr>
              <a:t>Victorians </a:t>
            </a:r>
            <a:r>
              <a:rPr lang="en-GB" altLang="x-none" sz="1200" dirty="0">
                <a:latin typeface="Verdana Regular" charset="0"/>
                <a:ea typeface="Verdana Regular" charset="0"/>
                <a:cs typeface="Verdana Regular" charset="0"/>
              </a:rPr>
              <a:t>Lesson 1:</a:t>
            </a:r>
          </a:p>
          <a:p>
            <a:pPr eaLnBrk="1" hangingPunct="1"/>
            <a:r>
              <a:rPr lang="en-GB" altLang="x-none" sz="1200" dirty="0" smtClean="0">
                <a:latin typeface="Verdana Regular" charset="0"/>
                <a:ea typeface="Verdana Regular" charset="0"/>
                <a:cs typeface="Verdana Regular" charset="0"/>
              </a:rPr>
              <a:t>Introduction to the Victorians</a:t>
            </a:r>
            <a:endParaRPr lang="en-GB" altLang="x-none" sz="1200" dirty="0">
              <a:latin typeface="Verdana Regular" charset="0"/>
              <a:ea typeface="Verdana Regular" charset="0"/>
              <a:cs typeface="Verdana Regular" charset="0"/>
            </a:endParaRPr>
          </a:p>
        </p:txBody>
      </p:sp>
      <p:sp>
        <p:nvSpPr>
          <p:cNvPr id="17" name="Rectangle 16"/>
          <p:cNvSpPr/>
          <p:nvPr/>
        </p:nvSpPr>
        <p:spPr>
          <a:xfrm>
            <a:off x="1151990" y="5257020"/>
            <a:ext cx="9717009" cy="1019241"/>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2" name="TextBox 1"/>
          <p:cNvSpPr txBox="1"/>
          <p:nvPr/>
        </p:nvSpPr>
        <p:spPr>
          <a:xfrm>
            <a:off x="1151990" y="5357121"/>
            <a:ext cx="9428163" cy="830997"/>
          </a:xfrm>
          <a:prstGeom prst="rect">
            <a:avLst/>
          </a:prstGeom>
          <a:noFill/>
        </p:spPr>
        <p:txBody>
          <a:bodyPr wrap="square">
            <a:spAutoFit/>
          </a:bodyPr>
          <a:lstStyle/>
          <a:p>
            <a:pPr eaLnBrk="1" fontAlgn="auto" hangingPunct="1">
              <a:spcBef>
                <a:spcPts val="0"/>
              </a:spcBef>
              <a:spcAft>
                <a:spcPts val="0"/>
              </a:spcAft>
              <a:defRPr/>
            </a:pPr>
            <a:r>
              <a:rPr lang="en-GB" sz="2400" dirty="0" smtClean="0">
                <a:solidFill>
                  <a:schemeClr val="accent1">
                    <a:lumMod val="50000"/>
                  </a:schemeClr>
                </a:solidFill>
                <a:latin typeface="Verdana Regular" charset="0"/>
                <a:ea typeface="Verdana Regular" charset="0"/>
                <a:cs typeface="Verdana Regular" charset="0"/>
              </a:rPr>
              <a:t>Next we are going to look at some historical sources to see what else we can add to our lists.</a:t>
            </a:r>
            <a:endParaRPr lang="en-GB" sz="2400" dirty="0">
              <a:solidFill>
                <a:schemeClr val="accent1">
                  <a:lumMod val="50000"/>
                </a:schemeClr>
              </a:solidFill>
              <a:latin typeface="Verdana Regular" charset="0"/>
              <a:ea typeface="Verdana Regular" charset="0"/>
              <a:cs typeface="Verdana Regular" charset="0"/>
            </a:endParaRPr>
          </a:p>
        </p:txBody>
      </p:sp>
      <p:sp>
        <p:nvSpPr>
          <p:cNvPr id="3" name="TextBox 2"/>
          <p:cNvSpPr txBox="1"/>
          <p:nvPr/>
        </p:nvSpPr>
        <p:spPr>
          <a:xfrm>
            <a:off x="931491" y="1446778"/>
            <a:ext cx="8441109" cy="3570208"/>
          </a:xfrm>
          <a:prstGeom prst="rect">
            <a:avLst/>
          </a:prstGeom>
          <a:noFill/>
        </p:spPr>
        <p:txBody>
          <a:bodyPr wrap="square" rtlCol="0">
            <a:spAutoFit/>
          </a:bodyPr>
          <a:lstStyle/>
          <a:p>
            <a:r>
              <a:rPr lang="en-GB" sz="2800" b="1" dirty="0" smtClean="0">
                <a:solidFill>
                  <a:schemeClr val="accent2">
                    <a:lumMod val="75000"/>
                  </a:schemeClr>
                </a:solidFill>
                <a:latin typeface="Verdana Regular" charset="0"/>
                <a:ea typeface="Verdana Regular" charset="0"/>
                <a:cs typeface="Verdana Regular" charset="0"/>
              </a:rPr>
              <a:t>5 Quick facts</a:t>
            </a:r>
          </a:p>
          <a:p>
            <a:pPr marL="342900" indent="-342900">
              <a:buFont typeface="Arial" charset="0"/>
              <a:buChar char="•"/>
            </a:pPr>
            <a:r>
              <a:rPr lang="en-GB" dirty="0" smtClean="0">
                <a:solidFill>
                  <a:srgbClr val="7030A0"/>
                </a:solidFill>
                <a:latin typeface="Verdana Regular" charset="0"/>
                <a:ea typeface="Verdana Regular" charset="0"/>
                <a:cs typeface="Verdana Regular" charset="0"/>
              </a:rPr>
              <a:t>The ‘Victorian’ period refers to the time in Britain when </a:t>
            </a:r>
            <a:r>
              <a:rPr lang="en-GB" b="1" dirty="0" smtClean="0">
                <a:solidFill>
                  <a:srgbClr val="7030A0"/>
                </a:solidFill>
                <a:latin typeface="Verdana Regular" charset="0"/>
                <a:ea typeface="Verdana Regular" charset="0"/>
                <a:cs typeface="Verdana Regular" charset="0"/>
              </a:rPr>
              <a:t>Victoria was the queen </a:t>
            </a:r>
            <a:r>
              <a:rPr lang="en-GB" dirty="0" smtClean="0">
                <a:solidFill>
                  <a:srgbClr val="7030A0"/>
                </a:solidFill>
                <a:latin typeface="Verdana Regular" charset="0"/>
                <a:ea typeface="Verdana Regular" charset="0"/>
                <a:cs typeface="Verdana Regular" charset="0"/>
              </a:rPr>
              <a:t>(</a:t>
            </a:r>
            <a:r>
              <a:rPr lang="en-GB" dirty="0">
                <a:solidFill>
                  <a:srgbClr val="7030A0"/>
                </a:solidFill>
                <a:latin typeface="Verdana Regular" charset="0"/>
                <a:ea typeface="Verdana Regular" charset="0"/>
                <a:cs typeface="Verdana Regular" charset="0"/>
              </a:rPr>
              <a:t>1837 to 1901</a:t>
            </a:r>
            <a:r>
              <a:rPr lang="en-GB" dirty="0" smtClean="0">
                <a:solidFill>
                  <a:srgbClr val="7030A0"/>
                </a:solidFill>
                <a:latin typeface="Verdana Regular" charset="0"/>
                <a:ea typeface="Verdana Regular" charset="0"/>
                <a:cs typeface="Verdana Regular" charset="0"/>
              </a:rPr>
              <a:t>).</a:t>
            </a:r>
          </a:p>
          <a:p>
            <a:pPr marL="342900" indent="-342900">
              <a:buFont typeface="Arial" charset="0"/>
              <a:buChar char="•"/>
            </a:pPr>
            <a:r>
              <a:rPr lang="en-GB" dirty="0" smtClean="0">
                <a:solidFill>
                  <a:srgbClr val="7030A0"/>
                </a:solidFill>
                <a:latin typeface="Verdana Regular" charset="0"/>
                <a:ea typeface="Verdana Regular" charset="0"/>
                <a:cs typeface="Verdana Regular" charset="0"/>
              </a:rPr>
              <a:t>Everyday life was quite different to how it is now. </a:t>
            </a:r>
            <a:r>
              <a:rPr lang="en-GB" b="1" dirty="0" smtClean="0">
                <a:solidFill>
                  <a:srgbClr val="7030A0"/>
                </a:solidFill>
                <a:latin typeface="Verdana Regular" charset="0"/>
                <a:ea typeface="Verdana Regular" charset="0"/>
                <a:cs typeface="Verdana Regular" charset="0"/>
              </a:rPr>
              <a:t>Most people did not have access to electrical devices </a:t>
            </a:r>
            <a:r>
              <a:rPr lang="en-GB" dirty="0" smtClean="0">
                <a:solidFill>
                  <a:srgbClr val="7030A0"/>
                </a:solidFill>
                <a:latin typeface="Verdana Regular" charset="0"/>
                <a:ea typeface="Verdana Regular" charset="0"/>
                <a:cs typeface="Verdana Regular" charset="0"/>
              </a:rPr>
              <a:t>or cars for much of this period.</a:t>
            </a:r>
          </a:p>
          <a:p>
            <a:pPr marL="342900" indent="-342900">
              <a:buFont typeface="Arial" charset="0"/>
              <a:buChar char="•"/>
            </a:pPr>
            <a:r>
              <a:rPr lang="en-GB" dirty="0" smtClean="0">
                <a:solidFill>
                  <a:srgbClr val="7030A0"/>
                </a:solidFill>
                <a:latin typeface="Verdana Regular" charset="0"/>
                <a:ea typeface="Verdana Regular" charset="0"/>
                <a:cs typeface="Verdana Regular" charset="0"/>
              </a:rPr>
              <a:t>The Victorian period was a time of huge change. Britain’s population doubled in size and </a:t>
            </a:r>
            <a:r>
              <a:rPr lang="en-GB" b="1" dirty="0" smtClean="0">
                <a:solidFill>
                  <a:srgbClr val="7030A0"/>
                </a:solidFill>
                <a:latin typeface="Verdana Regular" charset="0"/>
                <a:ea typeface="Verdana Regular" charset="0"/>
                <a:cs typeface="Verdana Regular" charset="0"/>
              </a:rPr>
              <a:t>busy cities began to grow and thrive</a:t>
            </a:r>
            <a:r>
              <a:rPr lang="en-GB" dirty="0" smtClean="0">
                <a:solidFill>
                  <a:srgbClr val="7030A0"/>
                </a:solidFill>
                <a:latin typeface="Verdana Regular" charset="0"/>
                <a:ea typeface="Verdana Regular" charset="0"/>
                <a:cs typeface="Verdana Regular" charset="0"/>
              </a:rPr>
              <a:t>.</a:t>
            </a:r>
          </a:p>
          <a:p>
            <a:pPr marL="342900" indent="-342900">
              <a:buFont typeface="Arial" charset="0"/>
              <a:buChar char="•"/>
            </a:pPr>
            <a:r>
              <a:rPr lang="en-GB" b="1" dirty="0">
                <a:solidFill>
                  <a:srgbClr val="7030A0"/>
                </a:solidFill>
                <a:latin typeface="Verdana Regular" charset="0"/>
                <a:ea typeface="Verdana Regular" charset="0"/>
                <a:cs typeface="Verdana Regular" charset="0"/>
              </a:rPr>
              <a:t>M</a:t>
            </a:r>
            <a:r>
              <a:rPr lang="en-GB" b="1" dirty="0" smtClean="0">
                <a:solidFill>
                  <a:srgbClr val="7030A0"/>
                </a:solidFill>
                <a:latin typeface="Verdana Regular" charset="0"/>
                <a:ea typeface="Verdana Regular" charset="0"/>
                <a:cs typeface="Verdana Regular" charset="0"/>
              </a:rPr>
              <a:t>any new inventions came about </a:t>
            </a:r>
            <a:r>
              <a:rPr lang="en-GB" dirty="0" smtClean="0">
                <a:solidFill>
                  <a:srgbClr val="7030A0"/>
                </a:solidFill>
                <a:latin typeface="Verdana Regular" charset="0"/>
                <a:ea typeface="Verdana Regular" charset="0"/>
                <a:cs typeface="Verdana Regular" charset="0"/>
              </a:rPr>
              <a:t>during this period, including railways and factory machines.</a:t>
            </a:r>
          </a:p>
          <a:p>
            <a:pPr marL="342900" indent="-342900">
              <a:buFont typeface="Arial" charset="0"/>
              <a:buChar char="•"/>
            </a:pPr>
            <a:r>
              <a:rPr lang="en-GB" dirty="0" smtClean="0">
                <a:solidFill>
                  <a:srgbClr val="7030A0"/>
                </a:solidFill>
                <a:latin typeface="Verdana Regular" charset="0"/>
                <a:ea typeface="Verdana Regular" charset="0"/>
                <a:cs typeface="Verdana Regular" charset="0"/>
              </a:rPr>
              <a:t>The increase in population meant that demand for food and housing was high </a:t>
            </a:r>
            <a:r>
              <a:rPr lang="en-GB" b="1" dirty="0" smtClean="0">
                <a:solidFill>
                  <a:srgbClr val="7030A0"/>
                </a:solidFill>
                <a:latin typeface="Verdana Regular" charset="0"/>
                <a:ea typeface="Verdana Regular" charset="0"/>
                <a:cs typeface="Verdana Regular" charset="0"/>
              </a:rPr>
              <a:t>and many people ended up living in poverty</a:t>
            </a:r>
            <a:r>
              <a:rPr lang="en-GB" dirty="0" smtClean="0">
                <a:solidFill>
                  <a:srgbClr val="7030A0"/>
                </a:solidFill>
                <a:latin typeface="Verdana Regular" charset="0"/>
                <a:ea typeface="Verdana Regular" charset="0"/>
                <a:cs typeface="Verdana Regular" charset="0"/>
              </a:rPr>
              <a:t>.</a:t>
            </a:r>
          </a:p>
        </p:txBody>
      </p:sp>
      <p:pic>
        <p:nvPicPr>
          <p:cNvPr id="18" name="Picture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81070" y="1036104"/>
            <a:ext cx="1530940" cy="4138569"/>
          </a:xfrm>
          <a:prstGeom prst="rect">
            <a:avLst/>
          </a:prstGeom>
        </p:spPr>
      </p:pic>
    </p:spTree>
    <p:extLst>
      <p:ext uri="{BB962C8B-B14F-4D97-AF65-F5344CB8AC3E}">
        <p14:creationId xmlns:p14="http://schemas.microsoft.com/office/powerpoint/2010/main" val="11644983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77027" y="639763"/>
            <a:ext cx="10661650" cy="5767387"/>
          </a:xfrm>
          <a:prstGeom prst="rect">
            <a:avLst/>
          </a:prstGeom>
          <a:solidFill>
            <a:schemeClr val="accent3">
              <a:lumMod val="20000"/>
              <a:lumOff val="80000"/>
              <a:alpha val="91000"/>
            </a:schemeClr>
          </a:solidFill>
          <a:ln w="57150">
            <a:solidFill>
              <a:schemeClr val="tx1"/>
            </a:solidFill>
          </a:ln>
        </p:spPr>
        <p:style>
          <a:lnRef idx="2">
            <a:schemeClr val="accent5"/>
          </a:lnRef>
          <a:fillRef idx="1001">
            <a:schemeClr val="lt2"/>
          </a:fillRef>
          <a:effectRef idx="0">
            <a:schemeClr val="accent5"/>
          </a:effectRef>
          <a:fontRef idx="minor">
            <a:schemeClr val="dk1"/>
          </a:fontRef>
        </p:style>
        <p:txBody>
          <a:bodyPr anchor="ctr"/>
          <a:lstStyle/>
          <a:p>
            <a:pPr algn="ctr" eaLnBrk="1" fontAlgn="auto" hangingPunct="1">
              <a:spcBef>
                <a:spcPts val="0"/>
              </a:spcBef>
              <a:spcAft>
                <a:spcPts val="0"/>
              </a:spcAft>
              <a:defRPr/>
            </a:pPr>
            <a:endParaRPr lang="en-GB" dirty="0"/>
          </a:p>
        </p:txBody>
      </p:sp>
      <p:sp>
        <p:nvSpPr>
          <p:cNvPr id="12" name="TextBox 11"/>
          <p:cNvSpPr txBox="1"/>
          <p:nvPr/>
        </p:nvSpPr>
        <p:spPr>
          <a:xfrm>
            <a:off x="341313" y="107950"/>
            <a:ext cx="3006725" cy="708025"/>
          </a:xfrm>
          <a:prstGeom prst="rect">
            <a:avLst/>
          </a:prstGeom>
          <a:noFill/>
        </p:spPr>
        <p:txBody>
          <a:bodyPr>
            <a:spAutoFit/>
          </a:bodyPr>
          <a:lstStyle/>
          <a:p>
            <a:pPr eaLnBrk="1" fontAlgn="auto" hangingPunct="1">
              <a:spcBef>
                <a:spcPts val="0"/>
              </a:spcBef>
              <a:spcAft>
                <a:spcPts val="0"/>
              </a:spcAft>
              <a:defRPr/>
            </a:pPr>
            <a:r>
              <a:rPr lang="en-GB" sz="2000" dirty="0">
                <a:latin typeface="Verdana Regular" charset="0"/>
                <a:ea typeface="Verdana Regular" charset="0"/>
                <a:cs typeface="Verdana Regular" charset="0"/>
              </a:rPr>
              <a:t>Main Input</a:t>
            </a:r>
          </a:p>
          <a:p>
            <a:pPr marL="685800" indent="-685800" eaLnBrk="1" fontAlgn="auto" hangingPunct="1">
              <a:spcBef>
                <a:spcPts val="0"/>
              </a:spcBef>
              <a:spcAft>
                <a:spcPts val="0"/>
              </a:spcAft>
              <a:buFont typeface="Arial" charset="0"/>
              <a:buChar char="•"/>
              <a:defRPr/>
            </a:pPr>
            <a:endParaRPr lang="en-GB" sz="2000" dirty="0">
              <a:latin typeface="Verdana Regular" charset="0"/>
              <a:ea typeface="Verdana Regular" charset="0"/>
              <a:cs typeface="Verdana Regular" charset="0"/>
            </a:endParaRPr>
          </a:p>
        </p:txBody>
      </p:sp>
      <p:sp>
        <p:nvSpPr>
          <p:cNvPr id="24580" name="TextBox 6"/>
          <p:cNvSpPr txBox="1">
            <a:spLocks noChangeArrowheads="1"/>
          </p:cNvSpPr>
          <p:nvPr/>
        </p:nvSpPr>
        <p:spPr bwMode="auto">
          <a:xfrm>
            <a:off x="1289050" y="936280"/>
            <a:ext cx="10902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800" b="1" dirty="0" smtClean="0">
                <a:solidFill>
                  <a:srgbClr val="002060"/>
                </a:solidFill>
                <a:latin typeface="Verdana Regular" charset="0"/>
                <a:ea typeface="Verdana Regular" charset="0"/>
                <a:cs typeface="Verdana Regular" charset="0"/>
              </a:rPr>
              <a:t>Looking at the evidence</a:t>
            </a:r>
            <a:endParaRPr lang="en-GB" altLang="x-none" sz="2800" b="1" dirty="0">
              <a:solidFill>
                <a:srgbClr val="002060"/>
              </a:solidFill>
              <a:latin typeface="Verdana Regular" charset="0"/>
              <a:ea typeface="Verdana Regular" charset="0"/>
              <a:cs typeface="Verdana Regular" charset="0"/>
            </a:endParaRPr>
          </a:p>
        </p:txBody>
      </p:sp>
      <p:sp>
        <p:nvSpPr>
          <p:cNvPr id="24581" name="TextBox 7"/>
          <p:cNvSpPr txBox="1">
            <a:spLocks noChangeArrowheads="1"/>
          </p:cNvSpPr>
          <p:nvPr/>
        </p:nvSpPr>
        <p:spPr bwMode="auto">
          <a:xfrm>
            <a:off x="8901113" y="96838"/>
            <a:ext cx="3006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dirty="0">
                <a:latin typeface="Verdana Regular" charset="0"/>
                <a:ea typeface="Verdana Regular" charset="0"/>
                <a:cs typeface="Verdana Regular" charset="0"/>
              </a:rPr>
              <a:t>Matching Resource: 1b</a:t>
            </a:r>
          </a:p>
        </p:txBody>
      </p:sp>
      <p:sp>
        <p:nvSpPr>
          <p:cNvPr id="2" name="TextBox 1"/>
          <p:cNvSpPr txBox="1"/>
          <p:nvPr/>
        </p:nvSpPr>
        <p:spPr>
          <a:xfrm>
            <a:off x="1391227" y="1971820"/>
            <a:ext cx="4386117" cy="3908762"/>
          </a:xfrm>
          <a:prstGeom prst="rect">
            <a:avLst/>
          </a:prstGeom>
          <a:noFill/>
        </p:spPr>
        <p:txBody>
          <a:bodyPr wrap="square">
            <a:spAutoFit/>
          </a:bodyPr>
          <a:lstStyle/>
          <a:p>
            <a:r>
              <a:rPr lang="en-GB" sz="2000" b="1" dirty="0" smtClean="0">
                <a:solidFill>
                  <a:srgbClr val="7030A0"/>
                </a:solidFill>
                <a:latin typeface="Verdana Regular" charset="0"/>
                <a:ea typeface="Verdana Regular" charset="0"/>
                <a:cs typeface="Verdana Regular" charset="0"/>
              </a:rPr>
              <a:t>Picture 1</a:t>
            </a:r>
          </a:p>
          <a:p>
            <a:endParaRPr lang="en-GB" sz="2000" dirty="0">
              <a:solidFill>
                <a:srgbClr val="7030A0"/>
              </a:solidFill>
              <a:latin typeface="Verdana Regular" charset="0"/>
              <a:ea typeface="Verdana Regular" charset="0"/>
              <a:cs typeface="Verdana Regular" charset="0"/>
            </a:endParaRPr>
          </a:p>
          <a:p>
            <a:r>
              <a:rPr lang="en-GB" sz="2000" dirty="0" smtClean="0">
                <a:solidFill>
                  <a:srgbClr val="7030A0"/>
                </a:solidFill>
                <a:latin typeface="Verdana Regular" charset="0"/>
                <a:ea typeface="Verdana Regular" charset="0"/>
                <a:cs typeface="Verdana Regular" charset="0"/>
              </a:rPr>
              <a:t>Look </a:t>
            </a:r>
            <a:r>
              <a:rPr lang="en-GB" sz="2000" dirty="0">
                <a:solidFill>
                  <a:srgbClr val="7030A0"/>
                </a:solidFill>
                <a:latin typeface="Verdana Regular" charset="0"/>
                <a:ea typeface="Verdana Regular" charset="0"/>
                <a:cs typeface="Verdana Regular" charset="0"/>
              </a:rPr>
              <a:t>at the </a:t>
            </a:r>
            <a:r>
              <a:rPr lang="en-GB" sz="2000" dirty="0" smtClean="0">
                <a:solidFill>
                  <a:srgbClr val="7030A0"/>
                </a:solidFill>
                <a:latin typeface="Verdana Regular" charset="0"/>
                <a:ea typeface="Verdana Regular" charset="0"/>
                <a:cs typeface="Verdana Regular" charset="0"/>
              </a:rPr>
              <a:t>picture. This is a painting called </a:t>
            </a:r>
            <a:r>
              <a:rPr lang="en-GB" sz="2000" b="1" dirty="0">
                <a:solidFill>
                  <a:srgbClr val="7030A0"/>
                </a:solidFill>
                <a:latin typeface="Verdana Regular" charset="0"/>
                <a:ea typeface="Verdana Regular" charset="0"/>
                <a:cs typeface="Verdana Regular" charset="0"/>
              </a:rPr>
              <a:t>The </a:t>
            </a:r>
            <a:r>
              <a:rPr lang="en-GB" sz="2000" b="1" dirty="0" smtClean="0">
                <a:solidFill>
                  <a:srgbClr val="7030A0"/>
                </a:solidFill>
                <a:latin typeface="Verdana Regular" charset="0"/>
                <a:ea typeface="Verdana Regular" charset="0"/>
                <a:cs typeface="Verdana Regular" charset="0"/>
              </a:rPr>
              <a:t>Pinch </a:t>
            </a:r>
            <a:r>
              <a:rPr lang="en-GB" sz="2000" b="1" dirty="0">
                <a:solidFill>
                  <a:srgbClr val="7030A0"/>
                </a:solidFill>
                <a:latin typeface="Verdana Regular" charset="0"/>
                <a:ea typeface="Verdana Regular" charset="0"/>
                <a:cs typeface="Verdana Regular" charset="0"/>
              </a:rPr>
              <a:t>of P</a:t>
            </a:r>
            <a:r>
              <a:rPr lang="en-GB" sz="2000" b="1" dirty="0" smtClean="0">
                <a:solidFill>
                  <a:srgbClr val="7030A0"/>
                </a:solidFill>
                <a:latin typeface="Verdana Regular" charset="0"/>
                <a:ea typeface="Verdana Regular" charset="0"/>
                <a:cs typeface="Verdana Regular" charset="0"/>
              </a:rPr>
              <a:t>overty</a:t>
            </a:r>
            <a:r>
              <a:rPr lang="en-GB" sz="2000" dirty="0" smtClean="0">
                <a:solidFill>
                  <a:srgbClr val="7030A0"/>
                </a:solidFill>
                <a:latin typeface="Verdana Regular" charset="0"/>
                <a:ea typeface="Verdana Regular" charset="0"/>
                <a:cs typeface="Verdana Regular" charset="0"/>
              </a:rPr>
              <a:t>, created by an artist called Thomas </a:t>
            </a:r>
            <a:r>
              <a:rPr lang="en-GB" sz="2000" dirty="0">
                <a:solidFill>
                  <a:srgbClr val="7030A0"/>
                </a:solidFill>
                <a:latin typeface="Verdana Regular" charset="0"/>
                <a:ea typeface="Verdana Regular" charset="0"/>
                <a:cs typeface="Verdana Regular" charset="0"/>
              </a:rPr>
              <a:t>Benjamin </a:t>
            </a:r>
            <a:r>
              <a:rPr lang="en-GB" sz="2000" dirty="0" smtClean="0">
                <a:solidFill>
                  <a:srgbClr val="7030A0"/>
                </a:solidFill>
                <a:latin typeface="Verdana Regular" charset="0"/>
                <a:ea typeface="Verdana Regular" charset="0"/>
                <a:cs typeface="Verdana Regular" charset="0"/>
              </a:rPr>
              <a:t>Kennington in 1889.</a:t>
            </a:r>
          </a:p>
          <a:p>
            <a:endParaRPr lang="en-GB" sz="2000" dirty="0">
              <a:solidFill>
                <a:srgbClr val="7030A0"/>
              </a:solidFill>
              <a:latin typeface="Verdana Regular" charset="0"/>
              <a:ea typeface="Verdana Regular" charset="0"/>
              <a:cs typeface="Verdana Regular" charset="0"/>
            </a:endParaRPr>
          </a:p>
          <a:p>
            <a:r>
              <a:rPr lang="en-GB" sz="2000" b="1" dirty="0" smtClean="0">
                <a:solidFill>
                  <a:srgbClr val="002060"/>
                </a:solidFill>
                <a:latin typeface="Verdana Regular" charset="0"/>
                <a:ea typeface="Verdana Regular" charset="0"/>
                <a:cs typeface="Verdana Regular" charset="0"/>
              </a:rPr>
              <a:t>What else might the painting tell us about life in Victorian times? </a:t>
            </a:r>
            <a:endParaRPr lang="en-GB" sz="2000" b="1" dirty="0">
              <a:solidFill>
                <a:srgbClr val="002060"/>
              </a:solidFill>
              <a:latin typeface="Verdana Regular" charset="0"/>
              <a:ea typeface="Verdana Regular" charset="0"/>
              <a:cs typeface="Verdana Regular" charset="0"/>
            </a:endParaRPr>
          </a:p>
          <a:p>
            <a:pPr eaLnBrk="1" fontAlgn="auto" hangingPunct="1">
              <a:spcBef>
                <a:spcPts val="0"/>
              </a:spcBef>
              <a:spcAft>
                <a:spcPts val="0"/>
              </a:spcAft>
              <a:defRPr/>
            </a:pPr>
            <a:endParaRPr lang="en-GB" sz="2000" dirty="0">
              <a:solidFill>
                <a:schemeClr val="accent1">
                  <a:lumMod val="50000"/>
                </a:schemeClr>
              </a:solidFill>
              <a:latin typeface="Verdana Regular" charset="0"/>
              <a:ea typeface="Verdana Regular" charset="0"/>
              <a:cs typeface="Verdana Regular" charset="0"/>
            </a:endParaRPr>
          </a:p>
        </p:txBody>
      </p:sp>
      <p:pic>
        <p:nvPicPr>
          <p:cNvPr id="22" name="Picture 21"/>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5730425"/>
            <a:ext cx="1119188" cy="1138311"/>
          </a:xfrm>
          <a:prstGeom prst="rect">
            <a:avLst/>
          </a:prstGeom>
          <a:effectLst>
            <a:glow rad="228600">
              <a:schemeClr val="tx1">
                <a:alpha val="40000"/>
              </a:schemeClr>
            </a:glow>
          </a:effectLst>
        </p:spPr>
      </p:pic>
      <p:sp>
        <p:nvSpPr>
          <p:cNvPr id="24" name="TextBox 9"/>
          <p:cNvSpPr txBox="1">
            <a:spLocks noChangeArrowheads="1"/>
          </p:cNvSpPr>
          <p:nvPr/>
        </p:nvSpPr>
        <p:spPr bwMode="auto">
          <a:xfrm>
            <a:off x="1119188" y="6530182"/>
            <a:ext cx="21823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sk-SK" altLang="x-none" sz="1600" dirty="0">
                <a:latin typeface="Verdana Regular" charset="0"/>
                <a:ea typeface="Verdana Regular" charset="0"/>
                <a:cs typeface="Verdana Regular" charset="0"/>
              </a:rPr>
              <a:t> ©</a:t>
            </a:r>
            <a:r>
              <a:rPr lang="en-GB" altLang="x-none" sz="1600" dirty="0" smtClean="0">
                <a:latin typeface="Verdana Regular" charset="0"/>
                <a:ea typeface="Verdana Regular" charset="0"/>
                <a:cs typeface="Verdana Regular" charset="0"/>
              </a:rPr>
              <a:t>KS2History.com</a:t>
            </a:r>
            <a:r>
              <a:rPr lang="sk-SK" altLang="x-none" sz="1600" dirty="0">
                <a:latin typeface="Verdana Regular" charset="0"/>
                <a:ea typeface="Verdana Regular" charset="0"/>
                <a:cs typeface="Verdana Regular" charset="0"/>
              </a:rPr>
              <a:t> </a:t>
            </a:r>
            <a:endParaRPr lang="en-GB" altLang="x-none" sz="1600" dirty="0">
              <a:latin typeface="Verdana Regular" charset="0"/>
              <a:ea typeface="Verdana Regular" charset="0"/>
              <a:cs typeface="Verdana Regular" charset="0"/>
            </a:endParaRPr>
          </a:p>
        </p:txBody>
      </p:sp>
      <p:pic>
        <p:nvPicPr>
          <p:cNvPr id="27" name="Picture 26">
            <a:hlinkClick r:id="" action="ppaction://hlinkshowjump?jump=nextslide"/>
          </p:cNvPr>
          <p:cNvPicPr>
            <a:picLocks noChangeAspect="1"/>
          </p:cNvPicPr>
          <p:nvPr/>
        </p:nvPicPr>
        <p:blipFill>
          <a:blip r:embed="rId3">
            <a:biLevel thresh="25000"/>
          </a:blip>
          <a:stretch>
            <a:fillRect/>
          </a:stretch>
        </p:blipFill>
        <p:spPr>
          <a:xfrm>
            <a:off x="11459793" y="3488242"/>
            <a:ext cx="777027" cy="507496"/>
          </a:xfrm>
          <a:prstGeom prst="rect">
            <a:avLst/>
          </a:prstGeom>
        </p:spPr>
      </p:pic>
      <p:pic>
        <p:nvPicPr>
          <p:cNvPr id="28" name="Picture 27">
            <a:hlinkClick r:id="" action="ppaction://hlinkshowjump?jump=previousslide"/>
          </p:cNvPr>
          <p:cNvPicPr>
            <a:picLocks noChangeAspect="1"/>
          </p:cNvPicPr>
          <p:nvPr/>
        </p:nvPicPr>
        <p:blipFill>
          <a:blip r:embed="rId3">
            <a:biLevel thresh="25000"/>
          </a:blip>
          <a:stretch>
            <a:fillRect/>
          </a:stretch>
        </p:blipFill>
        <p:spPr>
          <a:xfrm rot="10800000">
            <a:off x="0" y="3463333"/>
            <a:ext cx="777027" cy="507496"/>
          </a:xfrm>
          <a:prstGeom prst="rect">
            <a:avLst/>
          </a:prstGeom>
        </p:spPr>
      </p:pic>
      <p:sp>
        <p:nvSpPr>
          <p:cNvPr id="25" name="TextBox 10"/>
          <p:cNvSpPr txBox="1">
            <a:spLocks noChangeArrowheads="1"/>
          </p:cNvSpPr>
          <p:nvPr/>
        </p:nvSpPr>
        <p:spPr bwMode="auto">
          <a:xfrm>
            <a:off x="9059863" y="6407150"/>
            <a:ext cx="5218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dirty="0" smtClean="0">
                <a:latin typeface="Verdana Regular" charset="0"/>
                <a:ea typeface="Verdana Regular" charset="0"/>
                <a:cs typeface="Verdana Regular" charset="0"/>
              </a:rPr>
              <a:t>Victorians </a:t>
            </a:r>
            <a:r>
              <a:rPr lang="en-GB" altLang="x-none" sz="1200" dirty="0">
                <a:latin typeface="Verdana Regular" charset="0"/>
                <a:ea typeface="Verdana Regular" charset="0"/>
                <a:cs typeface="Verdana Regular" charset="0"/>
              </a:rPr>
              <a:t>Lesson 1:</a:t>
            </a:r>
          </a:p>
          <a:p>
            <a:pPr eaLnBrk="1" hangingPunct="1"/>
            <a:r>
              <a:rPr lang="en-GB" altLang="x-none" sz="1200" dirty="0" smtClean="0">
                <a:latin typeface="Verdana Regular" charset="0"/>
                <a:ea typeface="Verdana Regular" charset="0"/>
                <a:cs typeface="Verdana Regular" charset="0"/>
              </a:rPr>
              <a:t>Introduction to the Victorians</a:t>
            </a:r>
            <a:endParaRPr lang="en-GB" altLang="x-none" sz="1200" dirty="0">
              <a:latin typeface="Verdana Regular" charset="0"/>
              <a:ea typeface="Verdana Regular" charset="0"/>
              <a:cs typeface="Verdana Regular"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91744" y="1177547"/>
            <a:ext cx="4190639" cy="4807617"/>
          </a:xfrm>
          <a:prstGeom prst="rect">
            <a:avLst/>
          </a:prstGeom>
          <a:scene3d>
            <a:camera prst="orthographicFront"/>
            <a:lightRig rig="threePt" dir="t"/>
          </a:scene3d>
          <a:sp3d>
            <a:bevelT w="165100" prst="coolSlant"/>
          </a:sp3d>
        </p:spPr>
      </p:pic>
      <p:sp>
        <p:nvSpPr>
          <p:cNvPr id="13" name="Rectangle 12"/>
          <p:cNvSpPr/>
          <p:nvPr/>
        </p:nvSpPr>
        <p:spPr>
          <a:xfrm>
            <a:off x="7528443" y="5999639"/>
            <a:ext cx="3617912" cy="14242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600" i="1" dirty="0" smtClean="0">
                <a:latin typeface="Verdana" charset="0"/>
                <a:ea typeface="Verdana" charset="0"/>
                <a:cs typeface="Verdana" charset="0"/>
              </a:rPr>
              <a:t>Image source: </a:t>
            </a:r>
            <a:r>
              <a:rPr lang="en-GB" sz="600" i="1" dirty="0">
                <a:latin typeface="Verdana" charset="0"/>
                <a:ea typeface="Verdana" charset="0"/>
                <a:cs typeface="Verdana" charset="0"/>
              </a:rPr>
              <a:t> </a:t>
            </a:r>
            <a:r>
              <a:rPr lang="en-GB" sz="700" dirty="0"/>
              <a:t> </a:t>
            </a:r>
            <a:r>
              <a:rPr lang="en-GB" sz="600" i="1" dirty="0" smtClean="0">
                <a:latin typeface="Verdana" charset="0"/>
                <a:ea typeface="Verdana" charset="0"/>
                <a:cs typeface="Verdana" charset="0"/>
              </a:rPr>
              <a:t>Wikimedia </a:t>
            </a:r>
            <a:r>
              <a:rPr lang="en-GB" sz="600" i="1" dirty="0">
                <a:latin typeface="Verdana" charset="0"/>
                <a:ea typeface="Verdana" charset="0"/>
                <a:cs typeface="Verdana" charset="0"/>
              </a:rPr>
              <a:t>Commons / Public Domain</a:t>
            </a:r>
          </a:p>
        </p:txBody>
      </p:sp>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rot="1576705">
            <a:off x="3557323" y="1960748"/>
            <a:ext cx="1352953" cy="59282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77027" y="639763"/>
            <a:ext cx="10661650" cy="5767387"/>
          </a:xfrm>
          <a:prstGeom prst="rect">
            <a:avLst/>
          </a:prstGeom>
          <a:solidFill>
            <a:schemeClr val="accent3">
              <a:lumMod val="20000"/>
              <a:lumOff val="80000"/>
              <a:alpha val="91000"/>
            </a:schemeClr>
          </a:solidFill>
          <a:ln w="57150">
            <a:solidFill>
              <a:schemeClr val="tx1"/>
            </a:solidFill>
          </a:ln>
        </p:spPr>
        <p:style>
          <a:lnRef idx="2">
            <a:schemeClr val="accent5"/>
          </a:lnRef>
          <a:fillRef idx="1001">
            <a:schemeClr val="lt2"/>
          </a:fillRef>
          <a:effectRef idx="0">
            <a:schemeClr val="accent5"/>
          </a:effectRef>
          <a:fontRef idx="minor">
            <a:schemeClr val="dk1"/>
          </a:fontRef>
        </p:style>
        <p:txBody>
          <a:bodyPr anchor="ctr"/>
          <a:lstStyle/>
          <a:p>
            <a:pPr algn="ctr" eaLnBrk="1" fontAlgn="auto" hangingPunct="1">
              <a:spcBef>
                <a:spcPts val="0"/>
              </a:spcBef>
              <a:spcAft>
                <a:spcPts val="0"/>
              </a:spcAft>
              <a:defRPr/>
            </a:pPr>
            <a:endParaRPr lang="en-GB" dirty="0"/>
          </a:p>
        </p:txBody>
      </p:sp>
      <p:sp>
        <p:nvSpPr>
          <p:cNvPr id="12" name="TextBox 11"/>
          <p:cNvSpPr txBox="1"/>
          <p:nvPr/>
        </p:nvSpPr>
        <p:spPr>
          <a:xfrm>
            <a:off x="341313" y="107950"/>
            <a:ext cx="3006725" cy="708025"/>
          </a:xfrm>
          <a:prstGeom prst="rect">
            <a:avLst/>
          </a:prstGeom>
          <a:noFill/>
        </p:spPr>
        <p:txBody>
          <a:bodyPr>
            <a:spAutoFit/>
          </a:bodyPr>
          <a:lstStyle/>
          <a:p>
            <a:pPr eaLnBrk="1" fontAlgn="auto" hangingPunct="1">
              <a:spcBef>
                <a:spcPts val="0"/>
              </a:spcBef>
              <a:spcAft>
                <a:spcPts val="0"/>
              </a:spcAft>
              <a:defRPr/>
            </a:pPr>
            <a:r>
              <a:rPr lang="en-GB" sz="2000" dirty="0">
                <a:latin typeface="Verdana Regular" charset="0"/>
                <a:ea typeface="Verdana Regular" charset="0"/>
                <a:cs typeface="Verdana Regular" charset="0"/>
              </a:rPr>
              <a:t>Main Input</a:t>
            </a:r>
          </a:p>
          <a:p>
            <a:pPr marL="685800" indent="-685800" eaLnBrk="1" fontAlgn="auto" hangingPunct="1">
              <a:spcBef>
                <a:spcPts val="0"/>
              </a:spcBef>
              <a:spcAft>
                <a:spcPts val="0"/>
              </a:spcAft>
              <a:buFont typeface="Arial" charset="0"/>
              <a:buChar char="•"/>
              <a:defRPr/>
            </a:pPr>
            <a:endParaRPr lang="en-GB" sz="2000" dirty="0">
              <a:latin typeface="Verdana Regular" charset="0"/>
              <a:ea typeface="Verdana Regular" charset="0"/>
              <a:cs typeface="Verdana Regular" charset="0"/>
            </a:endParaRPr>
          </a:p>
        </p:txBody>
      </p:sp>
      <p:sp>
        <p:nvSpPr>
          <p:cNvPr id="24580" name="TextBox 6"/>
          <p:cNvSpPr txBox="1">
            <a:spLocks noChangeArrowheads="1"/>
          </p:cNvSpPr>
          <p:nvPr/>
        </p:nvSpPr>
        <p:spPr bwMode="auto">
          <a:xfrm>
            <a:off x="1004888" y="790807"/>
            <a:ext cx="10902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800" b="1" dirty="0" smtClean="0">
                <a:solidFill>
                  <a:srgbClr val="002060"/>
                </a:solidFill>
                <a:latin typeface="Verdana Regular" charset="0"/>
                <a:ea typeface="Verdana Regular" charset="0"/>
                <a:cs typeface="Verdana Regular" charset="0"/>
              </a:rPr>
              <a:t>Looking at the evidence</a:t>
            </a:r>
            <a:endParaRPr lang="en-GB" altLang="x-none" sz="2800" b="1" dirty="0">
              <a:solidFill>
                <a:srgbClr val="002060"/>
              </a:solidFill>
              <a:latin typeface="Verdana Regular" charset="0"/>
              <a:ea typeface="Verdana Regular" charset="0"/>
              <a:cs typeface="Verdana Regular" charset="0"/>
            </a:endParaRPr>
          </a:p>
        </p:txBody>
      </p:sp>
      <p:sp>
        <p:nvSpPr>
          <p:cNvPr id="24581" name="TextBox 7"/>
          <p:cNvSpPr txBox="1">
            <a:spLocks noChangeArrowheads="1"/>
          </p:cNvSpPr>
          <p:nvPr/>
        </p:nvSpPr>
        <p:spPr bwMode="auto">
          <a:xfrm>
            <a:off x="8901113" y="96838"/>
            <a:ext cx="3006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dirty="0">
                <a:latin typeface="Verdana Regular" charset="0"/>
                <a:ea typeface="Verdana Regular" charset="0"/>
                <a:cs typeface="Verdana Regular" charset="0"/>
              </a:rPr>
              <a:t>Matching Resource: 1b</a:t>
            </a:r>
          </a:p>
        </p:txBody>
      </p:sp>
      <p:pic>
        <p:nvPicPr>
          <p:cNvPr id="22" name="Picture 21"/>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5730425"/>
            <a:ext cx="1119188" cy="1138311"/>
          </a:xfrm>
          <a:prstGeom prst="rect">
            <a:avLst/>
          </a:prstGeom>
          <a:effectLst>
            <a:glow rad="228600">
              <a:schemeClr val="tx1">
                <a:alpha val="40000"/>
              </a:schemeClr>
            </a:glow>
          </a:effectLst>
        </p:spPr>
      </p:pic>
      <p:sp>
        <p:nvSpPr>
          <p:cNvPr id="24" name="TextBox 9"/>
          <p:cNvSpPr txBox="1">
            <a:spLocks noChangeArrowheads="1"/>
          </p:cNvSpPr>
          <p:nvPr/>
        </p:nvSpPr>
        <p:spPr bwMode="auto">
          <a:xfrm>
            <a:off x="1119188" y="6530182"/>
            <a:ext cx="21823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sk-SK" altLang="x-none" sz="1600" dirty="0">
                <a:latin typeface="Verdana Regular" charset="0"/>
                <a:ea typeface="Verdana Regular" charset="0"/>
                <a:cs typeface="Verdana Regular" charset="0"/>
              </a:rPr>
              <a:t> ©</a:t>
            </a:r>
            <a:r>
              <a:rPr lang="en-GB" altLang="x-none" sz="1600" dirty="0" smtClean="0">
                <a:latin typeface="Verdana Regular" charset="0"/>
                <a:ea typeface="Verdana Regular" charset="0"/>
                <a:cs typeface="Verdana Regular" charset="0"/>
              </a:rPr>
              <a:t>KS2History.com</a:t>
            </a:r>
            <a:r>
              <a:rPr lang="sk-SK" altLang="x-none" sz="1600" dirty="0">
                <a:latin typeface="Verdana Regular" charset="0"/>
                <a:ea typeface="Verdana Regular" charset="0"/>
                <a:cs typeface="Verdana Regular" charset="0"/>
              </a:rPr>
              <a:t> </a:t>
            </a:r>
            <a:endParaRPr lang="en-GB" altLang="x-none" sz="1600" dirty="0">
              <a:latin typeface="Verdana Regular" charset="0"/>
              <a:ea typeface="Verdana Regular" charset="0"/>
              <a:cs typeface="Verdana Regular" charset="0"/>
            </a:endParaRPr>
          </a:p>
        </p:txBody>
      </p:sp>
      <p:pic>
        <p:nvPicPr>
          <p:cNvPr id="27" name="Picture 26">
            <a:hlinkClick r:id="" action="ppaction://hlinkshowjump?jump=nextslide"/>
          </p:cNvPr>
          <p:cNvPicPr>
            <a:picLocks noChangeAspect="1"/>
          </p:cNvPicPr>
          <p:nvPr/>
        </p:nvPicPr>
        <p:blipFill>
          <a:blip r:embed="rId3">
            <a:biLevel thresh="25000"/>
          </a:blip>
          <a:stretch>
            <a:fillRect/>
          </a:stretch>
        </p:blipFill>
        <p:spPr>
          <a:xfrm>
            <a:off x="11459793" y="3488242"/>
            <a:ext cx="777027" cy="507496"/>
          </a:xfrm>
          <a:prstGeom prst="rect">
            <a:avLst/>
          </a:prstGeom>
        </p:spPr>
      </p:pic>
      <p:pic>
        <p:nvPicPr>
          <p:cNvPr id="28" name="Picture 27">
            <a:hlinkClick r:id="" action="ppaction://hlinkshowjump?jump=previousslide"/>
          </p:cNvPr>
          <p:cNvPicPr>
            <a:picLocks noChangeAspect="1"/>
          </p:cNvPicPr>
          <p:nvPr/>
        </p:nvPicPr>
        <p:blipFill>
          <a:blip r:embed="rId3">
            <a:biLevel thresh="25000"/>
          </a:blip>
          <a:stretch>
            <a:fillRect/>
          </a:stretch>
        </p:blipFill>
        <p:spPr>
          <a:xfrm rot="10800000">
            <a:off x="0" y="3463333"/>
            <a:ext cx="777027" cy="507496"/>
          </a:xfrm>
          <a:prstGeom prst="rect">
            <a:avLst/>
          </a:prstGeom>
        </p:spPr>
      </p:pic>
      <p:sp>
        <p:nvSpPr>
          <p:cNvPr id="25" name="TextBox 10"/>
          <p:cNvSpPr txBox="1">
            <a:spLocks noChangeArrowheads="1"/>
          </p:cNvSpPr>
          <p:nvPr/>
        </p:nvSpPr>
        <p:spPr bwMode="auto">
          <a:xfrm>
            <a:off x="9059863" y="6407150"/>
            <a:ext cx="5218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dirty="0" smtClean="0">
                <a:latin typeface="Verdana Regular" charset="0"/>
                <a:ea typeface="Verdana Regular" charset="0"/>
                <a:cs typeface="Verdana Regular" charset="0"/>
              </a:rPr>
              <a:t>Victorians </a:t>
            </a:r>
            <a:r>
              <a:rPr lang="en-GB" altLang="x-none" sz="1200" dirty="0">
                <a:latin typeface="Verdana Regular" charset="0"/>
                <a:ea typeface="Verdana Regular" charset="0"/>
                <a:cs typeface="Verdana Regular" charset="0"/>
              </a:rPr>
              <a:t>Lesson 1:</a:t>
            </a:r>
          </a:p>
          <a:p>
            <a:pPr eaLnBrk="1" hangingPunct="1"/>
            <a:r>
              <a:rPr lang="en-GB" altLang="x-none" sz="1200" dirty="0" smtClean="0">
                <a:latin typeface="Verdana Regular" charset="0"/>
                <a:ea typeface="Verdana Regular" charset="0"/>
                <a:cs typeface="Verdana Regular" charset="0"/>
              </a:rPr>
              <a:t>Introduction to the Victorians</a:t>
            </a:r>
            <a:endParaRPr lang="en-GB" altLang="x-none" sz="1200" dirty="0">
              <a:latin typeface="Verdana Regular" charset="0"/>
              <a:ea typeface="Verdana Regular" charset="0"/>
              <a:cs typeface="Verdana Regular"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79734" y="1437059"/>
            <a:ext cx="7066740" cy="4575714"/>
          </a:xfrm>
          <a:prstGeom prst="rect">
            <a:avLst/>
          </a:prstGeom>
          <a:scene3d>
            <a:camera prst="orthographicFront"/>
            <a:lightRig rig="threePt" dir="t"/>
          </a:scene3d>
          <a:sp3d>
            <a:bevelT w="165100" prst="coolSlant"/>
          </a:sp3d>
        </p:spPr>
      </p:pic>
      <p:sp>
        <p:nvSpPr>
          <p:cNvPr id="4" name="Rectangle 3"/>
          <p:cNvSpPr/>
          <p:nvPr/>
        </p:nvSpPr>
        <p:spPr>
          <a:xfrm>
            <a:off x="8312728" y="1558946"/>
            <a:ext cx="2927586" cy="3416320"/>
          </a:xfrm>
          <a:prstGeom prst="rect">
            <a:avLst/>
          </a:prstGeom>
        </p:spPr>
        <p:txBody>
          <a:bodyPr wrap="square">
            <a:spAutoFit/>
          </a:bodyPr>
          <a:lstStyle/>
          <a:p>
            <a:r>
              <a:rPr lang="en-GB" b="1" dirty="0">
                <a:solidFill>
                  <a:srgbClr val="7030A0"/>
                </a:solidFill>
                <a:latin typeface="Verdana Regular" charset="0"/>
                <a:ea typeface="Verdana Regular" charset="0"/>
                <a:cs typeface="Verdana Regular" charset="0"/>
              </a:rPr>
              <a:t>Picture 2</a:t>
            </a:r>
          </a:p>
          <a:p>
            <a:endParaRPr lang="en-GB" sz="2400" dirty="0">
              <a:solidFill>
                <a:srgbClr val="7030A0"/>
              </a:solidFill>
              <a:latin typeface="Verdana Regular" charset="0"/>
              <a:ea typeface="Verdana Regular" charset="0"/>
              <a:cs typeface="Verdana Regular" charset="0"/>
            </a:endParaRPr>
          </a:p>
          <a:p>
            <a:r>
              <a:rPr lang="en-GB" sz="2400" dirty="0">
                <a:solidFill>
                  <a:srgbClr val="7030A0"/>
                </a:solidFill>
                <a:latin typeface="Verdana Regular" charset="0"/>
                <a:ea typeface="Verdana Regular" charset="0"/>
                <a:cs typeface="Verdana Regular" charset="0"/>
              </a:rPr>
              <a:t>This painting by William Powell Frith is called </a:t>
            </a:r>
            <a:r>
              <a:rPr lang="en-GB" sz="2400" b="1" dirty="0">
                <a:solidFill>
                  <a:srgbClr val="7030A0"/>
                </a:solidFill>
                <a:latin typeface="Verdana Regular" charset="0"/>
                <a:ea typeface="Verdana Regular" charset="0"/>
                <a:cs typeface="Verdana Regular" charset="0"/>
              </a:rPr>
              <a:t>A Private View at the Royal Academy, 1881</a:t>
            </a:r>
            <a:r>
              <a:rPr lang="en-GB" sz="2400" dirty="0">
                <a:solidFill>
                  <a:srgbClr val="7030A0"/>
                </a:solidFill>
                <a:latin typeface="Verdana Regular" charset="0"/>
                <a:ea typeface="Verdana Regular" charset="0"/>
                <a:cs typeface="Verdana Regular" charset="0"/>
              </a:rPr>
              <a:t>.</a:t>
            </a:r>
          </a:p>
        </p:txBody>
      </p:sp>
      <p:sp>
        <p:nvSpPr>
          <p:cNvPr id="13" name="Rectangle 12"/>
          <p:cNvSpPr/>
          <p:nvPr/>
        </p:nvSpPr>
        <p:spPr>
          <a:xfrm>
            <a:off x="5325570" y="6061984"/>
            <a:ext cx="3617912" cy="14242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600" i="1" dirty="0" smtClean="0">
                <a:latin typeface="Verdana" charset="0"/>
                <a:ea typeface="Verdana" charset="0"/>
                <a:cs typeface="Verdana" charset="0"/>
              </a:rPr>
              <a:t>Image source: </a:t>
            </a:r>
            <a:r>
              <a:rPr lang="en-GB" sz="600" i="1" dirty="0">
                <a:latin typeface="Verdana" charset="0"/>
                <a:ea typeface="Verdana" charset="0"/>
                <a:cs typeface="Verdana" charset="0"/>
              </a:rPr>
              <a:t> </a:t>
            </a:r>
            <a:r>
              <a:rPr lang="en-GB" sz="700" dirty="0"/>
              <a:t> </a:t>
            </a:r>
            <a:r>
              <a:rPr lang="en-GB" sz="600" i="1" dirty="0" smtClean="0">
                <a:latin typeface="Verdana" charset="0"/>
                <a:ea typeface="Verdana" charset="0"/>
                <a:cs typeface="Verdana" charset="0"/>
              </a:rPr>
              <a:t>Wikimedia </a:t>
            </a:r>
            <a:r>
              <a:rPr lang="en-GB" sz="600" i="1" dirty="0">
                <a:latin typeface="Verdana" charset="0"/>
                <a:ea typeface="Verdana" charset="0"/>
                <a:cs typeface="Verdana" charset="0"/>
              </a:rPr>
              <a:t>Commons / Public Domain</a:t>
            </a:r>
          </a:p>
        </p:txBody>
      </p:sp>
      <p:pic>
        <p:nvPicPr>
          <p:cNvPr id="14" name="Picture 13"/>
          <p:cNvPicPr>
            <a:picLocks noChangeAspect="1"/>
          </p:cNvPicPr>
          <p:nvPr/>
        </p:nvPicPr>
        <p:blipFill>
          <a:blip r:embed="rId5">
            <a:extLst>
              <a:ext uri="{28A0092B-C50C-407E-A947-70E740481C1C}">
                <a14:useLocalDpi xmlns:a14="http://schemas.microsoft.com/office/drawing/2010/main"/>
              </a:ext>
            </a:extLst>
          </a:blip>
          <a:stretch>
            <a:fillRect/>
          </a:stretch>
        </p:blipFill>
        <p:spPr>
          <a:xfrm rot="1576705">
            <a:off x="10232210" y="1650566"/>
            <a:ext cx="1047000" cy="458762"/>
          </a:xfrm>
          <a:prstGeom prst="rect">
            <a:avLst/>
          </a:prstGeom>
        </p:spPr>
      </p:pic>
    </p:spTree>
    <p:extLst>
      <p:ext uri="{BB962C8B-B14F-4D97-AF65-F5344CB8AC3E}">
        <p14:creationId xmlns:p14="http://schemas.microsoft.com/office/powerpoint/2010/main" val="18930135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77027" y="639763"/>
            <a:ext cx="10661650" cy="5767387"/>
          </a:xfrm>
          <a:prstGeom prst="rect">
            <a:avLst/>
          </a:prstGeom>
          <a:solidFill>
            <a:schemeClr val="accent3">
              <a:lumMod val="20000"/>
              <a:lumOff val="80000"/>
              <a:alpha val="91000"/>
            </a:schemeClr>
          </a:solidFill>
          <a:ln w="57150">
            <a:solidFill>
              <a:schemeClr val="tx1"/>
            </a:solidFill>
          </a:ln>
        </p:spPr>
        <p:style>
          <a:lnRef idx="2">
            <a:schemeClr val="accent5"/>
          </a:lnRef>
          <a:fillRef idx="1001">
            <a:schemeClr val="lt2"/>
          </a:fillRef>
          <a:effectRef idx="0">
            <a:schemeClr val="accent5"/>
          </a:effectRef>
          <a:fontRef idx="minor">
            <a:schemeClr val="dk1"/>
          </a:fontRef>
        </p:style>
        <p:txBody>
          <a:bodyPr anchor="ctr"/>
          <a:lstStyle/>
          <a:p>
            <a:pPr algn="ctr" eaLnBrk="1" fontAlgn="auto" hangingPunct="1">
              <a:spcBef>
                <a:spcPts val="0"/>
              </a:spcBef>
              <a:spcAft>
                <a:spcPts val="0"/>
              </a:spcAft>
              <a:defRPr/>
            </a:pPr>
            <a:endParaRPr lang="en-GB"/>
          </a:p>
        </p:txBody>
      </p:sp>
      <p:sp>
        <p:nvSpPr>
          <p:cNvPr id="12" name="TextBox 11"/>
          <p:cNvSpPr txBox="1"/>
          <p:nvPr/>
        </p:nvSpPr>
        <p:spPr>
          <a:xfrm>
            <a:off x="341313" y="107950"/>
            <a:ext cx="3006725" cy="708025"/>
          </a:xfrm>
          <a:prstGeom prst="rect">
            <a:avLst/>
          </a:prstGeom>
          <a:noFill/>
        </p:spPr>
        <p:txBody>
          <a:bodyPr>
            <a:spAutoFit/>
          </a:bodyPr>
          <a:lstStyle/>
          <a:p>
            <a:pPr eaLnBrk="1" fontAlgn="auto" hangingPunct="1">
              <a:spcBef>
                <a:spcPts val="0"/>
              </a:spcBef>
              <a:spcAft>
                <a:spcPts val="0"/>
              </a:spcAft>
              <a:defRPr/>
            </a:pPr>
            <a:r>
              <a:rPr lang="en-GB" sz="2000" dirty="0">
                <a:latin typeface="Verdana Regular" charset="0"/>
                <a:ea typeface="Verdana Regular" charset="0"/>
                <a:cs typeface="Verdana Regular" charset="0"/>
              </a:rPr>
              <a:t>Main Input</a:t>
            </a:r>
          </a:p>
          <a:p>
            <a:pPr marL="685800" indent="-685800" eaLnBrk="1" fontAlgn="auto" hangingPunct="1">
              <a:spcBef>
                <a:spcPts val="0"/>
              </a:spcBef>
              <a:spcAft>
                <a:spcPts val="0"/>
              </a:spcAft>
              <a:buFont typeface="Arial" charset="0"/>
              <a:buChar char="•"/>
              <a:defRPr/>
            </a:pPr>
            <a:endParaRPr lang="en-GB" sz="2000" dirty="0">
              <a:latin typeface="Verdana Regular" charset="0"/>
              <a:ea typeface="Verdana Regular" charset="0"/>
              <a:cs typeface="Verdana Regular" charset="0"/>
            </a:endParaRPr>
          </a:p>
        </p:txBody>
      </p:sp>
      <p:sp>
        <p:nvSpPr>
          <p:cNvPr id="24580" name="TextBox 6"/>
          <p:cNvSpPr txBox="1">
            <a:spLocks noChangeArrowheads="1"/>
          </p:cNvSpPr>
          <p:nvPr/>
        </p:nvSpPr>
        <p:spPr bwMode="auto">
          <a:xfrm>
            <a:off x="1004888" y="790807"/>
            <a:ext cx="10902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800" b="1" dirty="0" smtClean="0">
                <a:solidFill>
                  <a:srgbClr val="002060"/>
                </a:solidFill>
                <a:latin typeface="Verdana Regular" charset="0"/>
                <a:ea typeface="Verdana Regular" charset="0"/>
                <a:cs typeface="Verdana Regular" charset="0"/>
              </a:rPr>
              <a:t>Looking at the evidence</a:t>
            </a:r>
            <a:endParaRPr lang="en-GB" altLang="x-none" sz="2800" b="1" dirty="0">
              <a:solidFill>
                <a:srgbClr val="002060"/>
              </a:solidFill>
              <a:latin typeface="Verdana Regular" charset="0"/>
              <a:ea typeface="Verdana Regular" charset="0"/>
              <a:cs typeface="Verdana Regular" charset="0"/>
            </a:endParaRPr>
          </a:p>
        </p:txBody>
      </p:sp>
      <p:sp>
        <p:nvSpPr>
          <p:cNvPr id="24581" name="TextBox 7"/>
          <p:cNvSpPr txBox="1">
            <a:spLocks noChangeArrowheads="1"/>
          </p:cNvSpPr>
          <p:nvPr/>
        </p:nvSpPr>
        <p:spPr bwMode="auto">
          <a:xfrm>
            <a:off x="8901113" y="96838"/>
            <a:ext cx="3006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dirty="0">
                <a:latin typeface="Verdana Regular" charset="0"/>
                <a:ea typeface="Verdana Regular" charset="0"/>
                <a:cs typeface="Verdana Regular" charset="0"/>
              </a:rPr>
              <a:t>Matching Resource: 1b</a:t>
            </a:r>
          </a:p>
        </p:txBody>
      </p:sp>
      <p:pic>
        <p:nvPicPr>
          <p:cNvPr id="22" name="Picture 21"/>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5730425"/>
            <a:ext cx="1119188" cy="1138311"/>
          </a:xfrm>
          <a:prstGeom prst="rect">
            <a:avLst/>
          </a:prstGeom>
          <a:effectLst>
            <a:glow rad="228600">
              <a:schemeClr val="tx1">
                <a:alpha val="40000"/>
              </a:schemeClr>
            </a:glow>
          </a:effectLst>
        </p:spPr>
      </p:pic>
      <p:sp>
        <p:nvSpPr>
          <p:cNvPr id="24" name="TextBox 9"/>
          <p:cNvSpPr txBox="1">
            <a:spLocks noChangeArrowheads="1"/>
          </p:cNvSpPr>
          <p:nvPr/>
        </p:nvSpPr>
        <p:spPr bwMode="auto">
          <a:xfrm>
            <a:off x="1119188" y="6530182"/>
            <a:ext cx="21823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sk-SK" altLang="x-none" sz="1600" dirty="0">
                <a:latin typeface="Verdana Regular" charset="0"/>
                <a:ea typeface="Verdana Regular" charset="0"/>
                <a:cs typeface="Verdana Regular" charset="0"/>
              </a:rPr>
              <a:t> ©</a:t>
            </a:r>
            <a:r>
              <a:rPr lang="en-GB" altLang="x-none" sz="1600" dirty="0" smtClean="0">
                <a:latin typeface="Verdana Regular" charset="0"/>
                <a:ea typeface="Verdana Regular" charset="0"/>
                <a:cs typeface="Verdana Regular" charset="0"/>
              </a:rPr>
              <a:t>KS2History.com</a:t>
            </a:r>
            <a:r>
              <a:rPr lang="sk-SK" altLang="x-none" sz="1600" dirty="0">
                <a:latin typeface="Verdana Regular" charset="0"/>
                <a:ea typeface="Verdana Regular" charset="0"/>
                <a:cs typeface="Verdana Regular" charset="0"/>
              </a:rPr>
              <a:t> </a:t>
            </a:r>
            <a:endParaRPr lang="en-GB" altLang="x-none" sz="1600" dirty="0">
              <a:latin typeface="Verdana Regular" charset="0"/>
              <a:ea typeface="Verdana Regular" charset="0"/>
              <a:cs typeface="Verdana Regular" charset="0"/>
            </a:endParaRPr>
          </a:p>
        </p:txBody>
      </p:sp>
      <p:pic>
        <p:nvPicPr>
          <p:cNvPr id="27" name="Picture 26">
            <a:hlinkClick r:id="" action="ppaction://hlinkshowjump?jump=nextslide"/>
          </p:cNvPr>
          <p:cNvPicPr>
            <a:picLocks noChangeAspect="1"/>
          </p:cNvPicPr>
          <p:nvPr/>
        </p:nvPicPr>
        <p:blipFill>
          <a:blip r:embed="rId3">
            <a:biLevel thresh="25000"/>
          </a:blip>
          <a:stretch>
            <a:fillRect/>
          </a:stretch>
        </p:blipFill>
        <p:spPr>
          <a:xfrm>
            <a:off x="11459793" y="3488242"/>
            <a:ext cx="777027" cy="507496"/>
          </a:xfrm>
          <a:prstGeom prst="rect">
            <a:avLst/>
          </a:prstGeom>
        </p:spPr>
      </p:pic>
      <p:pic>
        <p:nvPicPr>
          <p:cNvPr id="28" name="Picture 27">
            <a:hlinkClick r:id="" action="ppaction://hlinkshowjump?jump=previousslide"/>
          </p:cNvPr>
          <p:cNvPicPr>
            <a:picLocks noChangeAspect="1"/>
          </p:cNvPicPr>
          <p:nvPr/>
        </p:nvPicPr>
        <p:blipFill>
          <a:blip r:embed="rId3">
            <a:biLevel thresh="25000"/>
          </a:blip>
          <a:stretch>
            <a:fillRect/>
          </a:stretch>
        </p:blipFill>
        <p:spPr>
          <a:xfrm rot="10800000">
            <a:off x="0" y="3463333"/>
            <a:ext cx="777027" cy="507496"/>
          </a:xfrm>
          <a:prstGeom prst="rect">
            <a:avLst/>
          </a:prstGeom>
        </p:spPr>
      </p:pic>
      <p:sp>
        <p:nvSpPr>
          <p:cNvPr id="25" name="TextBox 10"/>
          <p:cNvSpPr txBox="1">
            <a:spLocks noChangeArrowheads="1"/>
          </p:cNvSpPr>
          <p:nvPr/>
        </p:nvSpPr>
        <p:spPr bwMode="auto">
          <a:xfrm>
            <a:off x="9059863" y="6407150"/>
            <a:ext cx="5218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dirty="0" smtClean="0">
                <a:latin typeface="Verdana Regular" charset="0"/>
                <a:ea typeface="Verdana Regular" charset="0"/>
                <a:cs typeface="Verdana Regular" charset="0"/>
              </a:rPr>
              <a:t>Victorians </a:t>
            </a:r>
            <a:r>
              <a:rPr lang="en-GB" altLang="x-none" sz="1200" dirty="0">
                <a:latin typeface="Verdana Regular" charset="0"/>
                <a:ea typeface="Verdana Regular" charset="0"/>
                <a:cs typeface="Verdana Regular" charset="0"/>
              </a:rPr>
              <a:t>Lesson 1:</a:t>
            </a:r>
          </a:p>
          <a:p>
            <a:pPr eaLnBrk="1" hangingPunct="1"/>
            <a:r>
              <a:rPr lang="en-GB" altLang="x-none" sz="1200" dirty="0" smtClean="0">
                <a:latin typeface="Verdana Regular" charset="0"/>
                <a:ea typeface="Verdana Regular" charset="0"/>
                <a:cs typeface="Verdana Regular" charset="0"/>
              </a:rPr>
              <a:t>Introduction to the Victorians</a:t>
            </a:r>
            <a:endParaRPr lang="en-GB" altLang="x-none" sz="1200" dirty="0">
              <a:latin typeface="Verdana Regular" charset="0"/>
              <a:ea typeface="Verdana Regular" charset="0"/>
              <a:cs typeface="Verdana Regular"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36279" y="1465072"/>
            <a:ext cx="5566357" cy="4499660"/>
          </a:xfrm>
          <a:prstGeom prst="rect">
            <a:avLst/>
          </a:prstGeom>
          <a:scene3d>
            <a:camera prst="orthographicFront"/>
            <a:lightRig rig="threePt" dir="t"/>
          </a:scene3d>
          <a:sp3d>
            <a:bevelT w="165100" prst="coolSlant"/>
          </a:sp3d>
        </p:spPr>
      </p:pic>
      <p:sp>
        <p:nvSpPr>
          <p:cNvPr id="16" name="Rectangle 15"/>
          <p:cNvSpPr/>
          <p:nvPr/>
        </p:nvSpPr>
        <p:spPr>
          <a:xfrm>
            <a:off x="1433946" y="1766276"/>
            <a:ext cx="3362204" cy="3785652"/>
          </a:xfrm>
          <a:prstGeom prst="rect">
            <a:avLst/>
          </a:prstGeom>
        </p:spPr>
        <p:txBody>
          <a:bodyPr wrap="square">
            <a:spAutoFit/>
          </a:bodyPr>
          <a:lstStyle/>
          <a:p>
            <a:r>
              <a:rPr lang="en-GB" b="1" dirty="0" smtClean="0">
                <a:solidFill>
                  <a:srgbClr val="7030A0"/>
                </a:solidFill>
                <a:latin typeface="Verdana Regular" charset="0"/>
                <a:ea typeface="Verdana Regular" charset="0"/>
                <a:cs typeface="Verdana Regular" charset="0"/>
              </a:rPr>
              <a:t>Picture 3</a:t>
            </a:r>
          </a:p>
          <a:p>
            <a:endParaRPr lang="en-GB" sz="2400" dirty="0" smtClean="0">
              <a:solidFill>
                <a:srgbClr val="7030A0"/>
              </a:solidFill>
              <a:latin typeface="Verdana Regular" charset="0"/>
              <a:ea typeface="Verdana Regular" charset="0"/>
              <a:cs typeface="Verdana Regular" charset="0"/>
            </a:endParaRPr>
          </a:p>
          <a:p>
            <a:r>
              <a:rPr lang="en-GB" sz="2400" dirty="0" smtClean="0">
                <a:solidFill>
                  <a:srgbClr val="7030A0"/>
                </a:solidFill>
                <a:latin typeface="Verdana Regular" charset="0"/>
                <a:ea typeface="Verdana Regular" charset="0"/>
                <a:cs typeface="Verdana Regular" charset="0"/>
              </a:rPr>
              <a:t>This is a painting called </a:t>
            </a:r>
            <a:r>
              <a:rPr lang="en-GB" sz="2400" b="1" dirty="0">
                <a:solidFill>
                  <a:srgbClr val="7030A0"/>
                </a:solidFill>
                <a:latin typeface="Verdana Regular" charset="0"/>
                <a:ea typeface="Verdana Regular" charset="0"/>
                <a:cs typeface="Verdana Regular" charset="0"/>
              </a:rPr>
              <a:t>Inaugural </a:t>
            </a:r>
            <a:r>
              <a:rPr lang="en-GB" sz="2400" b="1" dirty="0" smtClean="0">
                <a:solidFill>
                  <a:srgbClr val="7030A0"/>
                </a:solidFill>
                <a:latin typeface="Verdana Regular" charset="0"/>
                <a:ea typeface="Verdana Regular" charset="0"/>
                <a:cs typeface="Verdana Regular" charset="0"/>
              </a:rPr>
              <a:t>Journey </a:t>
            </a:r>
            <a:r>
              <a:rPr lang="en-GB" sz="2400" b="1" dirty="0">
                <a:solidFill>
                  <a:srgbClr val="7030A0"/>
                </a:solidFill>
                <a:latin typeface="Verdana Regular" charset="0"/>
                <a:ea typeface="Verdana Regular" charset="0"/>
                <a:cs typeface="Verdana Regular" charset="0"/>
              </a:rPr>
              <a:t>of the Liverpool and Manchester </a:t>
            </a:r>
            <a:r>
              <a:rPr lang="en-GB" sz="2400" b="1" dirty="0" smtClean="0">
                <a:solidFill>
                  <a:srgbClr val="7030A0"/>
                </a:solidFill>
                <a:latin typeface="Verdana Regular" charset="0"/>
                <a:ea typeface="Verdana Regular" charset="0"/>
                <a:cs typeface="Verdana Regular" charset="0"/>
              </a:rPr>
              <a:t>Railway </a:t>
            </a:r>
            <a:r>
              <a:rPr lang="en-GB" sz="2400" dirty="0" smtClean="0">
                <a:solidFill>
                  <a:srgbClr val="7030A0"/>
                </a:solidFill>
                <a:latin typeface="Verdana Regular" charset="0"/>
                <a:ea typeface="Verdana Regular" charset="0"/>
                <a:cs typeface="Verdana Regular" charset="0"/>
              </a:rPr>
              <a:t>and was painted by </a:t>
            </a:r>
            <a:r>
              <a:rPr lang="en-GB" sz="2400" dirty="0">
                <a:solidFill>
                  <a:srgbClr val="7030A0"/>
                </a:solidFill>
                <a:latin typeface="Verdana Regular" charset="0"/>
                <a:ea typeface="Verdana Regular" charset="0"/>
                <a:cs typeface="Verdana Regular" charset="0"/>
              </a:rPr>
              <a:t>A.B. </a:t>
            </a:r>
            <a:r>
              <a:rPr lang="en-GB" sz="2400" dirty="0" smtClean="0">
                <a:solidFill>
                  <a:srgbClr val="7030A0"/>
                </a:solidFill>
                <a:latin typeface="Verdana Regular" charset="0"/>
                <a:ea typeface="Verdana Regular" charset="0"/>
                <a:cs typeface="Verdana Regular" charset="0"/>
              </a:rPr>
              <a:t>Clayton in 1830.</a:t>
            </a:r>
            <a:endParaRPr lang="en-GB" sz="2400" dirty="0">
              <a:solidFill>
                <a:srgbClr val="7030A0"/>
              </a:solidFill>
              <a:latin typeface="Verdana Regular" charset="0"/>
              <a:ea typeface="Verdana Regular" charset="0"/>
              <a:cs typeface="Verdana Regular" charset="0"/>
            </a:endParaRPr>
          </a:p>
        </p:txBody>
      </p:sp>
      <p:sp>
        <p:nvSpPr>
          <p:cNvPr id="13" name="Rectangle 12"/>
          <p:cNvSpPr/>
          <p:nvPr/>
        </p:nvSpPr>
        <p:spPr>
          <a:xfrm>
            <a:off x="7549225" y="5978856"/>
            <a:ext cx="3617912" cy="14242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600" i="1" dirty="0" smtClean="0">
                <a:latin typeface="Verdana" charset="0"/>
                <a:ea typeface="Verdana" charset="0"/>
                <a:cs typeface="Verdana" charset="0"/>
              </a:rPr>
              <a:t>Image source: </a:t>
            </a:r>
            <a:r>
              <a:rPr lang="en-GB" sz="600" i="1" dirty="0">
                <a:latin typeface="Verdana" charset="0"/>
                <a:ea typeface="Verdana" charset="0"/>
                <a:cs typeface="Verdana" charset="0"/>
              </a:rPr>
              <a:t> </a:t>
            </a:r>
            <a:r>
              <a:rPr lang="en-GB" sz="700" dirty="0"/>
              <a:t> </a:t>
            </a:r>
            <a:r>
              <a:rPr lang="en-GB" sz="600" i="1" dirty="0" smtClean="0">
                <a:latin typeface="Verdana" charset="0"/>
                <a:ea typeface="Verdana" charset="0"/>
                <a:cs typeface="Verdana" charset="0"/>
              </a:rPr>
              <a:t>Wikimedia </a:t>
            </a:r>
            <a:r>
              <a:rPr lang="en-GB" sz="600" i="1" dirty="0">
                <a:latin typeface="Verdana" charset="0"/>
                <a:ea typeface="Verdana" charset="0"/>
                <a:cs typeface="Verdana" charset="0"/>
              </a:rPr>
              <a:t>Commons / Public Domain</a:t>
            </a:r>
          </a:p>
        </p:txBody>
      </p:sp>
      <p:pic>
        <p:nvPicPr>
          <p:cNvPr id="14" name="Picture 13"/>
          <p:cNvPicPr>
            <a:picLocks noChangeAspect="1"/>
          </p:cNvPicPr>
          <p:nvPr/>
        </p:nvPicPr>
        <p:blipFill>
          <a:blip r:embed="rId5">
            <a:extLst>
              <a:ext uri="{28A0092B-C50C-407E-A947-70E740481C1C}">
                <a14:useLocalDpi xmlns:a14="http://schemas.microsoft.com/office/drawing/2010/main"/>
              </a:ext>
            </a:extLst>
          </a:blip>
          <a:stretch>
            <a:fillRect/>
          </a:stretch>
        </p:blipFill>
        <p:spPr>
          <a:xfrm rot="1576705">
            <a:off x="3307940" y="1815275"/>
            <a:ext cx="1352953" cy="592821"/>
          </a:xfrm>
          <a:prstGeom prst="rect">
            <a:avLst/>
          </a:prstGeom>
        </p:spPr>
      </p:pic>
    </p:spTree>
    <p:extLst>
      <p:ext uri="{BB962C8B-B14F-4D97-AF65-F5344CB8AC3E}">
        <p14:creationId xmlns:p14="http://schemas.microsoft.com/office/powerpoint/2010/main" val="7423144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77027" y="639763"/>
            <a:ext cx="10661650" cy="5767387"/>
          </a:xfrm>
          <a:prstGeom prst="rect">
            <a:avLst/>
          </a:prstGeom>
          <a:solidFill>
            <a:schemeClr val="accent3">
              <a:lumMod val="20000"/>
              <a:lumOff val="80000"/>
              <a:alpha val="91000"/>
            </a:schemeClr>
          </a:solidFill>
          <a:ln w="57150">
            <a:solidFill>
              <a:schemeClr val="tx1"/>
            </a:solidFill>
          </a:ln>
        </p:spPr>
        <p:style>
          <a:lnRef idx="2">
            <a:schemeClr val="accent5"/>
          </a:lnRef>
          <a:fillRef idx="1001">
            <a:schemeClr val="lt2"/>
          </a:fillRef>
          <a:effectRef idx="0">
            <a:schemeClr val="accent5"/>
          </a:effectRef>
          <a:fontRef idx="minor">
            <a:schemeClr val="dk1"/>
          </a:fontRef>
        </p:style>
        <p:txBody>
          <a:bodyPr anchor="ctr"/>
          <a:lstStyle/>
          <a:p>
            <a:pPr algn="ctr" eaLnBrk="1" fontAlgn="auto" hangingPunct="1">
              <a:spcBef>
                <a:spcPts val="0"/>
              </a:spcBef>
              <a:spcAft>
                <a:spcPts val="0"/>
              </a:spcAft>
              <a:defRPr/>
            </a:pPr>
            <a:endParaRPr lang="en-GB"/>
          </a:p>
        </p:txBody>
      </p:sp>
      <p:sp>
        <p:nvSpPr>
          <p:cNvPr id="12" name="TextBox 11"/>
          <p:cNvSpPr txBox="1"/>
          <p:nvPr/>
        </p:nvSpPr>
        <p:spPr>
          <a:xfrm>
            <a:off x="341313" y="107950"/>
            <a:ext cx="3006725" cy="708025"/>
          </a:xfrm>
          <a:prstGeom prst="rect">
            <a:avLst/>
          </a:prstGeom>
          <a:noFill/>
        </p:spPr>
        <p:txBody>
          <a:bodyPr>
            <a:spAutoFit/>
          </a:bodyPr>
          <a:lstStyle/>
          <a:p>
            <a:pPr eaLnBrk="1" fontAlgn="auto" hangingPunct="1">
              <a:spcBef>
                <a:spcPts val="0"/>
              </a:spcBef>
              <a:spcAft>
                <a:spcPts val="0"/>
              </a:spcAft>
              <a:defRPr/>
            </a:pPr>
            <a:r>
              <a:rPr lang="en-GB" sz="2000" dirty="0">
                <a:latin typeface="Verdana Regular" charset="0"/>
                <a:ea typeface="Verdana Regular" charset="0"/>
                <a:cs typeface="Verdana Regular" charset="0"/>
              </a:rPr>
              <a:t>Main Input</a:t>
            </a:r>
          </a:p>
          <a:p>
            <a:pPr marL="685800" indent="-685800" eaLnBrk="1" fontAlgn="auto" hangingPunct="1">
              <a:spcBef>
                <a:spcPts val="0"/>
              </a:spcBef>
              <a:spcAft>
                <a:spcPts val="0"/>
              </a:spcAft>
              <a:buFont typeface="Arial" charset="0"/>
              <a:buChar char="•"/>
              <a:defRPr/>
            </a:pPr>
            <a:endParaRPr lang="en-GB" sz="2000" dirty="0">
              <a:latin typeface="Verdana Regular" charset="0"/>
              <a:ea typeface="Verdana Regular" charset="0"/>
              <a:cs typeface="Verdana Regular" charset="0"/>
            </a:endParaRPr>
          </a:p>
        </p:txBody>
      </p:sp>
      <p:sp>
        <p:nvSpPr>
          <p:cNvPr id="24580" name="TextBox 6"/>
          <p:cNvSpPr txBox="1">
            <a:spLocks noChangeArrowheads="1"/>
          </p:cNvSpPr>
          <p:nvPr/>
        </p:nvSpPr>
        <p:spPr bwMode="auto">
          <a:xfrm>
            <a:off x="1004888" y="790807"/>
            <a:ext cx="10902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800" b="1" dirty="0" smtClean="0">
                <a:solidFill>
                  <a:srgbClr val="002060"/>
                </a:solidFill>
                <a:latin typeface="Verdana Regular" charset="0"/>
                <a:ea typeface="Verdana Regular" charset="0"/>
                <a:cs typeface="Verdana Regular" charset="0"/>
              </a:rPr>
              <a:t>Looking at the evidence</a:t>
            </a:r>
            <a:endParaRPr lang="en-GB" altLang="x-none" sz="2800" b="1" dirty="0">
              <a:solidFill>
                <a:srgbClr val="002060"/>
              </a:solidFill>
              <a:latin typeface="Verdana Regular" charset="0"/>
              <a:ea typeface="Verdana Regular" charset="0"/>
              <a:cs typeface="Verdana Regular" charset="0"/>
            </a:endParaRPr>
          </a:p>
        </p:txBody>
      </p:sp>
      <p:sp>
        <p:nvSpPr>
          <p:cNvPr id="24581" name="TextBox 7"/>
          <p:cNvSpPr txBox="1">
            <a:spLocks noChangeArrowheads="1"/>
          </p:cNvSpPr>
          <p:nvPr/>
        </p:nvSpPr>
        <p:spPr bwMode="auto">
          <a:xfrm>
            <a:off x="8901113" y="96838"/>
            <a:ext cx="3006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dirty="0">
                <a:latin typeface="Verdana Regular" charset="0"/>
                <a:ea typeface="Verdana Regular" charset="0"/>
                <a:cs typeface="Verdana Regular" charset="0"/>
              </a:rPr>
              <a:t>Matching Resource: 1b</a:t>
            </a:r>
          </a:p>
        </p:txBody>
      </p:sp>
      <p:pic>
        <p:nvPicPr>
          <p:cNvPr id="22" name="Picture 21"/>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5730425"/>
            <a:ext cx="1119188" cy="1138311"/>
          </a:xfrm>
          <a:prstGeom prst="rect">
            <a:avLst/>
          </a:prstGeom>
          <a:effectLst>
            <a:glow rad="228600">
              <a:schemeClr val="tx1">
                <a:alpha val="40000"/>
              </a:schemeClr>
            </a:glow>
          </a:effectLst>
        </p:spPr>
      </p:pic>
      <p:sp>
        <p:nvSpPr>
          <p:cNvPr id="24" name="TextBox 9"/>
          <p:cNvSpPr txBox="1">
            <a:spLocks noChangeArrowheads="1"/>
          </p:cNvSpPr>
          <p:nvPr/>
        </p:nvSpPr>
        <p:spPr bwMode="auto">
          <a:xfrm>
            <a:off x="1119188" y="6530182"/>
            <a:ext cx="21823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sk-SK" altLang="x-none" sz="1600" dirty="0">
                <a:latin typeface="Verdana Regular" charset="0"/>
                <a:ea typeface="Verdana Regular" charset="0"/>
                <a:cs typeface="Verdana Regular" charset="0"/>
              </a:rPr>
              <a:t> ©</a:t>
            </a:r>
            <a:r>
              <a:rPr lang="en-GB" altLang="x-none" sz="1600" dirty="0" smtClean="0">
                <a:latin typeface="Verdana Regular" charset="0"/>
                <a:ea typeface="Verdana Regular" charset="0"/>
                <a:cs typeface="Verdana Regular" charset="0"/>
              </a:rPr>
              <a:t>KS2History.com</a:t>
            </a:r>
            <a:r>
              <a:rPr lang="sk-SK" altLang="x-none" sz="1600" dirty="0">
                <a:latin typeface="Verdana Regular" charset="0"/>
                <a:ea typeface="Verdana Regular" charset="0"/>
                <a:cs typeface="Verdana Regular" charset="0"/>
              </a:rPr>
              <a:t> </a:t>
            </a:r>
            <a:endParaRPr lang="en-GB" altLang="x-none" sz="1600" dirty="0">
              <a:latin typeface="Verdana Regular" charset="0"/>
              <a:ea typeface="Verdana Regular" charset="0"/>
              <a:cs typeface="Verdana Regular" charset="0"/>
            </a:endParaRPr>
          </a:p>
        </p:txBody>
      </p:sp>
      <p:pic>
        <p:nvPicPr>
          <p:cNvPr id="27" name="Picture 26">
            <a:hlinkClick r:id="" action="ppaction://hlinkshowjump?jump=nextslide"/>
          </p:cNvPr>
          <p:cNvPicPr>
            <a:picLocks noChangeAspect="1"/>
          </p:cNvPicPr>
          <p:nvPr/>
        </p:nvPicPr>
        <p:blipFill>
          <a:blip r:embed="rId3">
            <a:biLevel thresh="25000"/>
          </a:blip>
          <a:stretch>
            <a:fillRect/>
          </a:stretch>
        </p:blipFill>
        <p:spPr>
          <a:xfrm>
            <a:off x="11459793" y="3488242"/>
            <a:ext cx="777027" cy="507496"/>
          </a:xfrm>
          <a:prstGeom prst="rect">
            <a:avLst/>
          </a:prstGeom>
        </p:spPr>
      </p:pic>
      <p:pic>
        <p:nvPicPr>
          <p:cNvPr id="28" name="Picture 27">
            <a:hlinkClick r:id="" action="ppaction://hlinkshowjump?jump=previousslide"/>
          </p:cNvPr>
          <p:cNvPicPr>
            <a:picLocks noChangeAspect="1"/>
          </p:cNvPicPr>
          <p:nvPr/>
        </p:nvPicPr>
        <p:blipFill>
          <a:blip r:embed="rId3">
            <a:biLevel thresh="25000"/>
          </a:blip>
          <a:stretch>
            <a:fillRect/>
          </a:stretch>
        </p:blipFill>
        <p:spPr>
          <a:xfrm rot="10800000">
            <a:off x="0" y="3463333"/>
            <a:ext cx="777027" cy="507496"/>
          </a:xfrm>
          <a:prstGeom prst="rect">
            <a:avLst/>
          </a:prstGeom>
        </p:spPr>
      </p:pic>
      <p:sp>
        <p:nvSpPr>
          <p:cNvPr id="25" name="TextBox 10"/>
          <p:cNvSpPr txBox="1">
            <a:spLocks noChangeArrowheads="1"/>
          </p:cNvSpPr>
          <p:nvPr/>
        </p:nvSpPr>
        <p:spPr bwMode="auto">
          <a:xfrm>
            <a:off x="9059863" y="6407150"/>
            <a:ext cx="5218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dirty="0" smtClean="0">
                <a:latin typeface="Verdana Regular" charset="0"/>
                <a:ea typeface="Verdana Regular" charset="0"/>
                <a:cs typeface="Verdana Regular" charset="0"/>
              </a:rPr>
              <a:t>Victorians </a:t>
            </a:r>
            <a:r>
              <a:rPr lang="en-GB" altLang="x-none" sz="1200" dirty="0">
                <a:latin typeface="Verdana Regular" charset="0"/>
                <a:ea typeface="Verdana Regular" charset="0"/>
                <a:cs typeface="Verdana Regular" charset="0"/>
              </a:rPr>
              <a:t>Lesson 1:</a:t>
            </a:r>
          </a:p>
          <a:p>
            <a:pPr eaLnBrk="1" hangingPunct="1"/>
            <a:r>
              <a:rPr lang="en-GB" altLang="x-none" sz="1200" dirty="0" smtClean="0">
                <a:latin typeface="Verdana Regular" charset="0"/>
                <a:ea typeface="Verdana Regular" charset="0"/>
                <a:cs typeface="Verdana Regular" charset="0"/>
              </a:rPr>
              <a:t>Introduction to the Victorians</a:t>
            </a:r>
            <a:endParaRPr lang="en-GB" altLang="x-none" sz="1200" dirty="0">
              <a:latin typeface="Verdana Regular" charset="0"/>
              <a:ea typeface="Verdana Regular" charset="0"/>
              <a:cs typeface="Verdana Regular" charset="0"/>
            </a:endParaRPr>
          </a:p>
        </p:txBody>
      </p:sp>
      <p:sp>
        <p:nvSpPr>
          <p:cNvPr id="16" name="Rectangle 15"/>
          <p:cNvSpPr/>
          <p:nvPr/>
        </p:nvSpPr>
        <p:spPr>
          <a:xfrm>
            <a:off x="7946569" y="1807938"/>
            <a:ext cx="2840730" cy="2985433"/>
          </a:xfrm>
          <a:prstGeom prst="rect">
            <a:avLst/>
          </a:prstGeom>
        </p:spPr>
        <p:txBody>
          <a:bodyPr wrap="square">
            <a:spAutoFit/>
          </a:bodyPr>
          <a:lstStyle/>
          <a:p>
            <a:r>
              <a:rPr lang="en-GB" sz="2000" b="1" dirty="0" smtClean="0">
                <a:solidFill>
                  <a:srgbClr val="7030A0"/>
                </a:solidFill>
                <a:latin typeface="Verdana Regular" charset="0"/>
                <a:ea typeface="Verdana Regular" charset="0"/>
                <a:cs typeface="Verdana Regular" charset="0"/>
              </a:rPr>
              <a:t>Picture 4</a:t>
            </a:r>
          </a:p>
          <a:p>
            <a:endParaRPr lang="en-GB" sz="2800" dirty="0" smtClean="0">
              <a:solidFill>
                <a:srgbClr val="7030A0"/>
              </a:solidFill>
              <a:latin typeface="Verdana Regular" charset="0"/>
              <a:ea typeface="Verdana Regular" charset="0"/>
              <a:cs typeface="Verdana Regular" charset="0"/>
            </a:endParaRPr>
          </a:p>
          <a:p>
            <a:r>
              <a:rPr lang="en-GB" sz="2800" dirty="0" smtClean="0">
                <a:solidFill>
                  <a:srgbClr val="7030A0"/>
                </a:solidFill>
                <a:latin typeface="Verdana Regular" charset="0"/>
                <a:ea typeface="Verdana Regular" charset="0"/>
                <a:cs typeface="Verdana Regular" charset="0"/>
              </a:rPr>
              <a:t>This 1875 painting by </a:t>
            </a:r>
            <a:r>
              <a:rPr lang="en-US" sz="2800" dirty="0">
                <a:solidFill>
                  <a:srgbClr val="7030A0"/>
                </a:solidFill>
                <a:latin typeface="Verdana Regular" charset="0"/>
                <a:ea typeface="Verdana Regular" charset="0"/>
                <a:cs typeface="Verdana Regular" charset="0"/>
              </a:rPr>
              <a:t>Sir Luke </a:t>
            </a:r>
            <a:r>
              <a:rPr lang="en-US" sz="2800" dirty="0" err="1" smtClean="0">
                <a:solidFill>
                  <a:srgbClr val="7030A0"/>
                </a:solidFill>
                <a:latin typeface="Verdana Regular" charset="0"/>
                <a:ea typeface="Verdana Regular" charset="0"/>
                <a:cs typeface="Verdana Regular" charset="0"/>
              </a:rPr>
              <a:t>Fildes</a:t>
            </a:r>
            <a:r>
              <a:rPr lang="en-US" sz="2800" dirty="0" smtClean="0">
                <a:solidFill>
                  <a:srgbClr val="7030A0"/>
                </a:solidFill>
                <a:latin typeface="Verdana Regular" charset="0"/>
                <a:ea typeface="Verdana Regular" charset="0"/>
                <a:cs typeface="Verdana Regular" charset="0"/>
              </a:rPr>
              <a:t> is called </a:t>
            </a:r>
            <a:r>
              <a:rPr lang="en-US" sz="2800" b="1" dirty="0" smtClean="0">
                <a:solidFill>
                  <a:srgbClr val="7030A0"/>
                </a:solidFill>
                <a:latin typeface="Verdana Regular" charset="0"/>
                <a:ea typeface="Verdana Regular" charset="0"/>
                <a:cs typeface="Verdana Regular" charset="0"/>
              </a:rPr>
              <a:t>The Widower.</a:t>
            </a:r>
            <a:endParaRPr lang="en-US" sz="2800" b="1" dirty="0">
              <a:solidFill>
                <a:srgbClr val="7030A0"/>
              </a:solidFill>
              <a:latin typeface="Verdana Regular" charset="0"/>
              <a:ea typeface="Verdana Regular" charset="0"/>
              <a:cs typeface="Verdana Regular"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167458" y="1639696"/>
            <a:ext cx="6377115" cy="4336438"/>
          </a:xfrm>
          <a:prstGeom prst="rect">
            <a:avLst/>
          </a:prstGeom>
          <a:scene3d>
            <a:camera prst="orthographicFront"/>
            <a:lightRig rig="threePt" dir="t"/>
          </a:scene3d>
          <a:sp3d>
            <a:bevelT w="165100" prst="coolSlant"/>
          </a:sp3d>
        </p:spPr>
      </p:pic>
      <p:sp>
        <p:nvSpPr>
          <p:cNvPr id="13" name="Rectangle 12"/>
          <p:cNvSpPr/>
          <p:nvPr/>
        </p:nvSpPr>
        <p:spPr>
          <a:xfrm>
            <a:off x="4660552" y="6020421"/>
            <a:ext cx="3617912" cy="14242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600" i="1" dirty="0" smtClean="0">
                <a:latin typeface="Verdana" charset="0"/>
                <a:ea typeface="Verdana" charset="0"/>
                <a:cs typeface="Verdana" charset="0"/>
              </a:rPr>
              <a:t>Image source: </a:t>
            </a:r>
            <a:r>
              <a:rPr lang="en-GB" sz="600" i="1" dirty="0">
                <a:latin typeface="Verdana" charset="0"/>
                <a:ea typeface="Verdana" charset="0"/>
                <a:cs typeface="Verdana" charset="0"/>
              </a:rPr>
              <a:t> </a:t>
            </a:r>
            <a:r>
              <a:rPr lang="en-GB" sz="700" dirty="0"/>
              <a:t> </a:t>
            </a:r>
            <a:r>
              <a:rPr lang="en-GB" sz="600" i="1" dirty="0" smtClean="0">
                <a:latin typeface="Verdana" charset="0"/>
                <a:ea typeface="Verdana" charset="0"/>
                <a:cs typeface="Verdana" charset="0"/>
              </a:rPr>
              <a:t>Wikimedia </a:t>
            </a:r>
            <a:r>
              <a:rPr lang="en-GB" sz="600" i="1" dirty="0">
                <a:latin typeface="Verdana" charset="0"/>
                <a:ea typeface="Verdana" charset="0"/>
                <a:cs typeface="Verdana" charset="0"/>
              </a:rPr>
              <a:t>Commons / Public Domain</a:t>
            </a:r>
          </a:p>
        </p:txBody>
      </p:sp>
      <p:pic>
        <p:nvPicPr>
          <p:cNvPr id="14" name="Picture 13"/>
          <p:cNvPicPr>
            <a:picLocks noChangeAspect="1"/>
          </p:cNvPicPr>
          <p:nvPr/>
        </p:nvPicPr>
        <p:blipFill>
          <a:blip r:embed="rId6">
            <a:extLst>
              <a:ext uri="{28A0092B-C50C-407E-A947-70E740481C1C}">
                <a14:useLocalDpi xmlns:a14="http://schemas.microsoft.com/office/drawing/2010/main"/>
              </a:ext>
            </a:extLst>
          </a:blip>
          <a:stretch>
            <a:fillRect/>
          </a:stretch>
        </p:blipFill>
        <p:spPr>
          <a:xfrm rot="1576705">
            <a:off x="9917641" y="1779053"/>
            <a:ext cx="1066102" cy="467132"/>
          </a:xfrm>
          <a:prstGeom prst="rect">
            <a:avLst/>
          </a:prstGeom>
        </p:spPr>
      </p:pic>
    </p:spTree>
    <p:extLst>
      <p:ext uri="{BB962C8B-B14F-4D97-AF65-F5344CB8AC3E}">
        <p14:creationId xmlns:p14="http://schemas.microsoft.com/office/powerpoint/2010/main" val="203983410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Slide KS2History" id="{3892EDC8-179A-EF49-B1A5-D60A027D895B}" vid="{A5C56166-7617-F940-AE43-2790B74B9B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1712</TotalTime>
  <Words>975</Words>
  <Application>Microsoft Office PowerPoint</Application>
  <PresentationFormat>Widescreen</PresentationFormat>
  <Paragraphs>119</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Symbol</vt:lpstr>
      <vt:lpstr>Verdana</vt:lpstr>
      <vt:lpstr>Verdana Regular</vt:lpstr>
      <vt:lpstr>Celestial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KS2 History</dc:creator>
  <cp:lastModifiedBy>itadmin</cp:lastModifiedBy>
  <cp:revision>68</cp:revision>
  <dcterms:created xsi:type="dcterms:W3CDTF">2018-09-10T11:15:54Z</dcterms:created>
  <dcterms:modified xsi:type="dcterms:W3CDTF">2020-06-29T13:13:35Z</dcterms:modified>
</cp:coreProperties>
</file>