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6" r:id="rId3"/>
    <p:sldId id="267" r:id="rId4"/>
    <p:sldId id="271" r:id="rId5"/>
    <p:sldId id="273" r:id="rId6"/>
    <p:sldId id="274" r:id="rId7"/>
    <p:sldId id="258" r:id="rId8"/>
    <p:sldId id="25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 snapToGrid="0">
      <p:cViewPr>
        <p:scale>
          <a:sx n="50" d="100"/>
          <a:sy n="50" d="100"/>
        </p:scale>
        <p:origin x="19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5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2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2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5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0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2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4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0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3A07-890F-4188-AF61-E1ECE1331D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943" y="4050836"/>
            <a:ext cx="7766936" cy="10968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Working from home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55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4619"/>
            <a:ext cx="8596668" cy="558338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Think about the Life skills you have been learning during this time. </a:t>
            </a:r>
          </a:p>
          <a:p>
            <a:r>
              <a:rPr lang="en-GB" sz="2800" dirty="0" smtClean="0"/>
              <a:t>Have you learnt anything new?</a:t>
            </a:r>
          </a:p>
          <a:p>
            <a:r>
              <a:rPr lang="en-GB" sz="2800" dirty="0" smtClean="0"/>
              <a:t>If so think how good this was and keep going!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5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97" y="1316182"/>
            <a:ext cx="8596668" cy="5029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Last </a:t>
            </a:r>
            <a:r>
              <a:rPr lang="en-GB" sz="2800" dirty="0" smtClean="0"/>
              <a:t>week you </a:t>
            </a:r>
            <a:r>
              <a:rPr lang="en-GB" sz="2800" dirty="0" smtClean="0"/>
              <a:t>had </a:t>
            </a:r>
            <a:r>
              <a:rPr lang="en-GB" sz="2800" dirty="0" smtClean="0"/>
              <a:t>information </a:t>
            </a:r>
            <a:r>
              <a:rPr lang="en-GB" sz="2800" dirty="0" smtClean="0"/>
              <a:t>on Oak Academy this free resource is updated weekly and will continue to update throughout the year </a:t>
            </a:r>
            <a:endParaRPr lang="en-GB" sz="2800" dirty="0" smtClean="0"/>
          </a:p>
          <a:p>
            <a:r>
              <a:rPr lang="en-GB" sz="2800" dirty="0" smtClean="0"/>
              <a:t>Oak Academy – there is 3 sections each with 6-8 life skills for you to learn and practice. </a:t>
            </a:r>
          </a:p>
          <a:p>
            <a:r>
              <a:rPr lang="en-GB" sz="2800" dirty="0" smtClean="0"/>
              <a:t>Oak Academy also add to the link with new skills so you can keep coming back for new skills to learn.</a:t>
            </a:r>
          </a:p>
          <a:p>
            <a:r>
              <a:rPr lang="en-GB" sz="2800" dirty="0" smtClean="0"/>
              <a:t>You can also look at the rest of this great resource to help with all other subjects.</a:t>
            </a:r>
          </a:p>
        </p:txBody>
      </p:sp>
    </p:spTree>
    <p:extLst>
      <p:ext uri="{BB962C8B-B14F-4D97-AF65-F5344CB8AC3E}">
        <p14:creationId xmlns:p14="http://schemas.microsoft.com/office/powerpoint/2010/main" val="2271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4619"/>
            <a:ext cx="8596668" cy="476674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As restrictions on Lockdown are eased remember to:-</a:t>
            </a:r>
          </a:p>
          <a:p>
            <a:r>
              <a:rPr lang="en-GB" sz="2800" dirty="0" smtClean="0"/>
              <a:t>Continue to wash your hands with soap and water </a:t>
            </a:r>
          </a:p>
          <a:p>
            <a:r>
              <a:rPr lang="en-GB" sz="2800" dirty="0" smtClean="0"/>
              <a:t>Use hand gel if you cannot use soap and water</a:t>
            </a:r>
          </a:p>
          <a:p>
            <a:r>
              <a:rPr lang="en-GB" sz="2800" dirty="0" smtClean="0"/>
              <a:t>Wear a face covering when traveling on public transport </a:t>
            </a:r>
          </a:p>
          <a:p>
            <a:r>
              <a:rPr lang="en-GB" sz="2800" dirty="0" smtClean="0"/>
              <a:t>Keep 2 meters apart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52" y="84931"/>
            <a:ext cx="348615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88" y="501855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869" y="2954209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689" y="4282183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6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27C5E26-1831-B344-8936-CD50FEF82B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603" y="1015644"/>
          <a:ext cx="11933827" cy="6376684"/>
        </p:xfrm>
        <a:graphic>
          <a:graphicData uri="http://schemas.openxmlformats.org/drawingml/2006/table">
            <a:tbl>
              <a:tblPr firstRow="1" bandRow="1"/>
              <a:tblGrid>
                <a:gridCol w="1988971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2001832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76111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88971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88971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88971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225564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 – 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Leave three happy notes for someone else to find in your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2 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Make a card for someone’s birthday/celebration coming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Call a relative or friend who is far away and have a chat with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4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Write down five things you are grateful for.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5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Research three jobs / career paths that interest you.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Download a mindfulness App (CALM) on 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your phone.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225564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7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Visit a virtual museum! Go online and explore the collections online.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8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Get in contact with a local care home and arrange to send a letter to one of the residents.</a:t>
                      </a:r>
                      <a:endParaRPr lang="en-GB" sz="1600" b="0" u="none" dirty="0">
                        <a:solidFill>
                          <a:srgbClr val="8330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 on YouTube and try..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10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Look at the last 20 photos on your phone and think about how they make you feel.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11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Say something positive to everyone in your household today.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12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Do something helpful for a friend or family member today.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1109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13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Do a chore in the house without being asked to do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14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Send a positive text to ten of your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15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Listen to your favourite song and dance around the 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16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Stay off social media for &gt;3 hours straight and keep yourself occupied.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17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Take a selfie and note down 5 things you like.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18</a:t>
                      </a:r>
                    </a:p>
                    <a:p>
                      <a:r>
                        <a:rPr lang="en-GB" sz="1400" b="0" i="0" u="none" dirty="0">
                          <a:solidFill>
                            <a:schemeClr val="tx1"/>
                          </a:solidFill>
                        </a:rPr>
                        <a:t>Play a game that you haven’t played in a while.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01109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19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Think about two role models in your life. Why do they inspire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20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Create a postcard for somewhere you have previously visited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21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Play a card game or board game you haven’t played in a while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22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Sit down in a silent room and focus on your breathing for 5 minutes.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23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Email one of your teachers to say thank you for something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30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Write down 5 things you are thankful for in your life.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233245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25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Write a blog about something you enjoy doing.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26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Search on YouTube a “</a:t>
                      </a:r>
                      <a:r>
                        <a:rPr lang="en-GB" sz="1400" b="0" u="none" dirty="0" err="1">
                          <a:solidFill>
                            <a:schemeClr val="tx1"/>
                          </a:solidFill>
                        </a:rPr>
                        <a:t>Tedx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 talks by kids”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27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Watch a film with a family member and make sure you turn your phones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28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Make sure you get &gt;8 hours sleep tonight. Note how you feel the next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29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Draw a picture of what you see in your garden or out of your window.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30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Make breakfast for another family member </a:t>
                      </a:r>
                    </a:p>
                    <a:p>
                      <a:endParaRPr lang="en-GB" b="1" u="sng" dirty="0">
                        <a:solidFill>
                          <a:srgbClr val="8330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06EA2F5-E6A9-6043-BC24-2822FAF6C955}"/>
              </a:ext>
            </a:extLst>
          </p:cNvPr>
          <p:cNvSpPr txBox="1"/>
          <p:nvPr/>
        </p:nvSpPr>
        <p:spPr>
          <a:xfrm>
            <a:off x="6521824" y="69204"/>
            <a:ext cx="570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Here is the plan for the First 30 Days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2F1D2F-ED50-0042-BB42-C774FF650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07" y="2766645"/>
            <a:ext cx="1814639" cy="669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C5517E-28E1-EE43-99D4-4A30284C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25657" b="25282"/>
          <a:stretch/>
        </p:blipFill>
        <p:spPr>
          <a:xfrm>
            <a:off x="2203527" y="6223474"/>
            <a:ext cx="1840523" cy="4425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CB6F7-789E-6E4D-BC64-B70E4B1CC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38" y="1542753"/>
            <a:ext cx="631224" cy="6515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20B4C1-9046-B041-BDF2-7A47DD85E8A7}"/>
              </a:ext>
            </a:extLst>
          </p:cNvPr>
          <p:cNvSpPr/>
          <p:nvPr/>
        </p:nvSpPr>
        <p:spPr>
          <a:xfrm>
            <a:off x="5894326" y="195076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84D914-4122-C84D-A593-AAA516AB92F9}"/>
              </a:ext>
            </a:extLst>
          </p:cNvPr>
          <p:cNvSpPr/>
          <p:nvPr/>
        </p:nvSpPr>
        <p:spPr>
          <a:xfrm>
            <a:off x="3907890" y="195076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418608-9BC7-154D-842A-741734F1DC75}"/>
              </a:ext>
            </a:extLst>
          </p:cNvPr>
          <p:cNvSpPr/>
          <p:nvPr/>
        </p:nvSpPr>
        <p:spPr>
          <a:xfrm>
            <a:off x="1893744" y="195076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BCA5F-7E18-EE40-B473-D1AE7929DFFE}"/>
              </a:ext>
            </a:extLst>
          </p:cNvPr>
          <p:cNvSpPr/>
          <p:nvPr/>
        </p:nvSpPr>
        <p:spPr>
          <a:xfrm>
            <a:off x="9867198" y="195076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70C69F-7E4E-614C-B6CA-0B9844BAED88}"/>
              </a:ext>
            </a:extLst>
          </p:cNvPr>
          <p:cNvSpPr/>
          <p:nvPr/>
        </p:nvSpPr>
        <p:spPr>
          <a:xfrm>
            <a:off x="7880762" y="195076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8DEA14-D35B-FE4B-9793-B511F990A505}"/>
              </a:ext>
            </a:extLst>
          </p:cNvPr>
          <p:cNvSpPr/>
          <p:nvPr/>
        </p:nvSpPr>
        <p:spPr>
          <a:xfrm>
            <a:off x="11225818" y="192853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774BEF-A332-C54E-A90F-98F268DB408E}"/>
              </a:ext>
            </a:extLst>
          </p:cNvPr>
          <p:cNvSpPr/>
          <p:nvPr/>
        </p:nvSpPr>
        <p:spPr>
          <a:xfrm>
            <a:off x="5895235" y="315560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D2DE0-B67C-024C-BDAE-4C95B919733D}"/>
              </a:ext>
            </a:extLst>
          </p:cNvPr>
          <p:cNvSpPr/>
          <p:nvPr/>
        </p:nvSpPr>
        <p:spPr>
          <a:xfrm>
            <a:off x="3908799" y="3155605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DD194-197A-8B43-8A56-D5BBB5FF6AB5}"/>
              </a:ext>
            </a:extLst>
          </p:cNvPr>
          <p:cNvSpPr/>
          <p:nvPr/>
        </p:nvSpPr>
        <p:spPr>
          <a:xfrm>
            <a:off x="1894653" y="3155604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9F8C3-AD33-1C45-BCBF-A17531D54AB2}"/>
              </a:ext>
            </a:extLst>
          </p:cNvPr>
          <p:cNvSpPr/>
          <p:nvPr/>
        </p:nvSpPr>
        <p:spPr>
          <a:xfrm>
            <a:off x="9868107" y="315560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D0E38-1270-CC44-9379-79A88EAA13AD}"/>
              </a:ext>
            </a:extLst>
          </p:cNvPr>
          <p:cNvSpPr/>
          <p:nvPr/>
        </p:nvSpPr>
        <p:spPr>
          <a:xfrm>
            <a:off x="7881671" y="315560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D3FAD9-6A17-4440-89CF-C376624257FA}"/>
              </a:ext>
            </a:extLst>
          </p:cNvPr>
          <p:cNvSpPr/>
          <p:nvPr/>
        </p:nvSpPr>
        <p:spPr>
          <a:xfrm>
            <a:off x="11877995" y="314885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01E425-197F-9044-B061-6CFE67B1ABF3}"/>
              </a:ext>
            </a:extLst>
          </p:cNvPr>
          <p:cNvSpPr/>
          <p:nvPr/>
        </p:nvSpPr>
        <p:spPr>
          <a:xfrm>
            <a:off x="5909085" y="416698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813CBC-D7B0-0343-89D6-21F4558A31D0}"/>
              </a:ext>
            </a:extLst>
          </p:cNvPr>
          <p:cNvSpPr/>
          <p:nvPr/>
        </p:nvSpPr>
        <p:spPr>
          <a:xfrm>
            <a:off x="3922649" y="416698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0424CB-D484-5A45-A4FC-DF0F2A1E7AF3}"/>
              </a:ext>
            </a:extLst>
          </p:cNvPr>
          <p:cNvSpPr/>
          <p:nvPr/>
        </p:nvSpPr>
        <p:spPr>
          <a:xfrm>
            <a:off x="1908503" y="416698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94A4B-FC09-0D4E-BB95-90C58354A4A2}"/>
              </a:ext>
            </a:extLst>
          </p:cNvPr>
          <p:cNvSpPr/>
          <p:nvPr/>
        </p:nvSpPr>
        <p:spPr>
          <a:xfrm>
            <a:off x="9881957" y="416698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0F6A8-0704-C54C-8B16-E1F5E5F060EE}"/>
              </a:ext>
            </a:extLst>
          </p:cNvPr>
          <p:cNvSpPr/>
          <p:nvPr/>
        </p:nvSpPr>
        <p:spPr>
          <a:xfrm>
            <a:off x="7895521" y="416698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3BA15F-E246-884D-841D-8521A7710DDD}"/>
              </a:ext>
            </a:extLst>
          </p:cNvPr>
          <p:cNvSpPr/>
          <p:nvPr/>
        </p:nvSpPr>
        <p:spPr>
          <a:xfrm>
            <a:off x="11891845" y="4160241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608B97-C9C0-6C4C-AE70-034A8881A01C}"/>
              </a:ext>
            </a:extLst>
          </p:cNvPr>
          <p:cNvSpPr/>
          <p:nvPr/>
        </p:nvSpPr>
        <p:spPr>
          <a:xfrm>
            <a:off x="5909080" y="517837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B7434D-DE1F-F542-81C7-16739314597E}"/>
              </a:ext>
            </a:extLst>
          </p:cNvPr>
          <p:cNvSpPr/>
          <p:nvPr/>
        </p:nvSpPr>
        <p:spPr>
          <a:xfrm>
            <a:off x="3922644" y="5178371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B37E7C-50E2-BE44-BFD8-FF0FC464A83B}"/>
              </a:ext>
            </a:extLst>
          </p:cNvPr>
          <p:cNvSpPr/>
          <p:nvPr/>
        </p:nvSpPr>
        <p:spPr>
          <a:xfrm>
            <a:off x="1908493" y="519491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607D4B-EC3C-884A-A0FA-834383777C12}"/>
              </a:ext>
            </a:extLst>
          </p:cNvPr>
          <p:cNvSpPr/>
          <p:nvPr/>
        </p:nvSpPr>
        <p:spPr>
          <a:xfrm>
            <a:off x="9881952" y="517836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0DBFCF-A266-4A4B-A6DB-CD5BF9E3825E}"/>
              </a:ext>
            </a:extLst>
          </p:cNvPr>
          <p:cNvSpPr/>
          <p:nvPr/>
        </p:nvSpPr>
        <p:spPr>
          <a:xfrm>
            <a:off x="7909371" y="517836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F22997-2628-BC4A-955F-D968000B0186}"/>
              </a:ext>
            </a:extLst>
          </p:cNvPr>
          <p:cNvSpPr/>
          <p:nvPr/>
        </p:nvSpPr>
        <p:spPr>
          <a:xfrm>
            <a:off x="11891840" y="5171624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188C9F-7C11-3945-994F-FB321C68FD3A}"/>
              </a:ext>
            </a:extLst>
          </p:cNvPr>
          <p:cNvSpPr/>
          <p:nvPr/>
        </p:nvSpPr>
        <p:spPr>
          <a:xfrm>
            <a:off x="5909075" y="6411430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26B524-0C86-F549-BA63-F79F093BF393}"/>
              </a:ext>
            </a:extLst>
          </p:cNvPr>
          <p:cNvSpPr/>
          <p:nvPr/>
        </p:nvSpPr>
        <p:spPr>
          <a:xfrm>
            <a:off x="3922639" y="641142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9BAD78-0555-3C4C-B7D9-669FB0A082DC}"/>
              </a:ext>
            </a:extLst>
          </p:cNvPr>
          <p:cNvSpPr/>
          <p:nvPr/>
        </p:nvSpPr>
        <p:spPr>
          <a:xfrm>
            <a:off x="1908493" y="641142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F992EF-2405-F144-B4ED-507ED38C6902}"/>
              </a:ext>
            </a:extLst>
          </p:cNvPr>
          <p:cNvSpPr/>
          <p:nvPr/>
        </p:nvSpPr>
        <p:spPr>
          <a:xfrm>
            <a:off x="9881947" y="641142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EAEFAD-3444-E145-B959-5353B776EAC1}"/>
              </a:ext>
            </a:extLst>
          </p:cNvPr>
          <p:cNvSpPr/>
          <p:nvPr/>
        </p:nvSpPr>
        <p:spPr>
          <a:xfrm>
            <a:off x="7895511" y="641142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21D531-89C1-E648-9654-7A6F01CB465F}"/>
              </a:ext>
            </a:extLst>
          </p:cNvPr>
          <p:cNvSpPr/>
          <p:nvPr/>
        </p:nvSpPr>
        <p:spPr>
          <a:xfrm>
            <a:off x="11891835" y="640468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 descr="C:\Users\Optic Group111\Desktop\CORE THEME 4.png">
            <a:extLst>
              <a:ext uri="{FF2B5EF4-FFF2-40B4-BE49-F238E27FC236}">
                <a16:creationId xmlns:a16="http://schemas.microsoft.com/office/drawing/2014/main" id="{B7E3A7E7-7E83-0246-9247-85B62510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8" y="213081"/>
            <a:ext cx="689204" cy="71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62DCED9-8B2A-0042-A832-2B6F598FD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4" y="103218"/>
            <a:ext cx="5486264" cy="10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8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27C5E26-1831-B344-8936-CD50FEF82B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081" y="1015642"/>
          <a:ext cx="11930154" cy="6104422"/>
        </p:xfrm>
        <a:graphic>
          <a:graphicData uri="http://schemas.openxmlformats.org/drawingml/2006/table">
            <a:tbl>
              <a:tblPr firstRow="1" bandRow="1"/>
              <a:tblGrid>
                <a:gridCol w="1988359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1988359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88359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88359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88359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88359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185276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31 – 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Find three inspirational quotes and write them down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32 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Create a digital photo collage using 5 images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33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Write a letter or send a card (Email or E-Card) to an elderly relative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34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Leave three happy notes for someone else to find in your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35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Make a list of 10 things you want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36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Go on YouTube and try…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85276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37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Create a gratitude list of everything you are thankful 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38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Do something nice for a sibling or parent/carer.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39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Create your own Playing card with your favourite number and suit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40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Find a learning podcast and try it out!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41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Ensure you have 5 fruit and Veg 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42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Do something helpful for a friend or family member today.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14262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43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Write down five positive things about yourself on Post-It-Notes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44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Tag your friends in a pic that brings you happy memories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45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Visit a virtual museum! Go online and explore the collections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46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Try to go bed 1 hour early.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47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Wake up early to watch the sun rise and see how beautiful it 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48</a:t>
                      </a:r>
                    </a:p>
                    <a:p>
                      <a:r>
                        <a:rPr lang="en-GB" sz="1400" b="0" i="0" u="none" dirty="0">
                          <a:solidFill>
                            <a:srgbClr val="83303D"/>
                          </a:solidFill>
                        </a:rPr>
                        <a:t>Find a documentary on BBC iPlayer and watch 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014262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49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Do the washing up today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50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Look up origami and make a crane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51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Play an old computer game you haven’t played for 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52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Use 10 French or Spanish words 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53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Research the minimum wage in the UK for different 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Day 54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</a:rPr>
                        <a:t>Design a new school logo for your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290879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55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Learn some British Sign Language with Charlie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56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Make a playlist of your top 10 songs and send to a friend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57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Check in with your favourite YouTuber and see how they are doing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68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Build the tallest Tower you can with a single piece of A4 Paper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59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How many different words can you make from these letters:</a:t>
                      </a:r>
                    </a:p>
                    <a:p>
                      <a:r>
                        <a:rPr lang="en-GB" sz="1400" b="0" u="none" dirty="0">
                          <a:solidFill>
                            <a:srgbClr val="83303D"/>
                          </a:solidFill>
                        </a:rPr>
                        <a:t>“CREATIVE RESOURCES”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83303D"/>
                          </a:solidFill>
                        </a:rPr>
                        <a:t>Day 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30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Wear your favourite items of clothing that make you feel great </a:t>
                      </a:r>
                    </a:p>
                    <a:p>
                      <a:endParaRPr lang="en-GB" b="1" u="sng" dirty="0">
                        <a:solidFill>
                          <a:srgbClr val="8330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5BF1B7-6A5A-1048-93AC-3D73C016F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9" y="1601806"/>
            <a:ext cx="1031630" cy="5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D571E-B079-DF4A-B7B5-E772A001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9" y="6171920"/>
            <a:ext cx="1344186" cy="4759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F01C29-6B6A-2143-9C81-04A2A401B370}"/>
              </a:ext>
            </a:extLst>
          </p:cNvPr>
          <p:cNvSpPr/>
          <p:nvPr/>
        </p:nvSpPr>
        <p:spPr>
          <a:xfrm>
            <a:off x="1893744" y="188149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85A35E-0FB2-9542-9372-DB0D4D515F53}"/>
              </a:ext>
            </a:extLst>
          </p:cNvPr>
          <p:cNvSpPr/>
          <p:nvPr/>
        </p:nvSpPr>
        <p:spPr>
          <a:xfrm>
            <a:off x="1894653" y="305861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1E0F71-D4B9-0540-8C7D-502954488931}"/>
              </a:ext>
            </a:extLst>
          </p:cNvPr>
          <p:cNvSpPr/>
          <p:nvPr/>
        </p:nvSpPr>
        <p:spPr>
          <a:xfrm>
            <a:off x="1894648" y="408385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E4ECB0-B7A9-8347-958A-438E85B8C9C4}"/>
              </a:ext>
            </a:extLst>
          </p:cNvPr>
          <p:cNvSpPr/>
          <p:nvPr/>
        </p:nvSpPr>
        <p:spPr>
          <a:xfrm>
            <a:off x="1908493" y="508407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9BFED-CC85-6149-BD99-2C87138C82A4}"/>
              </a:ext>
            </a:extLst>
          </p:cNvPr>
          <p:cNvSpPr/>
          <p:nvPr/>
        </p:nvSpPr>
        <p:spPr>
          <a:xfrm>
            <a:off x="1894638" y="634215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E2998-621E-5148-ACE3-D0463B6D4739}"/>
              </a:ext>
            </a:extLst>
          </p:cNvPr>
          <p:cNvSpPr/>
          <p:nvPr/>
        </p:nvSpPr>
        <p:spPr>
          <a:xfrm>
            <a:off x="3897233" y="189013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FAC39-7DA3-2545-B651-AE2CB9926294}"/>
              </a:ext>
            </a:extLst>
          </p:cNvPr>
          <p:cNvSpPr/>
          <p:nvPr/>
        </p:nvSpPr>
        <p:spPr>
          <a:xfrm>
            <a:off x="3898142" y="3067265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0435BD-6F4F-B743-B195-A5342729549E}"/>
              </a:ext>
            </a:extLst>
          </p:cNvPr>
          <p:cNvSpPr/>
          <p:nvPr/>
        </p:nvSpPr>
        <p:spPr>
          <a:xfrm>
            <a:off x="3898137" y="409250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68254F-6499-134D-AB3F-100972E97C9F}"/>
              </a:ext>
            </a:extLst>
          </p:cNvPr>
          <p:cNvSpPr/>
          <p:nvPr/>
        </p:nvSpPr>
        <p:spPr>
          <a:xfrm>
            <a:off x="3911982" y="5092724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B1B804-D2AA-0E40-B97B-3292D3481E9C}"/>
              </a:ext>
            </a:extLst>
          </p:cNvPr>
          <p:cNvSpPr/>
          <p:nvPr/>
        </p:nvSpPr>
        <p:spPr>
          <a:xfrm>
            <a:off x="3898127" y="635079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888E01-255A-5A46-A599-EAE5113D5CA2}"/>
              </a:ext>
            </a:extLst>
          </p:cNvPr>
          <p:cNvSpPr/>
          <p:nvPr/>
        </p:nvSpPr>
        <p:spPr>
          <a:xfrm>
            <a:off x="5901616" y="1898784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DB311-A4BC-D94A-B229-3AD55FCDCBDE}"/>
              </a:ext>
            </a:extLst>
          </p:cNvPr>
          <p:cNvSpPr/>
          <p:nvPr/>
        </p:nvSpPr>
        <p:spPr>
          <a:xfrm>
            <a:off x="5901616" y="3075911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EACDC8-121B-C347-935E-F64A4FF8B9CD}"/>
              </a:ext>
            </a:extLst>
          </p:cNvPr>
          <p:cNvSpPr/>
          <p:nvPr/>
        </p:nvSpPr>
        <p:spPr>
          <a:xfrm>
            <a:off x="5901616" y="410114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4F1C6-FB38-844B-A975-0B118F54A9E8}"/>
              </a:ext>
            </a:extLst>
          </p:cNvPr>
          <p:cNvSpPr/>
          <p:nvPr/>
        </p:nvSpPr>
        <p:spPr>
          <a:xfrm>
            <a:off x="5901616" y="5101370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9E9537-53FF-BB46-9CC4-71EBFD35C9F1}"/>
              </a:ext>
            </a:extLst>
          </p:cNvPr>
          <p:cNvSpPr/>
          <p:nvPr/>
        </p:nvSpPr>
        <p:spPr>
          <a:xfrm>
            <a:off x="5901616" y="6359445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A93A22-CEA4-3A41-A832-3EC6D370C743}"/>
              </a:ext>
            </a:extLst>
          </p:cNvPr>
          <p:cNvSpPr/>
          <p:nvPr/>
        </p:nvSpPr>
        <p:spPr>
          <a:xfrm>
            <a:off x="7891250" y="1893575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4D2187-FC4E-5445-A3EB-D86735D307BC}"/>
              </a:ext>
            </a:extLst>
          </p:cNvPr>
          <p:cNvSpPr/>
          <p:nvPr/>
        </p:nvSpPr>
        <p:spPr>
          <a:xfrm>
            <a:off x="7891250" y="307070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55DCCB-95F8-074C-90C1-09175EF83634}"/>
              </a:ext>
            </a:extLst>
          </p:cNvPr>
          <p:cNvSpPr/>
          <p:nvPr/>
        </p:nvSpPr>
        <p:spPr>
          <a:xfrm>
            <a:off x="7891250" y="4095940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A5A59A-AB62-3048-8594-ABE5E70C19A7}"/>
              </a:ext>
            </a:extLst>
          </p:cNvPr>
          <p:cNvSpPr/>
          <p:nvPr/>
        </p:nvSpPr>
        <p:spPr>
          <a:xfrm>
            <a:off x="7891250" y="5096161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2E5290-AFE8-E043-AB13-CE1DD78367E5}"/>
              </a:ext>
            </a:extLst>
          </p:cNvPr>
          <p:cNvSpPr/>
          <p:nvPr/>
        </p:nvSpPr>
        <p:spPr>
          <a:xfrm>
            <a:off x="7891250" y="635423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669B79-7856-FA48-9A87-02F59FC0E53D}"/>
              </a:ext>
            </a:extLst>
          </p:cNvPr>
          <p:cNvSpPr/>
          <p:nvPr/>
        </p:nvSpPr>
        <p:spPr>
          <a:xfrm>
            <a:off x="9894739" y="1916076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DD6E29-470D-DD45-A0E7-ED9A3020BCAA}"/>
              </a:ext>
            </a:extLst>
          </p:cNvPr>
          <p:cNvSpPr/>
          <p:nvPr/>
        </p:nvSpPr>
        <p:spPr>
          <a:xfrm>
            <a:off x="9894739" y="309320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56B612-0138-5749-B9D9-E4A3FAC0CCE8}"/>
              </a:ext>
            </a:extLst>
          </p:cNvPr>
          <p:cNvSpPr/>
          <p:nvPr/>
        </p:nvSpPr>
        <p:spPr>
          <a:xfrm>
            <a:off x="9894739" y="4118441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297814-6506-CF44-AC6B-A3083D39336A}"/>
              </a:ext>
            </a:extLst>
          </p:cNvPr>
          <p:cNvSpPr/>
          <p:nvPr/>
        </p:nvSpPr>
        <p:spPr>
          <a:xfrm>
            <a:off x="9894739" y="511866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3FFEDC-993F-664D-9A1A-540385625F79}"/>
              </a:ext>
            </a:extLst>
          </p:cNvPr>
          <p:cNvSpPr/>
          <p:nvPr/>
        </p:nvSpPr>
        <p:spPr>
          <a:xfrm>
            <a:off x="9894739" y="637673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130715-00F3-1843-9712-8CDE99B178D4}"/>
              </a:ext>
            </a:extLst>
          </p:cNvPr>
          <p:cNvSpPr/>
          <p:nvPr/>
        </p:nvSpPr>
        <p:spPr>
          <a:xfrm>
            <a:off x="11870518" y="1897012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835304-B872-7F47-B0C1-1A4CFED5663F}"/>
              </a:ext>
            </a:extLst>
          </p:cNvPr>
          <p:cNvSpPr/>
          <p:nvPr/>
        </p:nvSpPr>
        <p:spPr>
          <a:xfrm>
            <a:off x="11870518" y="3074139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C93509-AB46-A24F-AD1B-771181FA967E}"/>
              </a:ext>
            </a:extLst>
          </p:cNvPr>
          <p:cNvSpPr/>
          <p:nvPr/>
        </p:nvSpPr>
        <p:spPr>
          <a:xfrm>
            <a:off x="11870518" y="4099377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4F00A4-81D5-9945-BB68-B8A4EB4A4BF8}"/>
              </a:ext>
            </a:extLst>
          </p:cNvPr>
          <p:cNvSpPr/>
          <p:nvPr/>
        </p:nvSpPr>
        <p:spPr>
          <a:xfrm>
            <a:off x="11870518" y="5099598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4CC924-DBE2-A94A-B085-F59E06E6ABE1}"/>
              </a:ext>
            </a:extLst>
          </p:cNvPr>
          <p:cNvSpPr/>
          <p:nvPr/>
        </p:nvSpPr>
        <p:spPr>
          <a:xfrm>
            <a:off x="11870518" y="6357673"/>
            <a:ext cx="152400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 descr="C:\Users\Optic Group111\Desktop\CORE THEME 4.png">
            <a:extLst>
              <a:ext uri="{FF2B5EF4-FFF2-40B4-BE49-F238E27FC236}">
                <a16:creationId xmlns:a16="http://schemas.microsoft.com/office/drawing/2014/main" id="{13C37D20-D195-1040-80E2-812E5958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81" y="253961"/>
            <a:ext cx="673996" cy="70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DE5C2-A32E-1140-9EC1-47424C607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4" y="103218"/>
            <a:ext cx="5486264" cy="10726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6FB23B0-6C78-BD4B-B673-02C649D112E5}"/>
              </a:ext>
            </a:extLst>
          </p:cNvPr>
          <p:cNvSpPr txBox="1"/>
          <p:nvPr/>
        </p:nvSpPr>
        <p:spPr>
          <a:xfrm>
            <a:off x="6521824" y="69204"/>
            <a:ext cx="570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Here is the plan for the Last 30 Days </a:t>
            </a:r>
          </a:p>
        </p:txBody>
      </p:sp>
    </p:spTree>
    <p:extLst>
      <p:ext uri="{BB962C8B-B14F-4D97-AF65-F5344CB8AC3E}">
        <p14:creationId xmlns:p14="http://schemas.microsoft.com/office/powerpoint/2010/main" val="312890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ife </a:t>
            </a:r>
            <a:r>
              <a:rPr lang="en-GB" dirty="0"/>
              <a:t>S</a:t>
            </a:r>
            <a:r>
              <a:rPr lang="en-GB" dirty="0" smtClean="0"/>
              <a:t>kills to learn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105399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 smtClean="0"/>
              <a:t>Look </a:t>
            </a:r>
            <a:r>
              <a:rPr lang="en-GB" sz="3600" dirty="0" smtClean="0"/>
              <a:t>at the plan, (slide </a:t>
            </a:r>
            <a:r>
              <a:rPr lang="en-GB" sz="3600" dirty="0" smtClean="0"/>
              <a:t>8) </a:t>
            </a:r>
            <a:r>
              <a:rPr lang="en-GB" sz="3600" dirty="0" smtClean="0"/>
              <a:t>how to learn from home and have a go!</a:t>
            </a:r>
          </a:p>
          <a:p>
            <a:r>
              <a:rPr lang="en-GB" sz="3600" dirty="0"/>
              <a:t>Have a look at </a:t>
            </a:r>
            <a:r>
              <a:rPr lang="en-GB" sz="3600" dirty="0" smtClean="0"/>
              <a:t>the 20 </a:t>
            </a:r>
            <a:r>
              <a:rPr lang="en-GB" sz="3600" dirty="0"/>
              <a:t>life skills to learn at </a:t>
            </a:r>
            <a:r>
              <a:rPr lang="en-GB" sz="3600" dirty="0" smtClean="0"/>
              <a:t>home (slide </a:t>
            </a:r>
            <a:r>
              <a:rPr lang="en-GB" sz="3600" dirty="0" smtClean="0"/>
              <a:t>9)</a:t>
            </a:r>
            <a:endParaRPr lang="en-GB" sz="3600" dirty="0"/>
          </a:p>
          <a:p>
            <a:r>
              <a:rPr lang="en-GB" sz="3600" dirty="0"/>
              <a:t>Tick the ones you can do </a:t>
            </a:r>
            <a:r>
              <a:rPr lang="en-GB" sz="3600" dirty="0" smtClean="0"/>
              <a:t>this week, have you learnt a new skill?</a:t>
            </a:r>
            <a:endParaRPr lang="en-GB" sz="3600" dirty="0"/>
          </a:p>
          <a:p>
            <a:r>
              <a:rPr lang="en-GB" sz="3600" dirty="0"/>
              <a:t>Try and learn the </a:t>
            </a:r>
            <a:r>
              <a:rPr lang="en-GB" sz="3600" dirty="0" smtClean="0"/>
              <a:t>skills </a:t>
            </a:r>
            <a:r>
              <a:rPr lang="en-GB" sz="3600" dirty="0"/>
              <a:t>you are not confident in or can not </a:t>
            </a:r>
            <a:r>
              <a:rPr lang="en-GB" sz="3600" dirty="0" smtClean="0"/>
              <a:t>do</a:t>
            </a:r>
          </a:p>
          <a:p>
            <a:r>
              <a:rPr lang="en-GB" sz="3600" dirty="0" smtClean="0"/>
              <a:t>Lockdown restrictions easing- what we still need to remember</a:t>
            </a:r>
          </a:p>
          <a:p>
            <a:r>
              <a:rPr lang="en-GB" sz="3600" dirty="0" smtClean="0"/>
              <a:t>60 day challenge to keep you going through the rest of term and the summer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8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148442"/>
            <a:ext cx="4738255" cy="65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9"/>
            <a:ext cx="10046463" cy="6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89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1063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Life skills</vt:lpstr>
      <vt:lpstr>Life skills</vt:lpstr>
      <vt:lpstr>Life skills</vt:lpstr>
      <vt:lpstr>Life Skills</vt:lpstr>
      <vt:lpstr>PowerPoint Presentation</vt:lpstr>
      <vt:lpstr>PowerPoint Presentation</vt:lpstr>
      <vt:lpstr>Life Skills to learn at home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skills</dc:title>
  <dc:creator>profile</dc:creator>
  <cp:lastModifiedBy>profile</cp:lastModifiedBy>
  <cp:revision>23</cp:revision>
  <dcterms:created xsi:type="dcterms:W3CDTF">2020-05-07T09:14:52Z</dcterms:created>
  <dcterms:modified xsi:type="dcterms:W3CDTF">2020-07-01T11:42:48Z</dcterms:modified>
</cp:coreProperties>
</file>