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7" d="100"/>
          <a:sy n="87" d="100"/>
        </p:scale>
        <p:origin x="1452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29EA2-1C7E-4C4B-8F7A-164CE9A55B99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6942D-A9CF-4272-8D31-1FD90B6F7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079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231-65C8-4D79-A40A-A86701D9494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C799-5110-471F-8B2D-0605276E8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29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231-65C8-4D79-A40A-A86701D9494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C799-5110-471F-8B2D-0605276E8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46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231-65C8-4D79-A40A-A86701D9494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C799-5110-471F-8B2D-0605276E8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52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231-65C8-4D79-A40A-A86701D9494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C799-5110-471F-8B2D-0605276E8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47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231-65C8-4D79-A40A-A86701D9494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C799-5110-471F-8B2D-0605276E8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43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231-65C8-4D79-A40A-A86701D9494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C799-5110-471F-8B2D-0605276E8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70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231-65C8-4D79-A40A-A86701D9494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C799-5110-471F-8B2D-0605276E8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90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231-65C8-4D79-A40A-A86701D9494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C799-5110-471F-8B2D-0605276E8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2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231-65C8-4D79-A40A-A86701D9494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C799-5110-471F-8B2D-0605276E8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986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231-65C8-4D79-A40A-A86701D9494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C799-5110-471F-8B2D-0605276E8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94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231-65C8-4D79-A40A-A86701D9494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C799-5110-471F-8B2D-0605276E8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20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43231-65C8-4D79-A40A-A86701D9494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4C799-5110-471F-8B2D-0605276E8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41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49489" b="21364"/>
          <a:stretch/>
        </p:blipFill>
        <p:spPr>
          <a:xfrm>
            <a:off x="0" y="145975"/>
            <a:ext cx="6061463" cy="36358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1003" y="306533"/>
            <a:ext cx="4886325" cy="3314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2535" y="4296578"/>
            <a:ext cx="107414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Behind my mask</a:t>
            </a:r>
          </a:p>
          <a:p>
            <a:endParaRPr lang="en-GB" dirty="0"/>
          </a:p>
          <a:p>
            <a:r>
              <a:rPr lang="en-GB" dirty="0" smtClean="0"/>
              <a:t>Fold a piece of paper in half</a:t>
            </a:r>
          </a:p>
          <a:p>
            <a:endParaRPr lang="en-GB" dirty="0"/>
          </a:p>
          <a:p>
            <a:r>
              <a:rPr lang="en-GB" dirty="0" smtClean="0"/>
              <a:t>Draw a self portrait with a colourful mask (be as creative as you like!)</a:t>
            </a:r>
          </a:p>
          <a:p>
            <a:endParaRPr lang="en-GB" dirty="0"/>
          </a:p>
          <a:p>
            <a:r>
              <a:rPr lang="en-GB" dirty="0" smtClean="0"/>
              <a:t>Open the page and draw words which represent you as </a:t>
            </a:r>
            <a:r>
              <a:rPr lang="en-GB" smtClean="0"/>
              <a:t>a person </a:t>
            </a:r>
            <a:r>
              <a:rPr lang="en-GB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787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profile</dc:creator>
  <cp:lastModifiedBy>profile</cp:lastModifiedBy>
  <cp:revision>1</cp:revision>
  <dcterms:created xsi:type="dcterms:W3CDTF">2020-09-08T16:08:44Z</dcterms:created>
  <dcterms:modified xsi:type="dcterms:W3CDTF">2020-09-08T16:08:56Z</dcterms:modified>
</cp:coreProperties>
</file>