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1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6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5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5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3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8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2" name="Rectangle 1"/>
          <p:cNvSpPr/>
          <p:nvPr/>
        </p:nvSpPr>
        <p:spPr>
          <a:xfrm>
            <a:off x="2298321" y="318081"/>
            <a:ext cx="5250155" cy="954107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88" t="9121" r="1180" b="1471"/>
          <a:stretch/>
        </p:blipFill>
        <p:spPr>
          <a:xfrm>
            <a:off x="722662" y="1057744"/>
            <a:ext cx="8456837" cy="5390462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spect="1"/>
          </p:cNvSpPr>
          <p:nvPr/>
        </p:nvSpPr>
        <p:spPr>
          <a:xfrm>
            <a:off x="798022" y="1673379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2937164" y="1673378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>
            <a:spLocks noChangeAspect="1"/>
          </p:cNvSpPr>
          <p:nvPr/>
        </p:nvSpPr>
        <p:spPr>
          <a:xfrm>
            <a:off x="5151666" y="1664768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7388773" y="1674351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754085" y="3377325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>
            <a:spLocks noChangeAspect="1"/>
          </p:cNvSpPr>
          <p:nvPr/>
        </p:nvSpPr>
        <p:spPr>
          <a:xfrm>
            <a:off x="4092125" y="3377324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6455374" y="3583197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6455373" y="3975777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6455374" y="4368357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6455373" y="4760937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>
            <a:spLocks noChangeAspect="1"/>
          </p:cNvSpPr>
          <p:nvPr/>
        </p:nvSpPr>
        <p:spPr>
          <a:xfrm>
            <a:off x="664174" y="5738731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>
            <a:spLocks noChangeAspect="1"/>
          </p:cNvSpPr>
          <p:nvPr/>
        </p:nvSpPr>
        <p:spPr>
          <a:xfrm>
            <a:off x="4022515" y="5738730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6694292" y="5738729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2622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2" name="Rectangle 1"/>
          <p:cNvSpPr/>
          <p:nvPr/>
        </p:nvSpPr>
        <p:spPr>
          <a:xfrm>
            <a:off x="2298321" y="318081"/>
            <a:ext cx="5250155" cy="954107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88" t="9121" r="1180" b="1471"/>
          <a:stretch/>
        </p:blipFill>
        <p:spPr>
          <a:xfrm>
            <a:off x="722662" y="1057744"/>
            <a:ext cx="8456837" cy="5390462"/>
          </a:xfrm>
          <a:prstGeom prst="rect">
            <a:avLst/>
          </a:prstGeom>
        </p:spPr>
      </p:pic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9318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102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>Abbot's Lea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profile</cp:lastModifiedBy>
  <cp:revision>9</cp:revision>
  <cp:lastPrinted>2020-09-08T11:36:39Z</cp:lastPrinted>
  <dcterms:created xsi:type="dcterms:W3CDTF">2020-09-08T11:16:33Z</dcterms:created>
  <dcterms:modified xsi:type="dcterms:W3CDTF">2020-09-08T16:22:52Z</dcterms:modified>
</cp:coreProperties>
</file>