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5" r:id="rId1"/>
  </p:sldMasterIdLst>
  <p:notesMasterIdLst>
    <p:notesMasterId r:id="rId9"/>
  </p:notesMasterIdLst>
  <p:sldIdLst>
    <p:sldId id="256" r:id="rId2"/>
    <p:sldId id="257" r:id="rId3"/>
    <p:sldId id="258" r:id="rId4"/>
    <p:sldId id="262" r:id="rId5"/>
    <p:sldId id="265" r:id="rId6"/>
    <p:sldId id="266" r:id="rId7"/>
    <p:sldId id="267" r:id="rId8"/>
  </p:sldIdLst>
  <p:sldSz cx="9144000" cy="5143500" type="screen16x9"/>
  <p:notesSz cx="6858000" cy="9144000"/>
  <p:embeddedFontLst>
    <p:embeddedFont>
      <p:font typeface="Bangers" panose="020B0604020202020204" charset="0"/>
      <p:regular r:id="rId10"/>
    </p:embeddedFont>
    <p:embeddedFont>
      <p:font typeface="Roboto" panose="020B0604020202020204" charset="0"/>
      <p:regular r:id="rId11"/>
      <p:bold r:id="rId12"/>
      <p:italic r:id="rId13"/>
      <p:boldItalic r:id="rId14"/>
    </p:embeddedFont>
    <p:embeddedFont>
      <p:font typeface="Merriweather" panose="020B0604020202020204" charset="0"/>
      <p:regular r:id="rId15"/>
      <p:bold r:id="rId16"/>
      <p:italic r:id="rId17"/>
      <p:boldItalic r:id="rId18"/>
    </p:embeddedFont>
    <p:embeddedFont>
      <p:font typeface="Calibri" panose="020F0502020204030204" pitchFamily="34" charset="0"/>
      <p:regular r:id="rId19"/>
      <p:bold r:id="rId20"/>
      <p:italic r:id="rId21"/>
      <p:boldItalic r:id="rId22"/>
    </p:embeddedFont>
    <p:embeddedFont>
      <p:font typeface="Kalam" panose="020B0604020202020204" charset="0"/>
      <p:regular r:id="rId23"/>
      <p:bold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4" d="100"/>
          <a:sy n="144" d="100"/>
        </p:scale>
        <p:origin x="65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24"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font" Target="fonts/font6.fntdata"/><Relationship Id="rId23" Type="http://schemas.openxmlformats.org/officeDocument/2006/relationships/font" Target="fonts/font14.fntdata"/><Relationship Id="rId28" Type="http://schemas.openxmlformats.org/officeDocument/2006/relationships/tableStyles" Target="tableStyles.xml"/><Relationship Id="rId10" Type="http://schemas.openxmlformats.org/officeDocument/2006/relationships/font" Target="fonts/font1.fntdata"/><Relationship Id="rId19"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 Id="rId22" Type="http://schemas.openxmlformats.org/officeDocument/2006/relationships/font" Target="fonts/font13.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71c00dca0e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71c00dca0e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718004f8e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718004f8e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8179825575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817982557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817982557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817982557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308200" y="1991825"/>
            <a:ext cx="4226100" cy="1159800"/>
          </a:xfrm>
          <a:prstGeom prst="rect">
            <a:avLst/>
          </a:prstGeom>
        </p:spPr>
        <p:txBody>
          <a:bodyPr spcFirstLastPara="1" wrap="square" lIns="0" tIns="0" rIns="0" bIns="0" anchor="ctr" anchorCtr="0">
            <a:noAutofit/>
          </a:bodyPr>
          <a:lstStyle>
            <a:lvl1pPr lvl="0">
              <a:spcBef>
                <a:spcPts val="0"/>
              </a:spcBef>
              <a:spcAft>
                <a:spcPts val="0"/>
              </a:spcAft>
              <a:buClr>
                <a:schemeClr val="accent3"/>
              </a:buClr>
              <a:buSzPts val="5600"/>
              <a:buNone/>
              <a:defRPr sz="5600">
                <a:solidFill>
                  <a:schemeClr val="accent3"/>
                </a:solidFill>
              </a:defRPr>
            </a:lvl1pPr>
            <a:lvl2pPr lvl="1">
              <a:spcBef>
                <a:spcPts val="0"/>
              </a:spcBef>
              <a:spcAft>
                <a:spcPts val="0"/>
              </a:spcAft>
              <a:buClr>
                <a:schemeClr val="accent3"/>
              </a:buClr>
              <a:buSzPts val="5600"/>
              <a:buNone/>
              <a:defRPr sz="5600">
                <a:solidFill>
                  <a:schemeClr val="accent3"/>
                </a:solidFill>
              </a:defRPr>
            </a:lvl2pPr>
            <a:lvl3pPr lvl="2">
              <a:spcBef>
                <a:spcPts val="0"/>
              </a:spcBef>
              <a:spcAft>
                <a:spcPts val="0"/>
              </a:spcAft>
              <a:buClr>
                <a:schemeClr val="accent3"/>
              </a:buClr>
              <a:buSzPts val="5600"/>
              <a:buNone/>
              <a:defRPr sz="5600">
                <a:solidFill>
                  <a:schemeClr val="accent3"/>
                </a:solidFill>
              </a:defRPr>
            </a:lvl3pPr>
            <a:lvl4pPr lvl="3">
              <a:spcBef>
                <a:spcPts val="0"/>
              </a:spcBef>
              <a:spcAft>
                <a:spcPts val="0"/>
              </a:spcAft>
              <a:buClr>
                <a:schemeClr val="accent3"/>
              </a:buClr>
              <a:buSzPts val="5600"/>
              <a:buNone/>
              <a:defRPr sz="5600">
                <a:solidFill>
                  <a:schemeClr val="accent3"/>
                </a:solidFill>
              </a:defRPr>
            </a:lvl4pPr>
            <a:lvl5pPr lvl="4">
              <a:spcBef>
                <a:spcPts val="0"/>
              </a:spcBef>
              <a:spcAft>
                <a:spcPts val="0"/>
              </a:spcAft>
              <a:buClr>
                <a:schemeClr val="accent3"/>
              </a:buClr>
              <a:buSzPts val="5600"/>
              <a:buNone/>
              <a:defRPr sz="5600">
                <a:solidFill>
                  <a:schemeClr val="accent3"/>
                </a:solidFill>
              </a:defRPr>
            </a:lvl5pPr>
            <a:lvl6pPr lvl="5">
              <a:spcBef>
                <a:spcPts val="0"/>
              </a:spcBef>
              <a:spcAft>
                <a:spcPts val="0"/>
              </a:spcAft>
              <a:buClr>
                <a:schemeClr val="accent3"/>
              </a:buClr>
              <a:buSzPts val="5600"/>
              <a:buNone/>
              <a:defRPr sz="5600">
                <a:solidFill>
                  <a:schemeClr val="accent3"/>
                </a:solidFill>
              </a:defRPr>
            </a:lvl6pPr>
            <a:lvl7pPr lvl="6">
              <a:spcBef>
                <a:spcPts val="0"/>
              </a:spcBef>
              <a:spcAft>
                <a:spcPts val="0"/>
              </a:spcAft>
              <a:buClr>
                <a:schemeClr val="accent3"/>
              </a:buClr>
              <a:buSzPts val="5600"/>
              <a:buNone/>
              <a:defRPr sz="5600">
                <a:solidFill>
                  <a:schemeClr val="accent3"/>
                </a:solidFill>
              </a:defRPr>
            </a:lvl7pPr>
            <a:lvl8pPr lvl="7">
              <a:spcBef>
                <a:spcPts val="0"/>
              </a:spcBef>
              <a:spcAft>
                <a:spcPts val="0"/>
              </a:spcAft>
              <a:buClr>
                <a:schemeClr val="accent3"/>
              </a:buClr>
              <a:buSzPts val="5600"/>
              <a:buNone/>
              <a:defRPr sz="5600">
                <a:solidFill>
                  <a:schemeClr val="accent3"/>
                </a:solidFill>
              </a:defRPr>
            </a:lvl8pPr>
            <a:lvl9pPr lvl="8">
              <a:spcBef>
                <a:spcPts val="0"/>
              </a:spcBef>
              <a:spcAft>
                <a:spcPts val="0"/>
              </a:spcAft>
              <a:buClr>
                <a:schemeClr val="accent3"/>
              </a:buClr>
              <a:buSzPts val="5600"/>
              <a:buNone/>
              <a:defRPr sz="5600">
                <a:solidFill>
                  <a:schemeClr val="accent3"/>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4"/>
          <p:cNvSpPr/>
          <p:nvPr/>
        </p:nvSpPr>
        <p:spPr>
          <a:xfrm>
            <a:off x="3417825" y="200"/>
            <a:ext cx="5726100" cy="5143500"/>
          </a:xfrm>
          <a:prstGeom prst="rect">
            <a:avLst/>
          </a:prstGeom>
          <a:gradFill>
            <a:gsLst>
              <a:gs pos="0">
                <a:srgbClr val="FFFFFF">
                  <a:alpha val="0"/>
                </a:srgbClr>
              </a:gs>
              <a:gs pos="50000">
                <a:schemeClr val="lt1"/>
              </a:gs>
              <a:gs pos="100000">
                <a:srgbClr val="FFFFFF"/>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4"/>
          <p:cNvSpPr txBox="1">
            <a:spLocks noGrp="1"/>
          </p:cNvSpPr>
          <p:nvPr>
            <p:ph type="body" idx="1"/>
          </p:nvPr>
        </p:nvSpPr>
        <p:spPr>
          <a:xfrm>
            <a:off x="4384400" y="637800"/>
            <a:ext cx="4097400" cy="18948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sz="2400" i="1"/>
            </a:lvl1pPr>
            <a:lvl2pPr marL="914400" lvl="1" indent="-381000" rtl="0">
              <a:spcBef>
                <a:spcPts val="1000"/>
              </a:spcBef>
              <a:spcAft>
                <a:spcPts val="0"/>
              </a:spcAft>
              <a:buSzPts val="2400"/>
              <a:buChar char="○"/>
              <a:defRPr sz="2400" i="1"/>
            </a:lvl2pPr>
            <a:lvl3pPr marL="1371600" lvl="2" indent="-381000" rtl="0">
              <a:spcBef>
                <a:spcPts val="1000"/>
              </a:spcBef>
              <a:spcAft>
                <a:spcPts val="0"/>
              </a:spcAft>
              <a:buSzPts val="2400"/>
              <a:buChar char="■"/>
              <a:defRPr sz="2400" i="1"/>
            </a:lvl3pPr>
            <a:lvl4pPr marL="1828800" lvl="3" indent="-381000" rtl="0">
              <a:spcBef>
                <a:spcPts val="1000"/>
              </a:spcBef>
              <a:spcAft>
                <a:spcPts val="0"/>
              </a:spcAft>
              <a:buSzPts val="2400"/>
              <a:buChar char="●"/>
              <a:defRPr sz="2400" i="1"/>
            </a:lvl4pPr>
            <a:lvl5pPr marL="2286000" lvl="4" indent="-381000" rtl="0">
              <a:spcBef>
                <a:spcPts val="1000"/>
              </a:spcBef>
              <a:spcAft>
                <a:spcPts val="0"/>
              </a:spcAft>
              <a:buSzPts val="2400"/>
              <a:buChar char="○"/>
              <a:defRPr sz="2400" i="1"/>
            </a:lvl5pPr>
            <a:lvl6pPr marL="2743200" lvl="5" indent="-381000" rtl="0">
              <a:spcBef>
                <a:spcPts val="1000"/>
              </a:spcBef>
              <a:spcAft>
                <a:spcPts val="0"/>
              </a:spcAft>
              <a:buSzPts val="2400"/>
              <a:buChar char="■"/>
              <a:defRPr sz="2400" i="1"/>
            </a:lvl6pPr>
            <a:lvl7pPr marL="3200400" lvl="6" indent="-381000" rtl="0">
              <a:spcBef>
                <a:spcPts val="1000"/>
              </a:spcBef>
              <a:spcAft>
                <a:spcPts val="0"/>
              </a:spcAft>
              <a:buSzPts val="2400"/>
              <a:buChar char="●"/>
              <a:defRPr sz="2400" i="1"/>
            </a:lvl7pPr>
            <a:lvl8pPr marL="3657600" lvl="7" indent="-381000" rtl="0">
              <a:spcBef>
                <a:spcPts val="1000"/>
              </a:spcBef>
              <a:spcAft>
                <a:spcPts val="0"/>
              </a:spcAft>
              <a:buSzPts val="2400"/>
              <a:buChar char="○"/>
              <a:defRPr sz="2400" i="1"/>
            </a:lvl8pPr>
            <a:lvl9pPr marL="4114800" lvl="8" indent="-381000">
              <a:spcBef>
                <a:spcPts val="1000"/>
              </a:spcBef>
              <a:spcAft>
                <a:spcPts val="1000"/>
              </a:spcAft>
              <a:buSzPts val="2400"/>
              <a:buChar char="■"/>
              <a:defRPr sz="2400" i="1"/>
            </a:lvl9pPr>
          </a:lstStyle>
          <a:p>
            <a:endParaRPr/>
          </a:p>
        </p:txBody>
      </p:sp>
      <p:sp>
        <p:nvSpPr>
          <p:cNvPr id="17" name="Google Shape;17;p4"/>
          <p:cNvSpPr txBox="1"/>
          <p:nvPr/>
        </p:nvSpPr>
        <p:spPr>
          <a:xfrm>
            <a:off x="3851000" y="476575"/>
            <a:ext cx="1242300" cy="653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7200">
                <a:solidFill>
                  <a:schemeClr val="accent2"/>
                </a:solidFill>
                <a:latin typeface="Kalam"/>
                <a:ea typeface="Kalam"/>
                <a:cs typeface="Kalam"/>
                <a:sym typeface="Kalam"/>
              </a:rPr>
              <a:t>“</a:t>
            </a:r>
            <a:endParaRPr sz="7200">
              <a:solidFill>
                <a:schemeClr val="accent2"/>
              </a:solidFill>
              <a:latin typeface="Kalam"/>
              <a:ea typeface="Kalam"/>
              <a:cs typeface="Kalam"/>
              <a:sym typeface="Kalam"/>
            </a:endParaRPr>
          </a:p>
        </p:txBody>
      </p:sp>
      <p:sp>
        <p:nvSpPr>
          <p:cNvPr id="18" name="Google Shape;18;p4"/>
          <p:cNvSpPr txBox="1">
            <a:spLocks noGrp="1"/>
          </p:cNvSpPr>
          <p:nvPr>
            <p:ph type="sldNum" idx="12"/>
          </p:nvPr>
        </p:nvSpPr>
        <p:spPr>
          <a:xfrm>
            <a:off x="152409" y="474990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4115700" y="205975"/>
            <a:ext cx="4571100" cy="857400"/>
          </a:xfrm>
          <a:prstGeom prst="rect">
            <a:avLst/>
          </a:prstGeom>
        </p:spPr>
        <p:txBody>
          <a:bodyPr spcFirstLastPara="1" wrap="square" lIns="0" tIns="0" rIns="0" bIns="0" anchor="b"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21" name="Google Shape;21;p5"/>
          <p:cNvSpPr txBox="1">
            <a:spLocks noGrp="1"/>
          </p:cNvSpPr>
          <p:nvPr>
            <p:ph type="body" idx="1"/>
          </p:nvPr>
        </p:nvSpPr>
        <p:spPr>
          <a:xfrm>
            <a:off x="4115700" y="1338300"/>
            <a:ext cx="4571100" cy="3411600"/>
          </a:xfrm>
          <a:prstGeom prst="rect">
            <a:avLst/>
          </a:prstGeom>
        </p:spPr>
        <p:txBody>
          <a:bodyPr spcFirstLastPara="1" wrap="square" lIns="0" tIns="0" rIns="0" bIns="0" anchor="t" anchorCtr="0">
            <a:noAutofit/>
          </a:bodyPr>
          <a:lstStyle>
            <a:lvl1pPr marL="457200" lvl="0" indent="-355600">
              <a:spcBef>
                <a:spcPts val="0"/>
              </a:spcBef>
              <a:spcAft>
                <a:spcPts val="0"/>
              </a:spcAft>
              <a:buSzPts val="2000"/>
              <a:buChar char="⪢"/>
              <a:defRPr/>
            </a:lvl1pPr>
            <a:lvl2pPr marL="914400" lvl="1" indent="-355600">
              <a:spcBef>
                <a:spcPts val="1000"/>
              </a:spcBef>
              <a:spcAft>
                <a:spcPts val="0"/>
              </a:spcAft>
              <a:buSzPts val="2000"/>
              <a:buChar char="○"/>
              <a:defRPr/>
            </a:lvl2pPr>
            <a:lvl3pPr marL="1371600" lvl="2" indent="-355600">
              <a:spcBef>
                <a:spcPts val="1000"/>
              </a:spcBef>
              <a:spcAft>
                <a:spcPts val="0"/>
              </a:spcAft>
              <a:buSzPts val="2000"/>
              <a:buChar char="■"/>
              <a:defRPr/>
            </a:lvl3pPr>
            <a:lvl4pPr marL="1828800" lvl="3" indent="-355600">
              <a:spcBef>
                <a:spcPts val="1000"/>
              </a:spcBef>
              <a:spcAft>
                <a:spcPts val="0"/>
              </a:spcAft>
              <a:buSzPts val="2000"/>
              <a:buChar char="●"/>
              <a:defRPr/>
            </a:lvl4pPr>
            <a:lvl5pPr marL="2286000" lvl="4" indent="-355600">
              <a:spcBef>
                <a:spcPts val="1000"/>
              </a:spcBef>
              <a:spcAft>
                <a:spcPts val="0"/>
              </a:spcAft>
              <a:buSzPts val="2000"/>
              <a:buChar char="○"/>
              <a:defRPr/>
            </a:lvl5pPr>
            <a:lvl6pPr marL="2743200" lvl="5" indent="-355600">
              <a:spcBef>
                <a:spcPts val="1000"/>
              </a:spcBef>
              <a:spcAft>
                <a:spcPts val="0"/>
              </a:spcAft>
              <a:buSzPts val="2000"/>
              <a:buChar char="■"/>
              <a:defRPr/>
            </a:lvl6pPr>
            <a:lvl7pPr marL="3200400" lvl="6" indent="-355600">
              <a:spcBef>
                <a:spcPts val="1000"/>
              </a:spcBef>
              <a:spcAft>
                <a:spcPts val="0"/>
              </a:spcAft>
              <a:buSzPts val="2000"/>
              <a:buChar char="●"/>
              <a:defRPr/>
            </a:lvl7pPr>
            <a:lvl8pPr marL="3657600" lvl="7" indent="-355600">
              <a:spcBef>
                <a:spcPts val="1000"/>
              </a:spcBef>
              <a:spcAft>
                <a:spcPts val="0"/>
              </a:spcAft>
              <a:buSzPts val="2000"/>
              <a:buChar char="○"/>
              <a:defRPr/>
            </a:lvl8pPr>
            <a:lvl9pPr marL="4114800" lvl="8" indent="-355600">
              <a:spcBef>
                <a:spcPts val="1000"/>
              </a:spcBef>
              <a:spcAft>
                <a:spcPts val="1000"/>
              </a:spcAft>
              <a:buSzPts val="2000"/>
              <a:buChar char="■"/>
              <a:defRPr/>
            </a:lvl9pPr>
          </a:lstStyle>
          <a:p>
            <a:endParaRPr/>
          </a:p>
        </p:txBody>
      </p:sp>
      <p:sp>
        <p:nvSpPr>
          <p:cNvPr id="22" name="Google Shape;22;p5"/>
          <p:cNvSpPr txBox="1">
            <a:spLocks noGrp="1"/>
          </p:cNvSpPr>
          <p:nvPr>
            <p:ph type="sldNum" idx="12"/>
          </p:nvPr>
        </p:nvSpPr>
        <p:spPr>
          <a:xfrm>
            <a:off x="152409" y="474990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bg>
      <p:bgPr>
        <a:blipFill>
          <a:blip r:embed="rId2">
            <a:alphaModFix/>
          </a:blip>
          <a:stretch>
            <a:fillRect/>
          </a:stretch>
        </a:blipFill>
        <a:effectLst/>
      </p:bgPr>
    </p:bg>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2854150" y="205975"/>
            <a:ext cx="5832600" cy="857400"/>
          </a:xfrm>
          <a:prstGeom prst="rect">
            <a:avLst/>
          </a:prstGeom>
        </p:spPr>
        <p:txBody>
          <a:bodyPr spcFirstLastPara="1" wrap="square" lIns="0" tIns="0" rIns="0" bIns="0" anchor="b"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25" name="Google Shape;25;p6"/>
          <p:cNvSpPr txBox="1">
            <a:spLocks noGrp="1"/>
          </p:cNvSpPr>
          <p:nvPr>
            <p:ph type="body" idx="1"/>
          </p:nvPr>
        </p:nvSpPr>
        <p:spPr>
          <a:xfrm>
            <a:off x="2854175" y="1333125"/>
            <a:ext cx="2831100" cy="34596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sz="1800"/>
            </a:lvl1pPr>
            <a:lvl2pPr marL="914400" lvl="1" indent="-342900">
              <a:spcBef>
                <a:spcPts val="1000"/>
              </a:spcBef>
              <a:spcAft>
                <a:spcPts val="0"/>
              </a:spcAft>
              <a:buSzPts val="1800"/>
              <a:buChar char="○"/>
              <a:defRPr sz="1800"/>
            </a:lvl2pPr>
            <a:lvl3pPr marL="1371600" lvl="2" indent="-342900">
              <a:spcBef>
                <a:spcPts val="1000"/>
              </a:spcBef>
              <a:spcAft>
                <a:spcPts val="0"/>
              </a:spcAft>
              <a:buSzPts val="1800"/>
              <a:buChar char="■"/>
              <a:defRPr sz="1800"/>
            </a:lvl3pPr>
            <a:lvl4pPr marL="1828800" lvl="3" indent="-342900">
              <a:spcBef>
                <a:spcPts val="1000"/>
              </a:spcBef>
              <a:spcAft>
                <a:spcPts val="0"/>
              </a:spcAft>
              <a:buSzPts val="1800"/>
              <a:buChar char="●"/>
              <a:defRPr sz="1800"/>
            </a:lvl4pPr>
            <a:lvl5pPr marL="2286000" lvl="4" indent="-342900">
              <a:spcBef>
                <a:spcPts val="1000"/>
              </a:spcBef>
              <a:spcAft>
                <a:spcPts val="0"/>
              </a:spcAft>
              <a:buSzPts val="1800"/>
              <a:buChar char="○"/>
              <a:defRPr sz="1800"/>
            </a:lvl5pPr>
            <a:lvl6pPr marL="2743200" lvl="5" indent="-342900">
              <a:spcBef>
                <a:spcPts val="1000"/>
              </a:spcBef>
              <a:spcAft>
                <a:spcPts val="0"/>
              </a:spcAft>
              <a:buSzPts val="1800"/>
              <a:buChar char="■"/>
              <a:defRPr sz="1800"/>
            </a:lvl6pPr>
            <a:lvl7pPr marL="3200400" lvl="6" indent="-342900">
              <a:spcBef>
                <a:spcPts val="1000"/>
              </a:spcBef>
              <a:spcAft>
                <a:spcPts val="0"/>
              </a:spcAft>
              <a:buSzPts val="1800"/>
              <a:buChar char="●"/>
              <a:defRPr sz="1800"/>
            </a:lvl7pPr>
            <a:lvl8pPr marL="3657600" lvl="7" indent="-342900">
              <a:spcBef>
                <a:spcPts val="1000"/>
              </a:spcBef>
              <a:spcAft>
                <a:spcPts val="0"/>
              </a:spcAft>
              <a:buSzPts val="1800"/>
              <a:buChar char="○"/>
              <a:defRPr sz="1800"/>
            </a:lvl8pPr>
            <a:lvl9pPr marL="4114800" lvl="8" indent="-342900">
              <a:spcBef>
                <a:spcPts val="1000"/>
              </a:spcBef>
              <a:spcAft>
                <a:spcPts val="1000"/>
              </a:spcAft>
              <a:buSzPts val="1800"/>
              <a:buChar char="■"/>
              <a:defRPr sz="1800"/>
            </a:lvl9pPr>
          </a:lstStyle>
          <a:p>
            <a:endParaRPr/>
          </a:p>
        </p:txBody>
      </p:sp>
      <p:sp>
        <p:nvSpPr>
          <p:cNvPr id="26" name="Google Shape;26;p6"/>
          <p:cNvSpPr txBox="1">
            <a:spLocks noGrp="1"/>
          </p:cNvSpPr>
          <p:nvPr>
            <p:ph type="body" idx="2"/>
          </p:nvPr>
        </p:nvSpPr>
        <p:spPr>
          <a:xfrm>
            <a:off x="5855725" y="1333125"/>
            <a:ext cx="2831100" cy="34596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sz="1800"/>
            </a:lvl1pPr>
            <a:lvl2pPr marL="914400" lvl="1" indent="-342900">
              <a:spcBef>
                <a:spcPts val="1000"/>
              </a:spcBef>
              <a:spcAft>
                <a:spcPts val="0"/>
              </a:spcAft>
              <a:buSzPts val="1800"/>
              <a:buChar char="○"/>
              <a:defRPr sz="1800"/>
            </a:lvl2pPr>
            <a:lvl3pPr marL="1371600" lvl="2" indent="-342900">
              <a:spcBef>
                <a:spcPts val="1000"/>
              </a:spcBef>
              <a:spcAft>
                <a:spcPts val="0"/>
              </a:spcAft>
              <a:buSzPts val="1800"/>
              <a:buChar char="■"/>
              <a:defRPr sz="1800"/>
            </a:lvl3pPr>
            <a:lvl4pPr marL="1828800" lvl="3" indent="-342900">
              <a:spcBef>
                <a:spcPts val="1000"/>
              </a:spcBef>
              <a:spcAft>
                <a:spcPts val="0"/>
              </a:spcAft>
              <a:buSzPts val="1800"/>
              <a:buChar char="●"/>
              <a:defRPr sz="1800"/>
            </a:lvl4pPr>
            <a:lvl5pPr marL="2286000" lvl="4" indent="-342900">
              <a:spcBef>
                <a:spcPts val="1000"/>
              </a:spcBef>
              <a:spcAft>
                <a:spcPts val="0"/>
              </a:spcAft>
              <a:buSzPts val="1800"/>
              <a:buChar char="○"/>
              <a:defRPr sz="1800"/>
            </a:lvl5pPr>
            <a:lvl6pPr marL="2743200" lvl="5" indent="-342900">
              <a:spcBef>
                <a:spcPts val="1000"/>
              </a:spcBef>
              <a:spcAft>
                <a:spcPts val="0"/>
              </a:spcAft>
              <a:buSzPts val="1800"/>
              <a:buChar char="■"/>
              <a:defRPr sz="1800"/>
            </a:lvl6pPr>
            <a:lvl7pPr marL="3200400" lvl="6" indent="-342900">
              <a:spcBef>
                <a:spcPts val="1000"/>
              </a:spcBef>
              <a:spcAft>
                <a:spcPts val="0"/>
              </a:spcAft>
              <a:buSzPts val="1800"/>
              <a:buChar char="●"/>
              <a:defRPr sz="1800"/>
            </a:lvl7pPr>
            <a:lvl8pPr marL="3657600" lvl="7" indent="-342900">
              <a:spcBef>
                <a:spcPts val="1000"/>
              </a:spcBef>
              <a:spcAft>
                <a:spcPts val="0"/>
              </a:spcAft>
              <a:buSzPts val="1800"/>
              <a:buChar char="○"/>
              <a:defRPr sz="1800"/>
            </a:lvl8pPr>
            <a:lvl9pPr marL="4114800" lvl="8" indent="-342900">
              <a:spcBef>
                <a:spcPts val="1000"/>
              </a:spcBef>
              <a:spcAft>
                <a:spcPts val="1000"/>
              </a:spcAft>
              <a:buSzPts val="1800"/>
              <a:buChar char="■"/>
              <a:defRPr sz="1800"/>
            </a:lvl9pPr>
          </a:lstStyle>
          <a:p>
            <a:endParaRPr/>
          </a:p>
        </p:txBody>
      </p:sp>
      <p:sp>
        <p:nvSpPr>
          <p:cNvPr id="27" name="Google Shape;27;p6"/>
          <p:cNvSpPr txBox="1">
            <a:spLocks noGrp="1"/>
          </p:cNvSpPr>
          <p:nvPr>
            <p:ph type="sldNum" idx="12"/>
          </p:nvPr>
        </p:nvSpPr>
        <p:spPr>
          <a:xfrm>
            <a:off x="152409" y="4749901"/>
            <a:ext cx="548700" cy="393600"/>
          </a:xfrm>
          <a:prstGeom prst="rect">
            <a:avLst/>
          </a:prstGeom>
        </p:spPr>
        <p:txBody>
          <a:bodyPr spcFirstLastPara="1" wrap="square" lIns="0" tIns="0" rIns="0" bIns="0"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9"/>
          <p:cNvSpPr txBox="1">
            <a:spLocks noGrp="1"/>
          </p:cNvSpPr>
          <p:nvPr>
            <p:ph type="body" idx="1"/>
          </p:nvPr>
        </p:nvSpPr>
        <p:spPr>
          <a:xfrm>
            <a:off x="4115700" y="4406300"/>
            <a:ext cx="4571100" cy="519600"/>
          </a:xfrm>
          <a:prstGeom prst="rect">
            <a:avLst/>
          </a:prstGeom>
        </p:spPr>
        <p:txBody>
          <a:bodyPr spcFirstLastPara="1" wrap="square" lIns="0" tIns="0" rIns="0" bIns="0" anchor="t" anchorCtr="0">
            <a:noAutofit/>
          </a:bodyPr>
          <a:lstStyle>
            <a:lvl1pPr marL="457200" lvl="0" indent="-228600">
              <a:spcBef>
                <a:spcPts val="360"/>
              </a:spcBef>
              <a:spcAft>
                <a:spcPts val="1000"/>
              </a:spcAft>
              <a:buSzPts val="1600"/>
              <a:buNone/>
              <a:defRPr sz="1600"/>
            </a:lvl1pPr>
          </a:lstStyle>
          <a:p>
            <a:endParaRPr/>
          </a:p>
        </p:txBody>
      </p:sp>
      <p:sp>
        <p:nvSpPr>
          <p:cNvPr id="39" name="Google Shape;39;p9"/>
          <p:cNvSpPr txBox="1">
            <a:spLocks noGrp="1"/>
          </p:cNvSpPr>
          <p:nvPr>
            <p:ph type="sldNum" idx="12"/>
          </p:nvPr>
        </p:nvSpPr>
        <p:spPr>
          <a:xfrm>
            <a:off x="152409" y="474990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
        <p:nvSpPr>
          <p:cNvPr id="41" name="Google Shape;41;p10"/>
          <p:cNvSpPr txBox="1">
            <a:spLocks noGrp="1"/>
          </p:cNvSpPr>
          <p:nvPr>
            <p:ph type="sldNum" idx="12"/>
          </p:nvPr>
        </p:nvSpPr>
        <p:spPr>
          <a:xfrm>
            <a:off x="152409" y="474990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Watercolor texture">
  <p:cSld name="BLANK_1">
    <p:bg>
      <p:bgPr>
        <a:solidFill>
          <a:schemeClr val="lt1"/>
        </a:solidFill>
        <a:effectLst/>
      </p:bgPr>
    </p:bg>
    <p:spTree>
      <p:nvGrpSpPr>
        <p:cNvPr id="1" name="Shape 42"/>
        <p:cNvGrpSpPr/>
        <p:nvPr/>
      </p:nvGrpSpPr>
      <p:grpSpPr>
        <a:xfrm>
          <a:off x="0" y="0"/>
          <a:ext cx="0" cy="0"/>
          <a:chOff x="0" y="0"/>
          <a:chExt cx="0" cy="0"/>
        </a:xfrm>
      </p:grpSpPr>
      <p:pic>
        <p:nvPicPr>
          <p:cNvPr id="43" name="Google Shape;43;p11"/>
          <p:cNvPicPr preferRelativeResize="0"/>
          <p:nvPr/>
        </p:nvPicPr>
        <p:blipFill>
          <a:blip r:embed="rId2">
            <a:alphaModFix/>
          </a:blip>
          <a:stretch>
            <a:fillRect/>
          </a:stretch>
        </p:blipFill>
        <p:spPr>
          <a:xfrm>
            <a:off x="0" y="0"/>
            <a:ext cx="9144000" cy="5143500"/>
          </a:xfrm>
          <a:prstGeom prst="rect">
            <a:avLst/>
          </a:prstGeom>
          <a:noFill/>
          <a:ln>
            <a:noFill/>
          </a:ln>
        </p:spPr>
      </p:pic>
      <p:sp>
        <p:nvSpPr>
          <p:cNvPr id="44" name="Google Shape;44;p11"/>
          <p:cNvSpPr txBox="1">
            <a:spLocks noGrp="1"/>
          </p:cNvSpPr>
          <p:nvPr>
            <p:ph type="sldNum" idx="12"/>
          </p:nvPr>
        </p:nvSpPr>
        <p:spPr>
          <a:xfrm>
            <a:off x="152409" y="4749901"/>
            <a:ext cx="548700" cy="3936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15700" y="205975"/>
            <a:ext cx="4571100" cy="8574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accent3"/>
              </a:buClr>
              <a:buSzPts val="2000"/>
              <a:buFont typeface="Kalam"/>
              <a:buNone/>
              <a:defRPr sz="2000">
                <a:solidFill>
                  <a:schemeClr val="accent3"/>
                </a:solidFill>
                <a:latin typeface="Kalam"/>
                <a:ea typeface="Kalam"/>
                <a:cs typeface="Kalam"/>
                <a:sym typeface="Kalam"/>
              </a:defRPr>
            </a:lvl1pPr>
            <a:lvl2pPr lvl="1">
              <a:spcBef>
                <a:spcPts val="0"/>
              </a:spcBef>
              <a:spcAft>
                <a:spcPts val="0"/>
              </a:spcAft>
              <a:buClr>
                <a:schemeClr val="accent3"/>
              </a:buClr>
              <a:buSzPts val="2000"/>
              <a:buFont typeface="Kalam"/>
              <a:buNone/>
              <a:defRPr sz="2000">
                <a:solidFill>
                  <a:schemeClr val="accent3"/>
                </a:solidFill>
                <a:latin typeface="Kalam"/>
                <a:ea typeface="Kalam"/>
                <a:cs typeface="Kalam"/>
                <a:sym typeface="Kalam"/>
              </a:defRPr>
            </a:lvl2pPr>
            <a:lvl3pPr lvl="2">
              <a:spcBef>
                <a:spcPts val="0"/>
              </a:spcBef>
              <a:spcAft>
                <a:spcPts val="0"/>
              </a:spcAft>
              <a:buClr>
                <a:schemeClr val="accent3"/>
              </a:buClr>
              <a:buSzPts val="2000"/>
              <a:buFont typeface="Kalam"/>
              <a:buNone/>
              <a:defRPr sz="2000">
                <a:solidFill>
                  <a:schemeClr val="accent3"/>
                </a:solidFill>
                <a:latin typeface="Kalam"/>
                <a:ea typeface="Kalam"/>
                <a:cs typeface="Kalam"/>
                <a:sym typeface="Kalam"/>
              </a:defRPr>
            </a:lvl3pPr>
            <a:lvl4pPr lvl="3">
              <a:spcBef>
                <a:spcPts val="0"/>
              </a:spcBef>
              <a:spcAft>
                <a:spcPts val="0"/>
              </a:spcAft>
              <a:buClr>
                <a:schemeClr val="accent3"/>
              </a:buClr>
              <a:buSzPts val="2000"/>
              <a:buFont typeface="Kalam"/>
              <a:buNone/>
              <a:defRPr sz="2000">
                <a:solidFill>
                  <a:schemeClr val="accent3"/>
                </a:solidFill>
                <a:latin typeface="Kalam"/>
                <a:ea typeface="Kalam"/>
                <a:cs typeface="Kalam"/>
                <a:sym typeface="Kalam"/>
              </a:defRPr>
            </a:lvl4pPr>
            <a:lvl5pPr lvl="4">
              <a:spcBef>
                <a:spcPts val="0"/>
              </a:spcBef>
              <a:spcAft>
                <a:spcPts val="0"/>
              </a:spcAft>
              <a:buClr>
                <a:schemeClr val="accent3"/>
              </a:buClr>
              <a:buSzPts val="2000"/>
              <a:buFont typeface="Kalam"/>
              <a:buNone/>
              <a:defRPr sz="2000">
                <a:solidFill>
                  <a:schemeClr val="accent3"/>
                </a:solidFill>
                <a:latin typeface="Kalam"/>
                <a:ea typeface="Kalam"/>
                <a:cs typeface="Kalam"/>
                <a:sym typeface="Kalam"/>
              </a:defRPr>
            </a:lvl5pPr>
            <a:lvl6pPr lvl="5">
              <a:spcBef>
                <a:spcPts val="0"/>
              </a:spcBef>
              <a:spcAft>
                <a:spcPts val="0"/>
              </a:spcAft>
              <a:buClr>
                <a:schemeClr val="accent3"/>
              </a:buClr>
              <a:buSzPts val="2000"/>
              <a:buFont typeface="Kalam"/>
              <a:buNone/>
              <a:defRPr sz="2000">
                <a:solidFill>
                  <a:schemeClr val="accent3"/>
                </a:solidFill>
                <a:latin typeface="Kalam"/>
                <a:ea typeface="Kalam"/>
                <a:cs typeface="Kalam"/>
                <a:sym typeface="Kalam"/>
              </a:defRPr>
            </a:lvl6pPr>
            <a:lvl7pPr lvl="6">
              <a:spcBef>
                <a:spcPts val="0"/>
              </a:spcBef>
              <a:spcAft>
                <a:spcPts val="0"/>
              </a:spcAft>
              <a:buClr>
                <a:schemeClr val="accent3"/>
              </a:buClr>
              <a:buSzPts val="2000"/>
              <a:buFont typeface="Kalam"/>
              <a:buNone/>
              <a:defRPr sz="2000">
                <a:solidFill>
                  <a:schemeClr val="accent3"/>
                </a:solidFill>
                <a:latin typeface="Kalam"/>
                <a:ea typeface="Kalam"/>
                <a:cs typeface="Kalam"/>
                <a:sym typeface="Kalam"/>
              </a:defRPr>
            </a:lvl7pPr>
            <a:lvl8pPr lvl="7">
              <a:spcBef>
                <a:spcPts val="0"/>
              </a:spcBef>
              <a:spcAft>
                <a:spcPts val="0"/>
              </a:spcAft>
              <a:buClr>
                <a:schemeClr val="accent3"/>
              </a:buClr>
              <a:buSzPts val="2000"/>
              <a:buFont typeface="Kalam"/>
              <a:buNone/>
              <a:defRPr sz="2000">
                <a:solidFill>
                  <a:schemeClr val="accent3"/>
                </a:solidFill>
                <a:latin typeface="Kalam"/>
                <a:ea typeface="Kalam"/>
                <a:cs typeface="Kalam"/>
                <a:sym typeface="Kalam"/>
              </a:defRPr>
            </a:lvl8pPr>
            <a:lvl9pPr lvl="8">
              <a:spcBef>
                <a:spcPts val="0"/>
              </a:spcBef>
              <a:spcAft>
                <a:spcPts val="0"/>
              </a:spcAft>
              <a:buClr>
                <a:schemeClr val="accent3"/>
              </a:buClr>
              <a:buSzPts val="2000"/>
              <a:buFont typeface="Kalam"/>
              <a:buNone/>
              <a:defRPr sz="2000">
                <a:solidFill>
                  <a:schemeClr val="accent3"/>
                </a:solidFill>
                <a:latin typeface="Kalam"/>
                <a:ea typeface="Kalam"/>
                <a:cs typeface="Kalam"/>
                <a:sym typeface="Kalam"/>
              </a:defRPr>
            </a:lvl9pPr>
          </a:lstStyle>
          <a:p>
            <a:endParaRPr/>
          </a:p>
        </p:txBody>
      </p:sp>
      <p:sp>
        <p:nvSpPr>
          <p:cNvPr id="7" name="Google Shape;7;p1"/>
          <p:cNvSpPr txBox="1">
            <a:spLocks noGrp="1"/>
          </p:cNvSpPr>
          <p:nvPr>
            <p:ph type="body" idx="1"/>
          </p:nvPr>
        </p:nvSpPr>
        <p:spPr>
          <a:xfrm>
            <a:off x="4115700" y="1338300"/>
            <a:ext cx="4571100" cy="3411600"/>
          </a:xfrm>
          <a:prstGeom prst="rect">
            <a:avLst/>
          </a:prstGeom>
          <a:noFill/>
          <a:ln>
            <a:noFill/>
          </a:ln>
        </p:spPr>
        <p:txBody>
          <a:bodyPr spcFirstLastPara="1" wrap="square" lIns="0" tIns="0" rIns="0" bIns="0" anchor="t" anchorCtr="0">
            <a:noAutofit/>
          </a:bodyPr>
          <a:lstStyle>
            <a:lvl1pPr marL="457200" lvl="0" indent="-355600">
              <a:lnSpc>
                <a:spcPct val="115000"/>
              </a:lnSpc>
              <a:spcBef>
                <a:spcPts val="0"/>
              </a:spcBef>
              <a:spcAft>
                <a:spcPts val="0"/>
              </a:spcAft>
              <a:buClr>
                <a:schemeClr val="accent4"/>
              </a:buClr>
              <a:buSzPts val="2000"/>
              <a:buFont typeface="Merriweather"/>
              <a:buChar char="⪢"/>
              <a:defRPr sz="2000">
                <a:solidFill>
                  <a:schemeClr val="dk1"/>
                </a:solidFill>
                <a:latin typeface="Merriweather"/>
                <a:ea typeface="Merriweather"/>
                <a:cs typeface="Merriweather"/>
                <a:sym typeface="Merriweather"/>
              </a:defRPr>
            </a:lvl1pPr>
            <a:lvl2pPr marL="914400" lvl="1" indent="-355600">
              <a:lnSpc>
                <a:spcPct val="115000"/>
              </a:lnSpc>
              <a:spcBef>
                <a:spcPts val="1000"/>
              </a:spcBef>
              <a:spcAft>
                <a:spcPts val="0"/>
              </a:spcAft>
              <a:buClr>
                <a:schemeClr val="accent4"/>
              </a:buClr>
              <a:buSzPts val="2000"/>
              <a:buFont typeface="Merriweather"/>
              <a:buChar char="○"/>
              <a:defRPr sz="2000">
                <a:solidFill>
                  <a:schemeClr val="dk1"/>
                </a:solidFill>
                <a:latin typeface="Merriweather"/>
                <a:ea typeface="Merriweather"/>
                <a:cs typeface="Merriweather"/>
                <a:sym typeface="Merriweather"/>
              </a:defRPr>
            </a:lvl2pPr>
            <a:lvl3pPr marL="1371600" lvl="2" indent="-355600">
              <a:lnSpc>
                <a:spcPct val="115000"/>
              </a:lnSpc>
              <a:spcBef>
                <a:spcPts val="1000"/>
              </a:spcBef>
              <a:spcAft>
                <a:spcPts val="0"/>
              </a:spcAft>
              <a:buClr>
                <a:schemeClr val="accent4"/>
              </a:buClr>
              <a:buSzPts val="2000"/>
              <a:buFont typeface="Merriweather"/>
              <a:buChar char="■"/>
              <a:defRPr sz="2000">
                <a:solidFill>
                  <a:schemeClr val="dk1"/>
                </a:solidFill>
                <a:latin typeface="Merriweather"/>
                <a:ea typeface="Merriweather"/>
                <a:cs typeface="Merriweather"/>
                <a:sym typeface="Merriweather"/>
              </a:defRPr>
            </a:lvl3pPr>
            <a:lvl4pPr marL="1828800" lvl="3" indent="-355600">
              <a:lnSpc>
                <a:spcPct val="115000"/>
              </a:lnSpc>
              <a:spcBef>
                <a:spcPts val="1000"/>
              </a:spcBef>
              <a:spcAft>
                <a:spcPts val="0"/>
              </a:spcAft>
              <a:buClr>
                <a:schemeClr val="dk1"/>
              </a:buClr>
              <a:buSzPts val="2000"/>
              <a:buFont typeface="Merriweather"/>
              <a:buChar char="●"/>
              <a:defRPr sz="2000">
                <a:solidFill>
                  <a:schemeClr val="dk1"/>
                </a:solidFill>
                <a:latin typeface="Merriweather"/>
                <a:ea typeface="Merriweather"/>
                <a:cs typeface="Merriweather"/>
                <a:sym typeface="Merriweather"/>
              </a:defRPr>
            </a:lvl4pPr>
            <a:lvl5pPr marL="2286000" lvl="4" indent="-355600">
              <a:lnSpc>
                <a:spcPct val="115000"/>
              </a:lnSpc>
              <a:spcBef>
                <a:spcPts val="1000"/>
              </a:spcBef>
              <a:spcAft>
                <a:spcPts val="0"/>
              </a:spcAft>
              <a:buClr>
                <a:schemeClr val="dk1"/>
              </a:buClr>
              <a:buSzPts val="2000"/>
              <a:buFont typeface="Merriweather"/>
              <a:buChar char="○"/>
              <a:defRPr sz="2000">
                <a:solidFill>
                  <a:schemeClr val="dk1"/>
                </a:solidFill>
                <a:latin typeface="Merriweather"/>
                <a:ea typeface="Merriweather"/>
                <a:cs typeface="Merriweather"/>
                <a:sym typeface="Merriweather"/>
              </a:defRPr>
            </a:lvl5pPr>
            <a:lvl6pPr marL="2743200" lvl="5" indent="-355600">
              <a:lnSpc>
                <a:spcPct val="115000"/>
              </a:lnSpc>
              <a:spcBef>
                <a:spcPts val="1000"/>
              </a:spcBef>
              <a:spcAft>
                <a:spcPts val="0"/>
              </a:spcAft>
              <a:buClr>
                <a:schemeClr val="dk1"/>
              </a:buClr>
              <a:buSzPts val="2000"/>
              <a:buFont typeface="Merriweather"/>
              <a:buChar char="■"/>
              <a:defRPr sz="2000">
                <a:solidFill>
                  <a:schemeClr val="dk1"/>
                </a:solidFill>
                <a:latin typeface="Merriweather"/>
                <a:ea typeface="Merriweather"/>
                <a:cs typeface="Merriweather"/>
                <a:sym typeface="Merriweather"/>
              </a:defRPr>
            </a:lvl6pPr>
            <a:lvl7pPr marL="3200400" lvl="6" indent="-355600">
              <a:lnSpc>
                <a:spcPct val="115000"/>
              </a:lnSpc>
              <a:spcBef>
                <a:spcPts val="1000"/>
              </a:spcBef>
              <a:spcAft>
                <a:spcPts val="0"/>
              </a:spcAft>
              <a:buClr>
                <a:schemeClr val="dk1"/>
              </a:buClr>
              <a:buSzPts val="2000"/>
              <a:buFont typeface="Merriweather"/>
              <a:buChar char="●"/>
              <a:defRPr sz="2000">
                <a:solidFill>
                  <a:schemeClr val="dk1"/>
                </a:solidFill>
                <a:latin typeface="Merriweather"/>
                <a:ea typeface="Merriweather"/>
                <a:cs typeface="Merriweather"/>
                <a:sym typeface="Merriweather"/>
              </a:defRPr>
            </a:lvl7pPr>
            <a:lvl8pPr marL="3657600" lvl="7" indent="-355600">
              <a:lnSpc>
                <a:spcPct val="115000"/>
              </a:lnSpc>
              <a:spcBef>
                <a:spcPts val="1000"/>
              </a:spcBef>
              <a:spcAft>
                <a:spcPts val="0"/>
              </a:spcAft>
              <a:buClr>
                <a:schemeClr val="dk1"/>
              </a:buClr>
              <a:buSzPts val="2000"/>
              <a:buFont typeface="Merriweather"/>
              <a:buChar char="○"/>
              <a:defRPr sz="2000">
                <a:solidFill>
                  <a:schemeClr val="dk1"/>
                </a:solidFill>
                <a:latin typeface="Merriweather"/>
                <a:ea typeface="Merriweather"/>
                <a:cs typeface="Merriweather"/>
                <a:sym typeface="Merriweather"/>
              </a:defRPr>
            </a:lvl8pPr>
            <a:lvl9pPr marL="4114800" lvl="8" indent="-355600">
              <a:lnSpc>
                <a:spcPct val="115000"/>
              </a:lnSpc>
              <a:spcBef>
                <a:spcPts val="1000"/>
              </a:spcBef>
              <a:spcAft>
                <a:spcPts val="1000"/>
              </a:spcAft>
              <a:buClr>
                <a:schemeClr val="dk1"/>
              </a:buClr>
              <a:buSzPts val="2000"/>
              <a:buFont typeface="Merriweather"/>
              <a:buChar char="■"/>
              <a:defRPr sz="2000">
                <a:solidFill>
                  <a:schemeClr val="dk1"/>
                </a:solidFill>
                <a:latin typeface="Merriweather"/>
                <a:ea typeface="Merriweather"/>
                <a:cs typeface="Merriweather"/>
                <a:sym typeface="Merriweather"/>
              </a:defRPr>
            </a:lvl9pPr>
          </a:lstStyle>
          <a:p>
            <a:endParaRPr/>
          </a:p>
        </p:txBody>
      </p:sp>
      <p:sp>
        <p:nvSpPr>
          <p:cNvPr id="8" name="Google Shape;8;p1"/>
          <p:cNvSpPr txBox="1">
            <a:spLocks noGrp="1"/>
          </p:cNvSpPr>
          <p:nvPr>
            <p:ph type="sldNum" idx="12"/>
          </p:nvPr>
        </p:nvSpPr>
        <p:spPr>
          <a:xfrm>
            <a:off x="152409" y="4749901"/>
            <a:ext cx="548700" cy="393600"/>
          </a:xfrm>
          <a:prstGeom prst="rect">
            <a:avLst/>
          </a:prstGeom>
          <a:noFill/>
          <a:ln>
            <a:noFill/>
          </a:ln>
        </p:spPr>
        <p:txBody>
          <a:bodyPr spcFirstLastPara="1" wrap="square" lIns="0" tIns="0" rIns="0" bIns="0" anchor="ctr" anchorCtr="0">
            <a:noAutofit/>
          </a:bodyPr>
          <a:lstStyle>
            <a:lvl1pPr lvl="0">
              <a:buNone/>
              <a:defRPr sz="1300">
                <a:solidFill>
                  <a:schemeClr val="accent1"/>
                </a:solidFill>
                <a:latin typeface="Kalam"/>
                <a:ea typeface="Kalam"/>
                <a:cs typeface="Kalam"/>
                <a:sym typeface="Kalam"/>
              </a:defRPr>
            </a:lvl1pPr>
            <a:lvl2pPr lvl="1">
              <a:buNone/>
              <a:defRPr sz="1300">
                <a:solidFill>
                  <a:schemeClr val="accent1"/>
                </a:solidFill>
                <a:latin typeface="Kalam"/>
                <a:ea typeface="Kalam"/>
                <a:cs typeface="Kalam"/>
                <a:sym typeface="Kalam"/>
              </a:defRPr>
            </a:lvl2pPr>
            <a:lvl3pPr lvl="2">
              <a:buNone/>
              <a:defRPr sz="1300">
                <a:solidFill>
                  <a:schemeClr val="accent1"/>
                </a:solidFill>
                <a:latin typeface="Kalam"/>
                <a:ea typeface="Kalam"/>
                <a:cs typeface="Kalam"/>
                <a:sym typeface="Kalam"/>
              </a:defRPr>
            </a:lvl3pPr>
            <a:lvl4pPr lvl="3">
              <a:buNone/>
              <a:defRPr sz="1300">
                <a:solidFill>
                  <a:schemeClr val="accent1"/>
                </a:solidFill>
                <a:latin typeface="Kalam"/>
                <a:ea typeface="Kalam"/>
                <a:cs typeface="Kalam"/>
                <a:sym typeface="Kalam"/>
              </a:defRPr>
            </a:lvl4pPr>
            <a:lvl5pPr lvl="4">
              <a:buNone/>
              <a:defRPr sz="1300">
                <a:solidFill>
                  <a:schemeClr val="accent1"/>
                </a:solidFill>
                <a:latin typeface="Kalam"/>
                <a:ea typeface="Kalam"/>
                <a:cs typeface="Kalam"/>
                <a:sym typeface="Kalam"/>
              </a:defRPr>
            </a:lvl5pPr>
            <a:lvl6pPr lvl="5">
              <a:buNone/>
              <a:defRPr sz="1300">
                <a:solidFill>
                  <a:schemeClr val="accent1"/>
                </a:solidFill>
                <a:latin typeface="Kalam"/>
                <a:ea typeface="Kalam"/>
                <a:cs typeface="Kalam"/>
                <a:sym typeface="Kalam"/>
              </a:defRPr>
            </a:lvl6pPr>
            <a:lvl7pPr lvl="6">
              <a:buNone/>
              <a:defRPr sz="1300">
                <a:solidFill>
                  <a:schemeClr val="accent1"/>
                </a:solidFill>
                <a:latin typeface="Kalam"/>
                <a:ea typeface="Kalam"/>
                <a:cs typeface="Kalam"/>
                <a:sym typeface="Kalam"/>
              </a:defRPr>
            </a:lvl7pPr>
            <a:lvl8pPr lvl="7">
              <a:buNone/>
              <a:defRPr sz="1300">
                <a:solidFill>
                  <a:schemeClr val="accent1"/>
                </a:solidFill>
                <a:latin typeface="Kalam"/>
                <a:ea typeface="Kalam"/>
                <a:cs typeface="Kalam"/>
                <a:sym typeface="Kalam"/>
              </a:defRPr>
            </a:lvl8pPr>
            <a:lvl9pPr lvl="8">
              <a:buNone/>
              <a:defRPr sz="1300">
                <a:solidFill>
                  <a:schemeClr val="accent1"/>
                </a:solidFill>
                <a:latin typeface="Kalam"/>
                <a:ea typeface="Kalam"/>
                <a:cs typeface="Kalam"/>
                <a:sym typeface="Kalam"/>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5" r:id="rId5"/>
    <p:sldLayoutId id="2147483656" r:id="rId6"/>
    <p:sldLayoutId id="2147483657"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drive.google.com/file/d/1iC2Hhb4PaxLmvfJsYxDztJFPuR2syz8i/view"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hyperlink" Target="http://drive.google.com/file/d/1XKbQXnz6DzO4X7TAqTjzFCo-A1j6Y3Zp/view"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hyperlink" Target="https://classroommagazines.scholastic.com/content/dam/classroom-magazines/magazines/home-page-logged-out/editorial/corona-virus/assets/Infographic_hand_washing.pdf"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hyperlink" Target="http://drive.google.com/file/d/1XKw-lYbhcqwpW2m7aCPmG0qVVmCOQbbK/vie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30"/>
          <p:cNvSpPr txBox="1"/>
          <p:nvPr/>
        </p:nvSpPr>
        <p:spPr>
          <a:xfrm>
            <a:off x="182700" y="1039950"/>
            <a:ext cx="3634500" cy="356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b="1">
                <a:solidFill>
                  <a:srgbClr val="FFFFFF"/>
                </a:solidFill>
                <a:latin typeface="Bangers"/>
                <a:ea typeface="Bangers"/>
                <a:cs typeface="Bangers"/>
                <a:sym typeface="Bangers"/>
              </a:rPr>
              <a:t>CORONA VIRUS</a:t>
            </a:r>
            <a:endParaRPr sz="9600" b="1">
              <a:solidFill>
                <a:srgbClr val="FFFFFF"/>
              </a:solidFill>
              <a:latin typeface="Bangers"/>
              <a:ea typeface="Bangers"/>
              <a:cs typeface="Bangers"/>
              <a:sym typeface="Bangers"/>
            </a:endParaRPr>
          </a:p>
        </p:txBody>
      </p:sp>
      <p:pic>
        <p:nvPicPr>
          <p:cNvPr id="136" name="Google Shape;136;p30"/>
          <p:cNvPicPr preferRelativeResize="0"/>
          <p:nvPr/>
        </p:nvPicPr>
        <p:blipFill>
          <a:blip r:embed="rId3">
            <a:alphaModFix/>
          </a:blip>
          <a:stretch>
            <a:fillRect/>
          </a:stretch>
        </p:blipFill>
        <p:spPr>
          <a:xfrm>
            <a:off x="4342450" y="337275"/>
            <a:ext cx="4342475" cy="44267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31"/>
          <p:cNvSpPr txBox="1">
            <a:spLocks noGrp="1"/>
          </p:cNvSpPr>
          <p:nvPr>
            <p:ph type="sldNum" idx="12"/>
          </p:nvPr>
        </p:nvSpPr>
        <p:spPr>
          <a:xfrm>
            <a:off x="152409" y="4749901"/>
            <a:ext cx="548700" cy="393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2</a:t>
            </a:fld>
            <a:endParaRPr/>
          </a:p>
        </p:txBody>
      </p:sp>
      <p:sp>
        <p:nvSpPr>
          <p:cNvPr id="142" name="Google Shape;142;p31"/>
          <p:cNvSpPr txBox="1"/>
          <p:nvPr/>
        </p:nvSpPr>
        <p:spPr>
          <a:xfrm>
            <a:off x="2354850" y="297450"/>
            <a:ext cx="6407700" cy="4642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2400" b="1">
                <a:solidFill>
                  <a:srgbClr val="FF0000"/>
                </a:solidFill>
                <a:highlight>
                  <a:srgbClr val="FFFFFF"/>
                </a:highlight>
                <a:latin typeface="Roboto"/>
                <a:ea typeface="Roboto"/>
                <a:cs typeface="Roboto"/>
                <a:sym typeface="Roboto"/>
              </a:rPr>
              <a:t>LEARNING GOALS</a:t>
            </a:r>
            <a:endParaRPr sz="2400" b="1">
              <a:solidFill>
                <a:srgbClr val="FF0000"/>
              </a:solidFill>
              <a:highlight>
                <a:srgbClr val="FFFFFF"/>
              </a:highlight>
              <a:latin typeface="Roboto"/>
              <a:ea typeface="Roboto"/>
              <a:cs typeface="Roboto"/>
              <a:sym typeface="Roboto"/>
            </a:endParaRPr>
          </a:p>
          <a:p>
            <a:pPr marL="457200" lvl="0" indent="-419100" algn="l" rtl="0">
              <a:lnSpc>
                <a:spcPct val="115000"/>
              </a:lnSpc>
              <a:spcBef>
                <a:spcPts val="1200"/>
              </a:spcBef>
              <a:spcAft>
                <a:spcPts val="0"/>
              </a:spcAft>
              <a:buSzPts val="3000"/>
              <a:buFont typeface="Roboto"/>
              <a:buChar char="●"/>
            </a:pPr>
            <a:r>
              <a:rPr lang="en" sz="3000" b="1">
                <a:latin typeface="Calibri"/>
                <a:ea typeface="Calibri"/>
                <a:cs typeface="Calibri"/>
                <a:sym typeface="Calibri"/>
              </a:rPr>
              <a:t>To help you feel more empowered and informed about Coronavirus.</a:t>
            </a:r>
            <a:endParaRPr sz="3000" b="1">
              <a:latin typeface="Calibri"/>
              <a:ea typeface="Calibri"/>
              <a:cs typeface="Calibri"/>
              <a:sym typeface="Calibri"/>
            </a:endParaRPr>
          </a:p>
          <a:p>
            <a:pPr marL="457200" lvl="0" indent="0" algn="l" rtl="0">
              <a:lnSpc>
                <a:spcPct val="115000"/>
              </a:lnSpc>
              <a:spcBef>
                <a:spcPts val="1200"/>
              </a:spcBef>
              <a:spcAft>
                <a:spcPts val="0"/>
              </a:spcAft>
              <a:buNone/>
            </a:pPr>
            <a:endParaRPr sz="3000" b="1">
              <a:latin typeface="Calibri"/>
              <a:ea typeface="Calibri"/>
              <a:cs typeface="Calibri"/>
              <a:sym typeface="Calibri"/>
            </a:endParaRPr>
          </a:p>
          <a:p>
            <a:pPr marL="457200" lvl="0" indent="0" algn="l" rtl="0">
              <a:lnSpc>
                <a:spcPct val="115000"/>
              </a:lnSpc>
              <a:spcBef>
                <a:spcPts val="1200"/>
              </a:spcBef>
              <a:spcAft>
                <a:spcPts val="0"/>
              </a:spcAft>
              <a:buNone/>
            </a:pPr>
            <a:endParaRPr sz="2400" b="1"/>
          </a:p>
          <a:p>
            <a:pPr marL="457200" lvl="0" indent="0" algn="l" rtl="0">
              <a:lnSpc>
                <a:spcPct val="115000"/>
              </a:lnSpc>
              <a:spcBef>
                <a:spcPts val="1200"/>
              </a:spcBef>
              <a:spcAft>
                <a:spcPts val="1200"/>
              </a:spcAft>
              <a:buNone/>
            </a:pPr>
            <a:endParaRPr sz="2400">
              <a:highlight>
                <a:srgbClr val="FFFFFF"/>
              </a:highlight>
              <a:latin typeface="Roboto"/>
              <a:ea typeface="Roboto"/>
              <a:cs typeface="Roboto"/>
              <a:sym typeface="Roboto"/>
            </a:endParaRPr>
          </a:p>
        </p:txBody>
      </p:sp>
      <p:pic>
        <p:nvPicPr>
          <p:cNvPr id="143" name="Google Shape;143;p31"/>
          <p:cNvPicPr preferRelativeResize="0"/>
          <p:nvPr/>
        </p:nvPicPr>
        <p:blipFill>
          <a:blip r:embed="rId3">
            <a:alphaModFix/>
          </a:blip>
          <a:stretch>
            <a:fillRect/>
          </a:stretch>
        </p:blipFill>
        <p:spPr>
          <a:xfrm>
            <a:off x="4485200" y="2212400"/>
            <a:ext cx="2308400" cy="2308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32"/>
          <p:cNvSpPr txBox="1">
            <a:spLocks noGrp="1"/>
          </p:cNvSpPr>
          <p:nvPr>
            <p:ph type="sldNum" idx="12"/>
          </p:nvPr>
        </p:nvSpPr>
        <p:spPr>
          <a:xfrm>
            <a:off x="152409" y="4749901"/>
            <a:ext cx="548700" cy="393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3</a:t>
            </a:fld>
            <a:endParaRPr/>
          </a:p>
        </p:txBody>
      </p:sp>
      <p:sp>
        <p:nvSpPr>
          <p:cNvPr id="149" name="Google Shape;149;p32"/>
          <p:cNvSpPr txBox="1"/>
          <p:nvPr/>
        </p:nvSpPr>
        <p:spPr>
          <a:xfrm>
            <a:off x="2515975" y="297450"/>
            <a:ext cx="6556200" cy="34689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200"/>
              </a:spcBef>
              <a:spcAft>
                <a:spcPts val="1200"/>
              </a:spcAft>
              <a:buNone/>
            </a:pPr>
            <a:r>
              <a:rPr lang="en" sz="2400">
                <a:solidFill>
                  <a:srgbClr val="4A86E8"/>
                </a:solidFill>
                <a:highlight>
                  <a:srgbClr val="FFFFFF"/>
                </a:highlight>
                <a:latin typeface="Roboto"/>
                <a:ea typeface="Roboto"/>
                <a:cs typeface="Roboto"/>
                <a:sym typeface="Roboto"/>
              </a:rPr>
              <a:t>We are living through an unprecedented  moment in history now. Today, tomorrow, and the days that follow will be captured in history books. Someday, you will share stories with your children and grandchildren about living through this time. As these days are historical, it is important not to let these events pass without capturing how they affect you, your family, your school, your community, and the entire world.</a:t>
            </a:r>
            <a:endParaRPr sz="2400">
              <a:highlight>
                <a:srgbClr val="FFFFFF"/>
              </a:highlight>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6"/>
          <p:cNvSpPr txBox="1">
            <a:spLocks noGrp="1"/>
          </p:cNvSpPr>
          <p:nvPr>
            <p:ph type="sldNum" idx="12"/>
          </p:nvPr>
        </p:nvSpPr>
        <p:spPr>
          <a:xfrm>
            <a:off x="152409" y="4749901"/>
            <a:ext cx="548700" cy="393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4</a:t>
            </a:fld>
            <a:endParaRPr/>
          </a:p>
        </p:txBody>
      </p:sp>
      <p:pic>
        <p:nvPicPr>
          <p:cNvPr id="174" name="Google Shape;174;p36"/>
          <p:cNvPicPr preferRelativeResize="0"/>
          <p:nvPr/>
        </p:nvPicPr>
        <p:blipFill>
          <a:blip r:embed="rId3">
            <a:alphaModFix/>
          </a:blip>
          <a:stretch>
            <a:fillRect/>
          </a:stretch>
        </p:blipFill>
        <p:spPr>
          <a:xfrm>
            <a:off x="4915350" y="3581875"/>
            <a:ext cx="1607875" cy="1524425"/>
          </a:xfrm>
          <a:prstGeom prst="rect">
            <a:avLst/>
          </a:prstGeom>
          <a:noFill/>
          <a:ln>
            <a:noFill/>
          </a:ln>
        </p:spPr>
      </p:pic>
      <p:sp>
        <p:nvSpPr>
          <p:cNvPr id="175" name="Google Shape;175;p36"/>
          <p:cNvSpPr txBox="1"/>
          <p:nvPr/>
        </p:nvSpPr>
        <p:spPr>
          <a:xfrm>
            <a:off x="2515975" y="297450"/>
            <a:ext cx="6556200" cy="32844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200"/>
              </a:spcBef>
              <a:spcAft>
                <a:spcPts val="1200"/>
              </a:spcAft>
              <a:buNone/>
            </a:pPr>
            <a:r>
              <a:rPr lang="en" sz="2400">
                <a:solidFill>
                  <a:srgbClr val="4A86E8"/>
                </a:solidFill>
                <a:highlight>
                  <a:srgbClr val="FFFFFF"/>
                </a:highlight>
                <a:latin typeface="Roboto"/>
                <a:ea typeface="Roboto"/>
                <a:cs typeface="Roboto"/>
                <a:sym typeface="Roboto"/>
              </a:rPr>
              <a:t>The new Coronavirus is spreading quickly but not as quickly as fear and misinformation about the illness.  Social media is being flooded with misinformation about Coronavirus; so, the World Health Organization (WHO) joined TikTok on February 28 in an effort to stop some of it.</a:t>
            </a:r>
            <a:r>
              <a:rPr lang="en" sz="2400">
                <a:highlight>
                  <a:srgbClr val="FFFFFF"/>
                </a:highlight>
                <a:latin typeface="Roboto"/>
                <a:ea typeface="Roboto"/>
                <a:cs typeface="Roboto"/>
                <a:sym typeface="Roboto"/>
              </a:rPr>
              <a:t> </a:t>
            </a:r>
            <a:r>
              <a:rPr lang="en" sz="2400">
                <a:solidFill>
                  <a:srgbClr val="4A86E8"/>
                </a:solidFill>
                <a:highlight>
                  <a:srgbClr val="FFFFFF"/>
                </a:highlight>
                <a:latin typeface="Roboto"/>
                <a:ea typeface="Roboto"/>
                <a:cs typeface="Roboto"/>
                <a:sym typeface="Roboto"/>
              </a:rPr>
              <a:t>Let’s watch the videos they posted on</a:t>
            </a:r>
            <a:r>
              <a:rPr lang="en" sz="2400">
                <a:highlight>
                  <a:srgbClr val="FFFFFF"/>
                </a:highlight>
                <a:latin typeface="Roboto"/>
                <a:ea typeface="Roboto"/>
                <a:cs typeface="Roboto"/>
                <a:sym typeface="Roboto"/>
              </a:rPr>
              <a:t>  </a:t>
            </a:r>
            <a:r>
              <a:rPr lang="en" sz="2400">
                <a:solidFill>
                  <a:srgbClr val="4A86E8"/>
                </a:solidFill>
                <a:highlight>
                  <a:srgbClr val="FFFFFF"/>
                </a:highlight>
                <a:latin typeface="Roboto"/>
                <a:ea typeface="Roboto"/>
                <a:cs typeface="Roboto"/>
                <a:sym typeface="Roboto"/>
              </a:rPr>
              <a:t>TikTok.</a:t>
            </a:r>
            <a:endParaRPr sz="2400">
              <a:highlight>
                <a:srgbClr val="FFFFFF"/>
              </a:highlight>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4"/>
            </a:gs>
          </a:gsLst>
          <a:lin ang="2700006" scaled="0"/>
        </a:gradFill>
        <a:effectLst/>
      </p:bgPr>
    </p:bg>
    <p:spTree>
      <p:nvGrpSpPr>
        <p:cNvPr id="1" name="Shape 196"/>
        <p:cNvGrpSpPr/>
        <p:nvPr/>
      </p:nvGrpSpPr>
      <p:grpSpPr>
        <a:xfrm>
          <a:off x="0" y="0"/>
          <a:ext cx="0" cy="0"/>
          <a:chOff x="0" y="0"/>
          <a:chExt cx="0" cy="0"/>
        </a:xfrm>
      </p:grpSpPr>
      <p:sp>
        <p:nvSpPr>
          <p:cNvPr id="197" name="Google Shape;197;p39"/>
          <p:cNvSpPr/>
          <p:nvPr/>
        </p:nvSpPr>
        <p:spPr>
          <a:xfrm>
            <a:off x="3635025" y="729502"/>
            <a:ext cx="4942736" cy="3847976"/>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a:noFill/>
          </a:ln>
          <a:effectLst>
            <a:outerShdw blurRad="57150" dist="19050" dir="5400000" algn="bl" rotWithShape="0">
              <a:srgbClr val="1C458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9"/>
          <p:cNvSpPr/>
          <p:nvPr/>
        </p:nvSpPr>
        <p:spPr>
          <a:xfrm>
            <a:off x="3841855" y="933839"/>
            <a:ext cx="4528800" cy="2892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00">
              <a:solidFill>
                <a:schemeClr val="accent6"/>
              </a:solidFill>
              <a:latin typeface="Kalam"/>
              <a:ea typeface="Kalam"/>
              <a:cs typeface="Kalam"/>
              <a:sym typeface="Kalam"/>
            </a:endParaRPr>
          </a:p>
        </p:txBody>
      </p:sp>
      <p:sp>
        <p:nvSpPr>
          <p:cNvPr id="199" name="Google Shape;199;p39"/>
          <p:cNvSpPr txBox="1">
            <a:spLocks noGrp="1"/>
          </p:cNvSpPr>
          <p:nvPr>
            <p:ph type="sldNum" idx="12"/>
          </p:nvPr>
        </p:nvSpPr>
        <p:spPr>
          <a:xfrm>
            <a:off x="152409" y="4749901"/>
            <a:ext cx="548700" cy="393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solidFill>
                  <a:schemeClr val="lt1"/>
                </a:solidFill>
              </a:rPr>
              <a:t>5</a:t>
            </a:fld>
            <a:endParaRPr>
              <a:solidFill>
                <a:schemeClr val="lt1"/>
              </a:solidFill>
            </a:endParaRPr>
          </a:p>
        </p:txBody>
      </p:sp>
      <p:sp>
        <p:nvSpPr>
          <p:cNvPr id="200" name="Google Shape;200;p39"/>
          <p:cNvSpPr txBox="1">
            <a:spLocks noGrp="1"/>
          </p:cNvSpPr>
          <p:nvPr>
            <p:ph type="body" idx="4294967295"/>
          </p:nvPr>
        </p:nvSpPr>
        <p:spPr>
          <a:xfrm>
            <a:off x="347025" y="285050"/>
            <a:ext cx="3288000" cy="4850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1">
                <a:solidFill>
                  <a:schemeClr val="lt1"/>
                </a:solidFill>
                <a:latin typeface="Kalam"/>
                <a:ea typeface="Kalam"/>
                <a:cs typeface="Kalam"/>
                <a:sym typeface="Kalam"/>
              </a:rPr>
              <a:t> </a:t>
            </a:r>
            <a:r>
              <a:rPr lang="en">
                <a:solidFill>
                  <a:schemeClr val="lt1"/>
                </a:solidFill>
                <a:latin typeface="Kalam"/>
                <a:ea typeface="Kalam"/>
                <a:cs typeface="Kalam"/>
                <a:sym typeface="Kalam"/>
              </a:rPr>
              <a:t>  </a:t>
            </a:r>
            <a:endParaRPr>
              <a:solidFill>
                <a:schemeClr val="lt1"/>
              </a:solidFill>
              <a:latin typeface="Kalam"/>
              <a:ea typeface="Kalam"/>
              <a:cs typeface="Kalam"/>
              <a:sym typeface="Kalam"/>
            </a:endParaRPr>
          </a:p>
          <a:p>
            <a:pPr marL="0" lvl="0" indent="0" algn="l" rtl="0">
              <a:spcBef>
                <a:spcPts val="1000"/>
              </a:spcBef>
              <a:spcAft>
                <a:spcPts val="1000"/>
              </a:spcAft>
              <a:buNone/>
            </a:pPr>
            <a:r>
              <a:rPr lang="en" sz="2400">
                <a:solidFill>
                  <a:schemeClr val="lt1"/>
                </a:solidFill>
                <a:latin typeface="Kalam"/>
                <a:ea typeface="Kalam"/>
                <a:cs typeface="Kalam"/>
                <a:sym typeface="Kalam"/>
              </a:rPr>
              <a:t> </a:t>
            </a:r>
            <a:r>
              <a:rPr lang="en" sz="3600" b="1">
                <a:solidFill>
                  <a:schemeClr val="lt1"/>
                </a:solidFill>
                <a:latin typeface="Kalam"/>
                <a:ea typeface="Kalam"/>
                <a:cs typeface="Kalam"/>
                <a:sym typeface="Kalam"/>
              </a:rPr>
              <a:t>HOW TO PROTECT YOURSELF AGAINST CORONAVIRUS </a:t>
            </a:r>
            <a:endParaRPr sz="3600" b="1">
              <a:solidFill>
                <a:schemeClr val="lt1"/>
              </a:solidFill>
            </a:endParaRPr>
          </a:p>
        </p:txBody>
      </p:sp>
      <p:pic>
        <p:nvPicPr>
          <p:cNvPr id="201" name="Google Shape;201;p39" title="How to protect yourself against COVID-19.mp4">
            <a:hlinkClick r:id="rId3"/>
          </p:cNvPr>
          <p:cNvPicPr preferRelativeResize="0"/>
          <p:nvPr/>
        </p:nvPicPr>
        <p:blipFill>
          <a:blip r:embed="rId4">
            <a:alphaModFix/>
          </a:blip>
          <a:stretch>
            <a:fillRect/>
          </a:stretch>
        </p:blipFill>
        <p:spPr>
          <a:xfrm>
            <a:off x="3841850" y="933850"/>
            <a:ext cx="4528800" cy="28920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4"/>
            </a:gs>
          </a:gsLst>
          <a:lin ang="2700006" scaled="0"/>
        </a:gradFill>
        <a:effectLst/>
      </p:bgPr>
    </p:bg>
    <p:spTree>
      <p:nvGrpSpPr>
        <p:cNvPr id="1" name="Shape 205"/>
        <p:cNvGrpSpPr/>
        <p:nvPr/>
      </p:nvGrpSpPr>
      <p:grpSpPr>
        <a:xfrm>
          <a:off x="0" y="0"/>
          <a:ext cx="0" cy="0"/>
          <a:chOff x="0" y="0"/>
          <a:chExt cx="0" cy="0"/>
        </a:xfrm>
      </p:grpSpPr>
      <p:sp>
        <p:nvSpPr>
          <p:cNvPr id="206" name="Google Shape;206;p40"/>
          <p:cNvSpPr/>
          <p:nvPr/>
        </p:nvSpPr>
        <p:spPr>
          <a:xfrm>
            <a:off x="3635025" y="729502"/>
            <a:ext cx="4942736" cy="3847976"/>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a:noFill/>
          </a:ln>
          <a:effectLst>
            <a:outerShdw blurRad="57150" dist="19050" dir="5400000" algn="bl" rotWithShape="0">
              <a:srgbClr val="1C458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0"/>
          <p:cNvSpPr/>
          <p:nvPr/>
        </p:nvSpPr>
        <p:spPr>
          <a:xfrm>
            <a:off x="3841855" y="933839"/>
            <a:ext cx="4528800" cy="2892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00">
              <a:solidFill>
                <a:schemeClr val="accent6"/>
              </a:solidFill>
              <a:latin typeface="Kalam"/>
              <a:ea typeface="Kalam"/>
              <a:cs typeface="Kalam"/>
              <a:sym typeface="Kalam"/>
            </a:endParaRPr>
          </a:p>
        </p:txBody>
      </p:sp>
      <p:sp>
        <p:nvSpPr>
          <p:cNvPr id="208" name="Google Shape;208;p40"/>
          <p:cNvSpPr txBox="1">
            <a:spLocks noGrp="1"/>
          </p:cNvSpPr>
          <p:nvPr>
            <p:ph type="sldNum" idx="12"/>
          </p:nvPr>
        </p:nvSpPr>
        <p:spPr>
          <a:xfrm>
            <a:off x="152409" y="4749901"/>
            <a:ext cx="548700" cy="393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solidFill>
                  <a:schemeClr val="lt1"/>
                </a:solidFill>
              </a:rPr>
              <a:t>6</a:t>
            </a:fld>
            <a:endParaRPr>
              <a:solidFill>
                <a:schemeClr val="lt1"/>
              </a:solidFill>
            </a:endParaRPr>
          </a:p>
        </p:txBody>
      </p:sp>
      <p:sp>
        <p:nvSpPr>
          <p:cNvPr id="209" name="Google Shape;209;p40"/>
          <p:cNvSpPr txBox="1">
            <a:spLocks noGrp="1"/>
          </p:cNvSpPr>
          <p:nvPr>
            <p:ph type="body" idx="4294967295"/>
          </p:nvPr>
        </p:nvSpPr>
        <p:spPr>
          <a:xfrm>
            <a:off x="347025" y="285050"/>
            <a:ext cx="3288000" cy="4850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1">
                <a:solidFill>
                  <a:schemeClr val="lt1"/>
                </a:solidFill>
                <a:latin typeface="Kalam"/>
                <a:ea typeface="Kalam"/>
                <a:cs typeface="Kalam"/>
                <a:sym typeface="Kalam"/>
              </a:rPr>
              <a:t> </a:t>
            </a:r>
            <a:r>
              <a:rPr lang="en">
                <a:solidFill>
                  <a:schemeClr val="lt1"/>
                </a:solidFill>
                <a:latin typeface="Kalam"/>
                <a:ea typeface="Kalam"/>
                <a:cs typeface="Kalam"/>
                <a:sym typeface="Kalam"/>
              </a:rPr>
              <a:t>  </a:t>
            </a:r>
            <a:endParaRPr>
              <a:solidFill>
                <a:schemeClr val="lt1"/>
              </a:solidFill>
              <a:latin typeface="Kalam"/>
              <a:ea typeface="Kalam"/>
              <a:cs typeface="Kalam"/>
              <a:sym typeface="Kalam"/>
            </a:endParaRPr>
          </a:p>
          <a:p>
            <a:pPr marL="0" lvl="0" indent="0" algn="l" rtl="0">
              <a:spcBef>
                <a:spcPts val="1000"/>
              </a:spcBef>
              <a:spcAft>
                <a:spcPts val="1000"/>
              </a:spcAft>
              <a:buNone/>
            </a:pPr>
            <a:r>
              <a:rPr lang="en" sz="2400">
                <a:solidFill>
                  <a:schemeClr val="lt1"/>
                </a:solidFill>
                <a:latin typeface="Kalam"/>
                <a:ea typeface="Kalam"/>
                <a:cs typeface="Kalam"/>
                <a:sym typeface="Kalam"/>
              </a:rPr>
              <a:t>In this video, Benedetta Allegranzi, the organization’s technical lead of infection prevention and control, explains how people can slow down the spread of coronavirus. </a:t>
            </a:r>
            <a:r>
              <a:rPr lang="en">
                <a:solidFill>
                  <a:schemeClr val="lt1"/>
                </a:solidFill>
                <a:latin typeface="Kalam"/>
                <a:ea typeface="Kalam"/>
                <a:cs typeface="Kalam"/>
                <a:sym typeface="Kalam"/>
              </a:rPr>
              <a:t> </a:t>
            </a:r>
            <a:endParaRPr sz="2400">
              <a:solidFill>
                <a:schemeClr val="lt1"/>
              </a:solidFill>
            </a:endParaRPr>
          </a:p>
        </p:txBody>
      </p:sp>
      <p:pic>
        <p:nvPicPr>
          <p:cNvPr id="210" name="Google Shape;210;p40" title="What can people do to protect themselves and others from getting the new coronavirus.mp4">
            <a:hlinkClick r:id="rId3"/>
          </p:cNvPr>
          <p:cNvPicPr preferRelativeResize="0"/>
          <p:nvPr/>
        </p:nvPicPr>
        <p:blipFill>
          <a:blip r:embed="rId4">
            <a:alphaModFix/>
          </a:blip>
          <a:stretch>
            <a:fillRect/>
          </a:stretch>
        </p:blipFill>
        <p:spPr>
          <a:xfrm>
            <a:off x="3841850" y="933850"/>
            <a:ext cx="4528800" cy="28920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4"/>
            </a:gs>
          </a:gsLst>
          <a:lin ang="2700006" scaled="0"/>
        </a:gradFill>
        <a:effectLst/>
      </p:bgPr>
    </p:bg>
    <p:spTree>
      <p:nvGrpSpPr>
        <p:cNvPr id="1" name="Shape 214"/>
        <p:cNvGrpSpPr/>
        <p:nvPr/>
      </p:nvGrpSpPr>
      <p:grpSpPr>
        <a:xfrm>
          <a:off x="0" y="0"/>
          <a:ext cx="0" cy="0"/>
          <a:chOff x="0" y="0"/>
          <a:chExt cx="0" cy="0"/>
        </a:xfrm>
      </p:grpSpPr>
      <p:sp>
        <p:nvSpPr>
          <p:cNvPr id="215" name="Google Shape;215;p41"/>
          <p:cNvSpPr/>
          <p:nvPr/>
        </p:nvSpPr>
        <p:spPr>
          <a:xfrm>
            <a:off x="3635025" y="729502"/>
            <a:ext cx="4942736" cy="3847976"/>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a:noFill/>
          </a:ln>
          <a:effectLst>
            <a:outerShdw blurRad="57150" dist="19050" dir="5400000" algn="bl" rotWithShape="0">
              <a:srgbClr val="1C458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1"/>
          <p:cNvSpPr/>
          <p:nvPr/>
        </p:nvSpPr>
        <p:spPr>
          <a:xfrm>
            <a:off x="3841855" y="933839"/>
            <a:ext cx="4528800" cy="2892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00">
              <a:solidFill>
                <a:schemeClr val="accent6"/>
              </a:solidFill>
              <a:latin typeface="Kalam"/>
              <a:ea typeface="Kalam"/>
              <a:cs typeface="Kalam"/>
              <a:sym typeface="Kalam"/>
            </a:endParaRPr>
          </a:p>
        </p:txBody>
      </p:sp>
      <p:sp>
        <p:nvSpPr>
          <p:cNvPr id="217" name="Google Shape;217;p41"/>
          <p:cNvSpPr txBox="1">
            <a:spLocks noGrp="1"/>
          </p:cNvSpPr>
          <p:nvPr>
            <p:ph type="sldNum" idx="12"/>
          </p:nvPr>
        </p:nvSpPr>
        <p:spPr>
          <a:xfrm>
            <a:off x="152409" y="4749901"/>
            <a:ext cx="548700" cy="393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solidFill>
                  <a:schemeClr val="lt1"/>
                </a:solidFill>
              </a:rPr>
              <a:t>7</a:t>
            </a:fld>
            <a:endParaRPr>
              <a:solidFill>
                <a:schemeClr val="lt1"/>
              </a:solidFill>
            </a:endParaRPr>
          </a:p>
        </p:txBody>
      </p:sp>
      <p:sp>
        <p:nvSpPr>
          <p:cNvPr id="218" name="Google Shape;218;p41"/>
          <p:cNvSpPr txBox="1">
            <a:spLocks noGrp="1"/>
          </p:cNvSpPr>
          <p:nvPr>
            <p:ph type="body" idx="4294967295"/>
          </p:nvPr>
        </p:nvSpPr>
        <p:spPr>
          <a:xfrm>
            <a:off x="433800" y="577100"/>
            <a:ext cx="3201300" cy="4558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000" b="1">
                <a:solidFill>
                  <a:schemeClr val="lt1"/>
                </a:solidFill>
                <a:latin typeface="Kalam"/>
                <a:ea typeface="Kalam"/>
                <a:cs typeface="Kalam"/>
                <a:sym typeface="Kalam"/>
              </a:rPr>
              <a:t>7 STEPS TO PREVENT THE SPREAD OF CORONAVIRUS</a:t>
            </a:r>
            <a:endParaRPr sz="3000" b="1">
              <a:solidFill>
                <a:schemeClr val="lt1"/>
              </a:solidFill>
              <a:latin typeface="Kalam"/>
              <a:ea typeface="Kalam"/>
              <a:cs typeface="Kalam"/>
              <a:sym typeface="Kalam"/>
            </a:endParaRPr>
          </a:p>
          <a:p>
            <a:pPr marL="0" lvl="0" indent="0" algn="l" rtl="0">
              <a:spcBef>
                <a:spcPts val="1000"/>
              </a:spcBef>
              <a:spcAft>
                <a:spcPts val="0"/>
              </a:spcAft>
              <a:buNone/>
            </a:pPr>
            <a:r>
              <a:rPr lang="en" sz="3000" b="1">
                <a:solidFill>
                  <a:schemeClr val="lt1"/>
                </a:solidFill>
                <a:latin typeface="Kalam"/>
                <a:ea typeface="Kalam"/>
                <a:cs typeface="Kalam"/>
                <a:sym typeface="Kalam"/>
              </a:rPr>
              <a:t>Please check this </a:t>
            </a:r>
            <a:r>
              <a:rPr lang="en" sz="3000" b="1" u="sng">
                <a:solidFill>
                  <a:schemeClr val="hlink"/>
                </a:solidFill>
                <a:latin typeface="Kalam"/>
                <a:ea typeface="Kalam"/>
                <a:cs typeface="Kalam"/>
                <a:sym typeface="Kalam"/>
                <a:hlinkClick r:id="rId3"/>
              </a:rPr>
              <a:t>infographic</a:t>
            </a:r>
            <a:r>
              <a:rPr lang="en" sz="3000" b="1">
                <a:solidFill>
                  <a:schemeClr val="lt1"/>
                </a:solidFill>
                <a:latin typeface="Kalam"/>
                <a:ea typeface="Kalam"/>
                <a:cs typeface="Kalam"/>
                <a:sym typeface="Kalam"/>
              </a:rPr>
              <a:t> after you have watched the video.</a:t>
            </a:r>
            <a:endParaRPr sz="3000" b="1">
              <a:solidFill>
                <a:schemeClr val="lt1"/>
              </a:solidFill>
              <a:latin typeface="Kalam"/>
              <a:ea typeface="Kalam"/>
              <a:cs typeface="Kalam"/>
              <a:sym typeface="Kalam"/>
            </a:endParaRPr>
          </a:p>
          <a:p>
            <a:pPr marL="0" lvl="0" indent="0" algn="l" rtl="0">
              <a:spcBef>
                <a:spcPts val="1000"/>
              </a:spcBef>
              <a:spcAft>
                <a:spcPts val="1000"/>
              </a:spcAft>
              <a:buNone/>
            </a:pPr>
            <a:r>
              <a:rPr lang="en" sz="3000">
                <a:solidFill>
                  <a:schemeClr val="lt1"/>
                </a:solidFill>
                <a:latin typeface="Kalam"/>
                <a:ea typeface="Kalam"/>
                <a:cs typeface="Kalam"/>
                <a:sym typeface="Kalam"/>
              </a:rPr>
              <a:t>    </a:t>
            </a:r>
            <a:endParaRPr sz="3000">
              <a:solidFill>
                <a:schemeClr val="lt1"/>
              </a:solidFill>
            </a:endParaRPr>
          </a:p>
        </p:txBody>
      </p:sp>
      <p:pic>
        <p:nvPicPr>
          <p:cNvPr id="219" name="Google Shape;219;p41" title="Coronavirus - seven steps to prevent the spread of the virus.mp4">
            <a:hlinkClick r:id="rId4"/>
          </p:cNvPr>
          <p:cNvPicPr preferRelativeResize="0"/>
          <p:nvPr/>
        </p:nvPicPr>
        <p:blipFill>
          <a:blip r:embed="rId5">
            <a:alphaModFix/>
          </a:blip>
          <a:stretch>
            <a:fillRect/>
          </a:stretch>
        </p:blipFill>
        <p:spPr>
          <a:xfrm>
            <a:off x="3820400" y="938975"/>
            <a:ext cx="4572000" cy="2892000"/>
          </a:xfrm>
          <a:prstGeom prst="rect">
            <a:avLst/>
          </a:prstGeom>
          <a:noFill/>
          <a:ln>
            <a:noFill/>
          </a:ln>
        </p:spPr>
      </p:pic>
    </p:spTree>
  </p:cSld>
  <p:clrMapOvr>
    <a:masterClrMapping/>
  </p:clrMapOvr>
</p:sld>
</file>

<file path=ppt/theme/theme1.xml><?xml version="1.0" encoding="utf-8"?>
<a:theme xmlns:a="http://schemas.openxmlformats.org/drawingml/2006/main" name="Woodville template">
  <a:themeElements>
    <a:clrScheme name="Custom 347">
      <a:dk1>
        <a:srgbClr val="38414C"/>
      </a:dk1>
      <a:lt1>
        <a:srgbClr val="FFFFFF"/>
      </a:lt1>
      <a:dk2>
        <a:srgbClr val="222222"/>
      </a:dk2>
      <a:lt2>
        <a:srgbClr val="DCE1E8"/>
      </a:lt2>
      <a:accent1>
        <a:srgbClr val="498BE4"/>
      </a:accent1>
      <a:accent2>
        <a:srgbClr val="8FC6EF"/>
      </a:accent2>
      <a:accent3>
        <a:srgbClr val="4F9CB5"/>
      </a:accent3>
      <a:accent4>
        <a:srgbClr val="9DDDD2"/>
      </a:accent4>
      <a:accent5>
        <a:srgbClr val="75AF77"/>
      </a:accent5>
      <a:accent6>
        <a:srgbClr val="ABDE75"/>
      </a:accent6>
      <a:hlink>
        <a:srgbClr val="4A8D6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218</Words>
  <Application>Microsoft Office PowerPoint</Application>
  <PresentationFormat>On-screen Show (16:9)</PresentationFormat>
  <Paragraphs>19</Paragraphs>
  <Slides>7</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Bangers</vt:lpstr>
      <vt:lpstr>Roboto</vt:lpstr>
      <vt:lpstr>Merriweather</vt:lpstr>
      <vt:lpstr>Arial</vt:lpstr>
      <vt:lpstr>Calibri</vt:lpstr>
      <vt:lpstr>Kalam</vt:lpstr>
      <vt:lpstr>Woodville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Ayşin ALP</dc:creator>
  <cp:lastModifiedBy>profile</cp:lastModifiedBy>
  <cp:revision>2</cp:revision>
  <dcterms:modified xsi:type="dcterms:W3CDTF">2020-09-08T16:39:20Z</dcterms:modified>
</cp:coreProperties>
</file>