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4" r:id="rId2"/>
    <p:sldId id="343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49" r:id="rId11"/>
    <p:sldId id="3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CD"/>
    <a:srgbClr val="5A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69" d="100"/>
          <a:sy n="69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C90-76FD-40B3-B731-79E7D4ACFC48}" type="datetimeFigureOut">
              <a:rPr lang="en-GB" smtClean="0"/>
              <a:t>12/02/2020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360A8-C240-446F-B44F-4B6F3BE8CF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22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6508-DF48-476A-BC8F-D40860337E01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5" y="808518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Food Technology</a:t>
            </a:r>
          </a:p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Sandwich</a:t>
            </a:r>
            <a:endParaRPr lang="en-US" sz="5400" b="1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72616" y="2506022"/>
            <a:ext cx="96845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          Lesson  Activities</a:t>
            </a:r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		</a:t>
            </a:r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</a:t>
            </a:r>
          </a:p>
          <a:p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        1: Method of making </a:t>
            </a:r>
            <a:r>
              <a:rPr lang="en-GB" sz="2400" b="1" dirty="0" smtClean="0">
                <a:latin typeface="Comic Sans MS" pitchFamily="66" charset="0"/>
              </a:rPr>
              <a:t>a sandwich</a:t>
            </a:r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</a:t>
            </a:r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</a:t>
            </a:r>
          </a:p>
          <a:p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        2: Activity 1: Making </a:t>
            </a:r>
            <a:r>
              <a:rPr lang="en-GB" sz="2400" b="1" dirty="0" smtClean="0">
                <a:latin typeface="Comic Sans MS" pitchFamily="66" charset="0"/>
              </a:rPr>
              <a:t>a sandwich</a:t>
            </a:r>
            <a:endParaRPr lang="en-GB" sz="2400" b="1" dirty="0" smtClean="0">
              <a:latin typeface="Comic Sans MS" pitchFamily="66" charset="0"/>
            </a:endParaRPr>
          </a:p>
          <a:p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        3: Activity 2: Evaluation		</a:t>
            </a:r>
          </a:p>
          <a:p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        4: Choose</a:t>
            </a:r>
            <a:endParaRPr lang="en-GB" sz="2400" b="1" dirty="0">
              <a:latin typeface="Comic Sans MS" pitchFamily="66" charset="0"/>
            </a:endParaRP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3" name="Picture 4" descr="http://frpic.com/vectors/writing-clipart/writing-clipar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589" y="4683103"/>
            <a:ext cx="576064" cy="64007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630" t="29643" r="58855" b="58433"/>
          <a:stretch/>
        </p:blipFill>
        <p:spPr>
          <a:xfrm>
            <a:off x="988992" y="5540307"/>
            <a:ext cx="873558" cy="556949"/>
          </a:xfrm>
          <a:prstGeom prst="rect">
            <a:avLst/>
          </a:prstGeom>
        </p:spPr>
      </p:pic>
      <p:pic>
        <p:nvPicPr>
          <p:cNvPr id="10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4" cstate="print"/>
          <a:srcRect l="7836" r="5973"/>
          <a:stretch>
            <a:fillRect/>
          </a:stretch>
        </p:blipFill>
        <p:spPr bwMode="auto">
          <a:xfrm rot="5400000">
            <a:off x="1227770" y="3165898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92" y="3953571"/>
            <a:ext cx="668196" cy="6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5675" y="772425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Activity 1</a:t>
            </a:r>
            <a:endParaRPr lang="en-US" sz="4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30413"/>
              </p:ext>
            </p:extLst>
          </p:nvPr>
        </p:nvGraphicFramePr>
        <p:xfrm>
          <a:off x="467544" y="5135592"/>
          <a:ext cx="12998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Miss Mac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Aiden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Alfie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9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JoJo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0242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82222"/>
              </p:ext>
            </p:extLst>
          </p:nvPr>
        </p:nvGraphicFramePr>
        <p:xfrm>
          <a:off x="2267744" y="5135592"/>
          <a:ext cx="1299833" cy="1605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Mr Roach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Olivia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Tyrone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9044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52687"/>
              </p:ext>
            </p:extLst>
          </p:nvPr>
        </p:nvGraphicFramePr>
        <p:xfrm>
          <a:off x="5782564" y="5135592"/>
          <a:ext cx="1299833" cy="1011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Mr Howarth</a:t>
                      </a:r>
                      <a:r>
                        <a:rPr lang="en-GB" sz="1400" baseline="0" dirty="0" smtClean="0"/>
                        <a:t>-Maddison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Matthew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8716"/>
              </p:ext>
            </p:extLst>
          </p:nvPr>
        </p:nvGraphicFramePr>
        <p:xfrm>
          <a:off x="3992247" y="5135592"/>
          <a:ext cx="1299833" cy="1133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Miss</a:t>
                      </a:r>
                      <a:r>
                        <a:rPr lang="en-GB" baseline="0" dirty="0" smtClean="0"/>
                        <a:t> McDowell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Noah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2741419"/>
            <a:ext cx="1299833" cy="217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the group table with Miss Mac.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7744" y="2741418"/>
            <a:ext cx="1299833" cy="21781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Mr Roach.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4128" y="2741418"/>
            <a:ext cx="1299833" cy="21781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Mr Howarth – Maddison.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0415" y="2741417"/>
            <a:ext cx="1299833" cy="21781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Miss McDowell.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82710"/>
              </p:ext>
            </p:extLst>
          </p:nvPr>
        </p:nvGraphicFramePr>
        <p:xfrm>
          <a:off x="7520639" y="5113894"/>
          <a:ext cx="1299833" cy="864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Mr Terry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Khaya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462203" y="2719720"/>
            <a:ext cx="1299833" cy="21781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Mr Terry.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44" y="873670"/>
            <a:ext cx="668196" cy="6681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15447" y="1619919"/>
            <a:ext cx="67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We are now going to make our </a:t>
            </a:r>
            <a:r>
              <a:rPr lang="en-GB" sz="2400" b="1" dirty="0" smtClean="0">
                <a:latin typeface="Comic Sans MS" panose="030F0702030302020204" pitchFamily="66" charset="0"/>
              </a:rPr>
              <a:t>sandwich.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5675" y="772425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Activity 2</a:t>
            </a:r>
            <a:endParaRPr lang="en-US" sz="4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325871" y="1916832"/>
            <a:ext cx="4092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You are now going to write an evaluation of making </a:t>
            </a:r>
            <a:r>
              <a:rPr lang="en-GB" sz="2400" b="1" dirty="0" smtClean="0">
                <a:latin typeface="Comic Sans MS" panose="030F0702030302020204" pitchFamily="66" charset="0"/>
              </a:rPr>
              <a:t>your sandwich. </a:t>
            </a:r>
            <a:r>
              <a:rPr lang="en-GB" sz="2400" b="1" dirty="0" smtClean="0">
                <a:latin typeface="Comic Sans MS" panose="030F0702030302020204" pitchFamily="66" charset="0"/>
              </a:rPr>
              <a:t>Think about what ingredients and equipment you used today.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4" descr="http://frpic.com/vectors/writing-clipart/writing-clipar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68647"/>
            <a:ext cx="576064" cy="64007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505796" y="2087091"/>
            <a:ext cx="3151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Comic Sans MS" pitchFamily="66" charset="0"/>
              </a:rPr>
              <a:t>Worksheet</a:t>
            </a:r>
            <a:endParaRPr lang="en-GB" sz="2200" b="1" u="sng" dirty="0" smtClean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715" y="5146444"/>
            <a:ext cx="3818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B050"/>
                </a:solidFill>
                <a:latin typeface="Comic Sans MS" pitchFamily="66" charset="0"/>
              </a:rPr>
              <a:t>Equipment I Will Need</a:t>
            </a:r>
            <a:endParaRPr lang="en-GB" sz="2200" b="1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10" y="5769360"/>
            <a:ext cx="627429" cy="9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1698" t="26375" r="36165" b="13578"/>
          <a:stretch/>
        </p:blipFill>
        <p:spPr>
          <a:xfrm>
            <a:off x="971600" y="2688237"/>
            <a:ext cx="2421533" cy="36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7420" y="764704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Sandwich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1973" y="1590527"/>
            <a:ext cx="8135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Today we are going to be making </a:t>
            </a:r>
            <a:r>
              <a:rPr lang="en-GB" sz="2400" b="1" dirty="0" smtClean="0">
                <a:latin typeface="Comic Sans MS" panose="030F0702030302020204" pitchFamily="66" charset="0"/>
              </a:rPr>
              <a:t>a sandwich. We are going to try and do as much of this </a:t>
            </a:r>
            <a:r>
              <a:rPr lang="en-GB" sz="2400" b="1" dirty="0" smtClean="0">
                <a:latin typeface="Comic Sans MS" panose="030F0702030302020204" pitchFamily="66" charset="0"/>
              </a:rPr>
              <a:t>activity independently, as in the future you will use this skill to make your own meal.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24" y="3573016"/>
            <a:ext cx="3010595" cy="27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Wash your hands using soap and warm water.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89626" y="81654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1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77" y="3105986"/>
            <a:ext cx="2452698" cy="29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69158" y="1804127"/>
            <a:ext cx="81356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Carefully use a knife to spread butter on two pieces of bread.</a:t>
            </a:r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pPr algn="ctr"/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2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0"/>
          <a:stretch>
            <a:fillRect/>
          </a:stretch>
        </p:blipFill>
        <p:spPr bwMode="auto">
          <a:xfrm>
            <a:off x="3288744" y="3384276"/>
            <a:ext cx="3130554" cy="270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8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Carefully, using appropriate chopping techniques, chop the cucumber and tomato on a chopping board.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3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0"/>
          <a:stretch>
            <a:fillRect/>
          </a:stretch>
        </p:blipFill>
        <p:spPr bwMode="auto">
          <a:xfrm>
            <a:off x="2993729" y="3197844"/>
            <a:ext cx="3637484" cy="358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Choose what you would like on your sandwich and place it on the buttered side of one piece of bread.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4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716016" cy="265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Place the other piece of bread on top and cut your sandwich in half.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5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CBDA0"/>
              </a:clrFrom>
              <a:clrTo>
                <a:srgbClr val="5CBD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38172"/>
            <a:ext cx="5521852" cy="37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Wash and tidy away all equipment.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6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3" t="18343" r="60847" b="70369"/>
          <a:stretch>
            <a:fillRect/>
          </a:stretch>
        </p:blipFill>
        <p:spPr bwMode="auto">
          <a:xfrm>
            <a:off x="3288744" y="3861048"/>
            <a:ext cx="27748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0221" y="830997"/>
            <a:ext cx="4519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Safety Rules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37173" y="1835380"/>
            <a:ext cx="6755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Today we will be using knives to help us chop </a:t>
            </a:r>
            <a:r>
              <a:rPr lang="en-GB" sz="2400" b="1" dirty="0" smtClean="0">
                <a:latin typeface="Comic Sans MS" panose="030F0702030302020204" pitchFamily="66" charset="0"/>
              </a:rPr>
              <a:t>some of our ingredients. </a:t>
            </a:r>
            <a:r>
              <a:rPr lang="en-GB" sz="2400" b="1" dirty="0" smtClean="0">
                <a:latin typeface="Comic Sans MS" panose="030F0702030302020204" pitchFamily="66" charset="0"/>
              </a:rPr>
              <a:t>Knives are very sharp. What rules do we need to remember?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46895"/>
            <a:ext cx="898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1. Do not walk or run around the room when holding the knife.</a:t>
            </a:r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1547378"/>
            <a:ext cx="1776331" cy="1776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601078"/>
            <a:ext cx="898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When cutting fruit, make sure to use safe cutting methods such as the claw or the bridge.</a:t>
            </a:r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5673908"/>
            <a:ext cx="898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 When using the knife to cut ALWAYS make sure you are watching what you are doing.</a:t>
            </a:r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3" cstate="print"/>
          <a:srcRect l="7836" r="5973"/>
          <a:stretch>
            <a:fillRect/>
          </a:stretch>
        </p:blipFill>
        <p:spPr bwMode="auto">
          <a:xfrm rot="5400000">
            <a:off x="706735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use spreading and cutting techniques to make a sandwich.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502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profile</cp:lastModifiedBy>
  <cp:revision>163</cp:revision>
  <dcterms:created xsi:type="dcterms:W3CDTF">2015-01-04T21:23:15Z</dcterms:created>
  <dcterms:modified xsi:type="dcterms:W3CDTF">2020-02-12T17:29:53Z</dcterms:modified>
</cp:coreProperties>
</file>