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C524-167D-FD47-8B1E-D145D2A2E72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386E-3692-1343-B578-97C1DDA3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8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C1F6-15FE-6848-8292-294C7561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B5DD5-F076-834A-BC7A-2E9DEE68D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19A1B-C22F-B243-B505-40EFD30C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7165-3948-6C4D-93FA-A6E3E343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59FA6-E896-1649-A872-B6ADFED4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D9E4-2905-3146-811C-0F390D4E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FDBAF-FF98-734D-B3D4-D08DE7B9C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A735-65EB-2142-95C2-0E0CE7EA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85F90-19E4-0E47-B8F8-CE126FC4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58CE-DA99-1240-ACE2-53BF129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2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79D86-910D-FE4E-889D-C50784305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6B8D9-983F-0E4F-B731-164F5BE27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C54F0-A38F-EF48-AABA-AF8F977F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7FCD-3388-7C40-A2A7-18D7FE92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D375C-DCC3-F042-8BF9-F074B870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0682-9A7B-B843-A316-ED82E47F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5F734-6FC4-A24E-8428-4B92D13B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FFF7-C1CD-5341-B6FE-E75FA57B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3082B-A73E-6F4B-9330-DDC99DB9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A3284-E2A4-1C47-A7A7-AB27BA77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9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862C4-7810-4E44-AD79-7520E25A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236E4-D72F-214D-9539-E15B2B47C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9E15-6DE6-8F40-98E9-CCFFCFD7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75F0-5060-F644-9F4B-7E3BFB95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8A91-4655-024D-85D8-49A7874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1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C1E3-CD17-254D-97BA-DF003CB9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8E9A-18BB-CA44-BCFD-DC445B1C7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3F367-871F-804C-B63F-B0BC5148C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D950B-3FA6-0147-A303-955DDC5C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5A8DC-59DA-8B40-A2EB-5EA037F8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56125-1D4E-F645-84C7-E067244D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5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E089-DE0D-9749-9082-6FEFF957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BDE5E-AC98-2E4D-B325-6C09D0D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CBFD1-2EA3-B34C-B5A4-1971AA12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8523A-F1AC-A247-BA1C-48BFDE5C0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1E843-D4FD-9547-914D-A753F3567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48FB7-422E-324E-82B8-60DEF2B2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849FD-8814-6444-A3CA-4B532261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B144E-2B80-D44B-8096-09DD844B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0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6DDB-3DFD-1B47-BA2B-2431BA6D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3C2EB-7A15-884C-897B-19A9AC5A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53B0F-8774-1D4D-B310-E4D5D215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CE7FB-CC56-914B-8B7D-5CE63BCF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7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080D3-340E-3E4F-970A-F3FD6B6A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8CAC2-C74B-5E49-BAAF-DA462DE0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152AC-5757-7C42-B91C-27F8E228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B227-6D72-674A-AC2F-A3B7DCC1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FB45-5FAF-8549-91B0-379DC4AE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5810C-4AAD-684C-B44F-1649682D9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89F76-101F-8B41-BD35-0A2BD32D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343EB-78EE-9146-B2B6-3BF5E02B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9DFE5-BCA0-7B40-B746-E61ECD42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6EC4-39E6-BE44-BDFC-BE498F83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DAA09-BB58-C744-972D-9F5D6297E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4CF91-09E1-2844-BAA1-201428DB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E64A4-2452-7145-9ECE-BEB4F4BE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2871E-573B-F74D-B029-C28C488E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CF515-9998-6B4D-ADCF-831D2C59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4262A-B395-A748-8112-EA73BC1F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16092-0A74-A944-84B7-4148BE432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BA5DD-D47E-4548-A65E-68BD5B93F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BFCDC-2C3C-6442-B387-D438B976A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C108-D880-4D44-BF2F-F3DD1D33A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096DA-D828-F847-9A78-828ED99AAD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1" b="6221"/>
          <a:stretch/>
        </p:blipFill>
        <p:spPr>
          <a:xfrm>
            <a:off x="18958" y="0"/>
            <a:ext cx="12154083" cy="6858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4F833-E347-A14E-B4B9-4725FB9F996D}"/>
              </a:ext>
            </a:extLst>
          </p:cNvPr>
          <p:cNvSpPr txBox="1"/>
          <p:nvPr/>
        </p:nvSpPr>
        <p:spPr>
          <a:xfrm>
            <a:off x="5233711" y="151944"/>
            <a:ext cx="6734912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Waffle’s Seaside Adventure</a:t>
            </a:r>
          </a:p>
          <a:p>
            <a:pPr algn="ctr"/>
            <a:r>
              <a:rPr lang="en-US" sz="4400" dirty="0"/>
              <a:t>Monday: Sea creature facts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15B600-73F0-F749-9BFF-118D31CD6B62}"/>
              </a:ext>
            </a:extLst>
          </p:cNvPr>
          <p:cNvSpPr/>
          <p:nvPr/>
        </p:nvSpPr>
        <p:spPr>
          <a:xfrm>
            <a:off x="286094" y="256972"/>
            <a:ext cx="4289553" cy="13863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Choose a sea creature to research.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F30316-7B36-2A45-8991-418E96C636C9}"/>
              </a:ext>
            </a:extLst>
          </p:cNvPr>
          <p:cNvSpPr/>
          <p:nvPr/>
        </p:nvSpPr>
        <p:spPr>
          <a:xfrm>
            <a:off x="1693938" y="1301356"/>
            <a:ext cx="4197280" cy="15175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Create a fact sheet about your chosen sea creature.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478B64-3902-3244-AEB1-8BF6851BB479}"/>
              </a:ext>
            </a:extLst>
          </p:cNvPr>
          <p:cNvSpPr/>
          <p:nvPr/>
        </p:nvSpPr>
        <p:spPr>
          <a:xfrm>
            <a:off x="427985" y="3323687"/>
            <a:ext cx="4750420" cy="26623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Remember a fact sheet has:</a:t>
            </a:r>
          </a:p>
          <a:p>
            <a:pPr algn="ctr"/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A title.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A labelled picture of your sea creature.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5 facts about your sea creature.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A “did you know” section</a:t>
            </a:r>
            <a:r>
              <a:rPr lang="en-US" b="1" dirty="0">
                <a:solidFill>
                  <a:schemeClr val="tx1"/>
                </a:solidFill>
                <a:latin typeface="ABeeZee" panose="02000000000000000000" pitchFamily="2" charset="0"/>
              </a:rPr>
              <a:t>. </a:t>
            </a:r>
          </a:p>
          <a:p>
            <a:pPr algn="ctr"/>
            <a:endParaRPr lang="en-US" dirty="0"/>
          </a:p>
        </p:txBody>
      </p:sp>
      <p:pic>
        <p:nvPicPr>
          <p:cNvPr id="11" name="Picture 10" descr="A teddy bear&#10;&#10;Description automatically generated">
            <a:extLst>
              <a:ext uri="{FF2B5EF4-FFF2-40B4-BE49-F238E27FC236}">
                <a16:creationId xmlns:a16="http://schemas.microsoft.com/office/drawing/2014/main" id="{B61974DE-74F7-2C4C-8BE3-754CE5749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396"/>
            <a:ext cx="2738450" cy="3651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25AAB-A0A0-F948-B909-A50026364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31" y="1902945"/>
            <a:ext cx="4932780" cy="46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45987D-23BA-FB4C-B752-72AA6AE80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1" b="6221"/>
          <a:stretch/>
        </p:blipFill>
        <p:spPr>
          <a:xfrm>
            <a:off x="18958" y="0"/>
            <a:ext cx="12154083" cy="6858000"/>
          </a:xfrm>
          <a:prstGeom prst="rect">
            <a:avLst/>
          </a:prstGeom>
          <a:noFill/>
        </p:spPr>
      </p:pic>
      <p:pic>
        <p:nvPicPr>
          <p:cNvPr id="19" name="Picture 18" descr="A teddy bear&#10;&#10;Description automatically generated">
            <a:extLst>
              <a:ext uri="{FF2B5EF4-FFF2-40B4-BE49-F238E27FC236}">
                <a16:creationId xmlns:a16="http://schemas.microsoft.com/office/drawing/2014/main" id="{E419DCAE-7797-294B-A697-A8E5252E5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8438">
            <a:off x="7153770" y="985340"/>
            <a:ext cx="4822752" cy="6430334"/>
          </a:xfrm>
          <a:prstGeom prst="rect">
            <a:avLst/>
          </a:prstGeom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6DD55F-4E4B-3C43-9985-D752CD23CEA7}"/>
              </a:ext>
            </a:extLst>
          </p:cNvPr>
          <p:cNvSpPr txBox="1"/>
          <p:nvPr/>
        </p:nvSpPr>
        <p:spPr>
          <a:xfrm>
            <a:off x="4154945" y="162343"/>
            <a:ext cx="7611165" cy="1400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latin typeface="Comic Sans MS" panose="030F0702030302020204" pitchFamily="66" charset="0"/>
              </a:rPr>
              <a:t>Waffle’s Seaside Adventure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latin typeface="Comic Sans MS" panose="030F0702030302020204" pitchFamily="66" charset="0"/>
              </a:rPr>
              <a:t> Tuesday: Ice Cream Maths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03F7FF-A6E5-FB43-A294-92CD6F411BA7}"/>
              </a:ext>
            </a:extLst>
          </p:cNvPr>
          <p:cNvSpPr/>
          <p:nvPr/>
        </p:nvSpPr>
        <p:spPr>
          <a:xfrm>
            <a:off x="297648" y="185096"/>
            <a:ext cx="3420972" cy="11525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Ice cream Pattern Puzzle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C080E97-6E3E-0543-9D00-9C49B08264F9}"/>
              </a:ext>
            </a:extLst>
          </p:cNvPr>
          <p:cNvSpPr/>
          <p:nvPr/>
        </p:nvSpPr>
        <p:spPr>
          <a:xfrm>
            <a:off x="702464" y="2013046"/>
            <a:ext cx="4750420" cy="35465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BeeZee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Waffle has three different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ice cream flavours.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He makes ice creams with three scoops.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How many different ice creams can he create?</a:t>
            </a:r>
          </a:p>
          <a:p>
            <a:pPr algn="ctr"/>
            <a:endParaRPr lang="en-US" dirty="0"/>
          </a:p>
        </p:txBody>
      </p:sp>
      <p:pic>
        <p:nvPicPr>
          <p:cNvPr id="8" name="Picture 7" descr="A picture containing dessert, food, cake, sitting&#10;&#10;Description automatically generated">
            <a:extLst>
              <a:ext uri="{FF2B5EF4-FFF2-40B4-BE49-F238E27FC236}">
                <a16:creationId xmlns:a16="http://schemas.microsoft.com/office/drawing/2014/main" id="{84571E83-D5AE-7F4B-8040-78DA68B43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55580">
            <a:off x="5927383" y="1694862"/>
            <a:ext cx="3421320" cy="52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856DF3-A6D7-F649-869D-8DD9AB543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1" b="6221"/>
          <a:stretch/>
        </p:blipFill>
        <p:spPr>
          <a:xfrm>
            <a:off x="0" y="-9991"/>
            <a:ext cx="12154083" cy="685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6C359-83E2-2043-ADE3-E6617AAA427A}"/>
              </a:ext>
            </a:extLst>
          </p:cNvPr>
          <p:cNvSpPr txBox="1"/>
          <p:nvPr/>
        </p:nvSpPr>
        <p:spPr>
          <a:xfrm>
            <a:off x="3900751" y="271541"/>
            <a:ext cx="8033033" cy="1523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/>
              <a:t>Waffle’s Seaside Adventure</a:t>
            </a:r>
          </a:p>
          <a:p>
            <a:pPr>
              <a:spcAft>
                <a:spcPts val="600"/>
              </a:spcAft>
            </a:pPr>
            <a:r>
              <a:rPr lang="en-US" sz="4400" dirty="0"/>
              <a:t>Wednesday: Design a sea creature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2485B9-D011-AB47-BE62-E3133EC07D71}"/>
              </a:ext>
            </a:extLst>
          </p:cNvPr>
          <p:cNvSpPr txBox="1"/>
          <p:nvPr/>
        </p:nvSpPr>
        <p:spPr>
          <a:xfrm>
            <a:off x="550465" y="247791"/>
            <a:ext cx="2554242" cy="1908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01600" cap="rnd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ABeeZee" panose="02000000000000000000" pitchFamily="2" charset="0"/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Comic Sans MS" panose="030F0702030302020204" pitchFamily="66" charset="0"/>
              </a:rPr>
              <a:t>Design a sea creature.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BD5CCC-5E0C-3D4D-9C9A-3FCF90E889BB}"/>
              </a:ext>
            </a:extLst>
          </p:cNvPr>
          <p:cNvSpPr/>
          <p:nvPr/>
        </p:nvSpPr>
        <p:spPr>
          <a:xfrm>
            <a:off x="3104707" y="2252486"/>
            <a:ext cx="2308216" cy="12132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Does it have spines?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601BA2-F6F8-D342-96FC-A6FDB3F98D13}"/>
              </a:ext>
            </a:extLst>
          </p:cNvPr>
          <p:cNvSpPr/>
          <p:nvPr/>
        </p:nvSpPr>
        <p:spPr>
          <a:xfrm>
            <a:off x="348018" y="2924984"/>
            <a:ext cx="2361931" cy="12637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Does it have a shell?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A4796F-2F4F-ED43-BF61-DF7D84E2E820}"/>
              </a:ext>
            </a:extLst>
          </p:cNvPr>
          <p:cNvSpPr/>
          <p:nvPr/>
        </p:nvSpPr>
        <p:spPr>
          <a:xfrm>
            <a:off x="3989980" y="3730334"/>
            <a:ext cx="2759653" cy="12637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Does it have a pattern?</a:t>
            </a:r>
          </a:p>
        </p:txBody>
      </p:sp>
      <p:pic>
        <p:nvPicPr>
          <p:cNvPr id="11" name="Picture 10" descr="A teddy bear&#10;&#10;Description automatically generated">
            <a:extLst>
              <a:ext uri="{FF2B5EF4-FFF2-40B4-BE49-F238E27FC236}">
                <a16:creationId xmlns:a16="http://schemas.microsoft.com/office/drawing/2014/main" id="{DC2EEA3E-452C-CC49-B1EB-B7138B84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97" y="3730334"/>
            <a:ext cx="1939041" cy="2585388"/>
          </a:xfrm>
          <a:prstGeom prst="rect">
            <a:avLst/>
          </a:prstGeom>
        </p:spPr>
      </p:pic>
      <p:pic>
        <p:nvPicPr>
          <p:cNvPr id="14" name="Picture 13" descr="A close up of a pencil&#10;&#10;Description automatically generated">
            <a:extLst>
              <a:ext uri="{FF2B5EF4-FFF2-40B4-BE49-F238E27FC236}">
                <a16:creationId xmlns:a16="http://schemas.microsoft.com/office/drawing/2014/main" id="{C7CEEBA4-9D0F-B647-B068-63DC1AAA3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59470">
            <a:off x="2172744" y="4379146"/>
            <a:ext cx="1546632" cy="1546632"/>
          </a:xfrm>
          <a:prstGeom prst="rect">
            <a:avLst/>
          </a:prstGeom>
        </p:spPr>
      </p:pic>
      <p:pic>
        <p:nvPicPr>
          <p:cNvPr id="4" name="Picture 3" descr="A picture containing animal&#10;&#10;Description automatically generated">
            <a:extLst>
              <a:ext uri="{FF2B5EF4-FFF2-40B4-BE49-F238E27FC236}">
                <a16:creationId xmlns:a16="http://schemas.microsoft.com/office/drawing/2014/main" id="{1F965E74-28A4-414F-910B-1077965CA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210" y="2133632"/>
            <a:ext cx="5748452" cy="37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EF2E11-403E-B848-AB63-78C7D1D5B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1" b="6221"/>
          <a:stretch/>
        </p:blipFill>
        <p:spPr>
          <a:xfrm>
            <a:off x="18958" y="0"/>
            <a:ext cx="12154083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4F833-E347-A14E-B4B9-4725FB9F996D}"/>
              </a:ext>
            </a:extLst>
          </p:cNvPr>
          <p:cNvSpPr txBox="1"/>
          <p:nvPr/>
        </p:nvSpPr>
        <p:spPr>
          <a:xfrm>
            <a:off x="4852303" y="261209"/>
            <a:ext cx="698207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Waffle’s Seaside Adventure</a:t>
            </a:r>
          </a:p>
          <a:p>
            <a:pPr algn="ctr"/>
            <a:r>
              <a:rPr lang="en-US" sz="4400" dirty="0"/>
              <a:t>Thursday: Art Attack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EDD95F-0145-D04A-A41E-B34955DAD856}"/>
              </a:ext>
            </a:extLst>
          </p:cNvPr>
          <p:cNvSpPr/>
          <p:nvPr/>
        </p:nvSpPr>
        <p:spPr>
          <a:xfrm>
            <a:off x="1256674" y="2569962"/>
            <a:ext cx="2667777" cy="19399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Make a sea creature model</a:t>
            </a:r>
            <a:r>
              <a:rPr lang="en-US" sz="2400" dirty="0">
                <a:solidFill>
                  <a:schemeClr val="tx1"/>
                </a:solidFill>
                <a:latin typeface="ABeeZee" panose="02000000000000000000" pitchFamily="2" charset="0"/>
              </a:rPr>
              <a:t>.</a:t>
            </a:r>
          </a:p>
        </p:txBody>
      </p:sp>
      <p:pic>
        <p:nvPicPr>
          <p:cNvPr id="29" name="Picture 28" descr="A teddy bear&#10;&#10;Description automatically generated">
            <a:extLst>
              <a:ext uri="{FF2B5EF4-FFF2-40B4-BE49-F238E27FC236}">
                <a16:creationId xmlns:a16="http://schemas.microsoft.com/office/drawing/2014/main" id="{0F94ABCE-47A8-F147-A958-DDE093A09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55777">
            <a:off x="234585" y="1218885"/>
            <a:ext cx="2044179" cy="2725573"/>
          </a:xfrm>
          <a:prstGeom prst="rect">
            <a:avLst/>
          </a:prstGeom>
        </p:spPr>
      </p:pic>
      <p:pic>
        <p:nvPicPr>
          <p:cNvPr id="5" name="Picture 4" descr="A picture containing hydrant, food&#10;&#10;Description automatically generated">
            <a:extLst>
              <a:ext uri="{FF2B5EF4-FFF2-40B4-BE49-F238E27FC236}">
                <a16:creationId xmlns:a16="http://schemas.microsoft.com/office/drawing/2014/main" id="{C261AADA-3BBA-C74A-9E51-EBBF4C88D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232" y="3598600"/>
            <a:ext cx="4176809" cy="3625702"/>
          </a:xfrm>
          <a:prstGeom prst="rect">
            <a:avLst/>
          </a:prstGeom>
        </p:spPr>
      </p:pic>
      <p:pic>
        <p:nvPicPr>
          <p:cNvPr id="8" name="Picture 7" descr="A picture containing girl, holding, colorful, air&#10;&#10;Description automatically generated">
            <a:extLst>
              <a:ext uri="{FF2B5EF4-FFF2-40B4-BE49-F238E27FC236}">
                <a16:creationId xmlns:a16="http://schemas.microsoft.com/office/drawing/2014/main" id="{3E461F91-E95B-7C46-A5B7-DF7F00E41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928" y="1924857"/>
            <a:ext cx="3944338" cy="4671934"/>
          </a:xfrm>
          <a:prstGeom prst="rect">
            <a:avLst/>
          </a:prstGeom>
        </p:spPr>
      </p:pic>
      <p:pic>
        <p:nvPicPr>
          <p:cNvPr id="12" name="Picture 11" descr="A close up of an animal&#10;&#10;Description automatically generated">
            <a:extLst>
              <a:ext uri="{FF2B5EF4-FFF2-40B4-BE49-F238E27FC236}">
                <a16:creationId xmlns:a16="http://schemas.microsoft.com/office/drawing/2014/main" id="{EB715337-E7FC-2544-91A7-EEB0FAFBF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604" y="3699269"/>
            <a:ext cx="5135151" cy="28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5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B118D45-0C49-854E-B078-58592FA6E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1" b="6221"/>
          <a:stretch/>
        </p:blipFill>
        <p:spPr>
          <a:xfrm>
            <a:off x="18958" y="0"/>
            <a:ext cx="12154083" cy="685800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668B7B-D099-E94B-BAA1-3BF482C88252}"/>
              </a:ext>
            </a:extLst>
          </p:cNvPr>
          <p:cNvSpPr/>
          <p:nvPr/>
        </p:nvSpPr>
        <p:spPr>
          <a:xfrm>
            <a:off x="434044" y="297141"/>
            <a:ext cx="6446318" cy="1277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latin typeface="Comic Sans MS" panose="030F0702030302020204" pitchFamily="66" charset="0"/>
              </a:rPr>
              <a:t>Waffle’s Seaside Adventure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Comic Sans MS" panose="030F0702030302020204" pitchFamily="66" charset="0"/>
              </a:rPr>
              <a:t>Friday: Ice cream </a:t>
            </a:r>
            <a:r>
              <a:rPr lang="en-US" sz="3600" dirty="0">
                <a:latin typeface="ABeeZee" panose="02000000000000000000" pitchFamily="2" charset="0"/>
              </a:rPr>
              <a:t>Sundaes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C6B2647-9047-B84F-8A65-2BFBC5C217B4}"/>
              </a:ext>
            </a:extLst>
          </p:cNvPr>
          <p:cNvSpPr/>
          <p:nvPr/>
        </p:nvSpPr>
        <p:spPr>
          <a:xfrm>
            <a:off x="367091" y="2011893"/>
            <a:ext cx="4780418" cy="10049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Make an ice cream sundae.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74FBE1B-6493-894D-84ED-3607CF2A0D1F}"/>
              </a:ext>
            </a:extLst>
          </p:cNvPr>
          <p:cNvSpPr/>
          <p:nvPr/>
        </p:nvSpPr>
        <p:spPr>
          <a:xfrm>
            <a:off x="434044" y="3454369"/>
            <a:ext cx="4521730" cy="31961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Aft>
                <a:spcPts val="600"/>
              </a:spcAft>
            </a:pPr>
            <a:r>
              <a:rPr lang="en-US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Instructions </a:t>
            </a:r>
          </a:p>
          <a:p>
            <a:pPr algn="ctr">
              <a:spcAft>
                <a:spcPts val="600"/>
              </a:spcAft>
            </a:pPr>
            <a:endParaRPr lang="en-US" sz="4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Put some scoops of ice cream in a bowl.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Chop up some fruit and add it to the bowl.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Add some toppings.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Eat with a spoon</a:t>
            </a:r>
            <a:r>
              <a:rPr lang="en-US" sz="4500" dirty="0">
                <a:solidFill>
                  <a:schemeClr val="tx1"/>
                </a:solidFill>
                <a:latin typeface="ABeeZee" panose="02000000000000000000" pitchFamily="2" charset="0"/>
              </a:rPr>
              <a:t>.</a:t>
            </a:r>
          </a:p>
          <a:p>
            <a:pPr algn="ctr"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ABeeZee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Store Menu | DŌ, Cookie Dough Confections">
            <a:extLst>
              <a:ext uri="{FF2B5EF4-FFF2-40B4-BE49-F238E27FC236}">
                <a16:creationId xmlns:a16="http://schemas.microsoft.com/office/drawing/2014/main" id="{E4F06B51-C93D-544D-8622-A928DDD0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01" y="2331954"/>
            <a:ext cx="4526046" cy="45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 up of a stuffed animal&#10;&#10;Description automatically generated">
            <a:extLst>
              <a:ext uri="{FF2B5EF4-FFF2-40B4-BE49-F238E27FC236}">
                <a16:creationId xmlns:a16="http://schemas.microsoft.com/office/drawing/2014/main" id="{91711733-A17B-0D47-B52A-B5514394E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731" y="623457"/>
            <a:ext cx="3645701" cy="49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47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190</Words>
  <Application>Microsoft Office PowerPoint</Application>
  <PresentationFormat>Widescreen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ABeeZee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Sargent</dc:creator>
  <cp:lastModifiedBy>profile</cp:lastModifiedBy>
  <cp:revision>3</cp:revision>
  <dcterms:modified xsi:type="dcterms:W3CDTF">2020-09-08T15:48:41Z</dcterms:modified>
</cp:coreProperties>
</file>