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04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3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86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51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69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2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15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58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6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97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26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530E-4DBC-4186-946F-9D8C427C3BF5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D0F1-429D-4E2C-831C-9FBA79C3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07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68" y="224775"/>
            <a:ext cx="4879928" cy="64842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83381" y="429965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en-GB" b="1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All in my head</a:t>
            </a:r>
          </a:p>
          <a:p>
            <a:pPr fontAlgn="base"/>
            <a:endParaRPr lang="en-GB" dirty="0">
              <a:solidFill>
                <a:srgbClr val="212121"/>
              </a:solidFill>
              <a:latin typeface="Segoe UI" panose="020B0502040204020203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212121"/>
                </a:solidFill>
                <a:latin typeface="Segoe UI" panose="020B0502040204020203" pitchFamily="34" charset="0"/>
              </a:rPr>
              <a:t>D</a:t>
            </a:r>
            <a:r>
              <a:rPr lang="en-GB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raw a self portrait or print off a picture of student’s head.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GB" b="0" i="0" dirty="0" smtClean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212121"/>
                </a:solidFill>
                <a:latin typeface="Segoe UI" panose="020B0502040204020203" pitchFamily="34" charset="0"/>
              </a:rPr>
              <a:t>D</a:t>
            </a:r>
            <a:r>
              <a:rPr lang="en-GB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iscuss lockdown,  how are we feeling, what are we thing about.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endParaRPr lang="en-GB" dirty="0">
              <a:solidFill>
                <a:srgbClr val="212121"/>
              </a:solidFill>
              <a:latin typeface="Segoe UI" panose="020B0502040204020203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GB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Add a hair strand to state activity they liked or feeling they felt during lockdown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212121"/>
                </a:solidFill>
                <a:latin typeface="Segoe UI" panose="020B0502040204020203" pitchFamily="34" charset="0"/>
              </a:rPr>
              <a:t>C</a:t>
            </a:r>
            <a:r>
              <a:rPr lang="en-GB" b="0" i="0" dirty="0" smtClean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hoose different typography (the way words are written) for different feelings</a:t>
            </a:r>
          </a:p>
          <a:p>
            <a:pPr fontAlgn="base"/>
            <a:endParaRPr lang="en-GB" dirty="0">
              <a:solidFill>
                <a:srgbClr val="212121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GB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/>
            </a:r>
            <a:br>
              <a:rPr lang="en-GB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24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profile</dc:creator>
  <cp:lastModifiedBy>profile</cp:lastModifiedBy>
  <cp:revision>4</cp:revision>
  <dcterms:created xsi:type="dcterms:W3CDTF">2020-09-08T15:39:44Z</dcterms:created>
  <dcterms:modified xsi:type="dcterms:W3CDTF">2020-09-08T16:09:20Z</dcterms:modified>
</cp:coreProperties>
</file>