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2" r:id="rId5"/>
    <p:sldId id="273" r:id="rId6"/>
    <p:sldId id="274" r:id="rId7"/>
    <p:sldId id="275" r:id="rId8"/>
    <p:sldId id="27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9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3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0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4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2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4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6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A295-AC02-4EEA-9677-674B9F8E8FC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3E3D-632B-4956-AA8F-C9BAA5F8E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5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jsywud-MA" TargetMode="External"/><Relationship Id="rId2" Type="http://schemas.openxmlformats.org/officeDocument/2006/relationships/hyperlink" Target="https://www.youtube.com/watch?v=mndDbN60Ei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fcS90NHCq0" TargetMode="External"/><Relationship Id="rId4" Type="http://schemas.openxmlformats.org/officeDocument/2006/relationships/hyperlink" Target="https://www.youtube.com/watch?v=kiV3J_e977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Hr8qNU9Q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2278" y="1742173"/>
            <a:ext cx="5248977" cy="24857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Australia </a:t>
            </a:r>
            <a:r>
              <a:rPr lang="en-US" dirty="0" smtClean="0"/>
              <a:t>and Samoa from </a:t>
            </a:r>
            <a:r>
              <a:rPr lang="en-US" dirty="0" smtClean="0"/>
              <a:t>Home!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255" y="5257800"/>
            <a:ext cx="9144000" cy="1655762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October 2020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6" y="405981"/>
            <a:ext cx="5120077" cy="3821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27897" y="580890"/>
            <a:ext cx="3380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Friday is World Mental Health </a:t>
            </a:r>
            <a:r>
              <a:rPr lang="en-GB" dirty="0" smtClean="0"/>
              <a:t>Day</a:t>
            </a:r>
          </a:p>
          <a:p>
            <a:r>
              <a:rPr lang="en-GB" dirty="0" smtClean="0"/>
              <a:t>Wear yellow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011" y="290153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1 – </a:t>
            </a:r>
            <a:r>
              <a:rPr lang="en-GB" dirty="0" smtClean="0"/>
              <a:t>Science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7096" y="1477282"/>
            <a:ext cx="3237783" cy="435133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26923"/>
              </p:ext>
            </p:extLst>
          </p:nvPr>
        </p:nvGraphicFramePr>
        <p:xfrm>
          <a:off x="1876735" y="1477282"/>
          <a:ext cx="5230361" cy="438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361">
                  <a:extLst>
                    <a:ext uri="{9D8B030D-6E8A-4147-A177-3AD203B41FA5}">
                      <a16:colId xmlns:a16="http://schemas.microsoft.com/office/drawing/2014/main" val="3755212510"/>
                    </a:ext>
                  </a:extLst>
                </a:gridCol>
              </a:tblGrid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All</a:t>
                      </a:r>
                      <a:r>
                        <a:rPr lang="en-GB" b="1" baseline="0" dirty="0" smtClean="0"/>
                        <a:t> will be able to develop their knowledge of </a:t>
                      </a:r>
                      <a:r>
                        <a:rPr lang="en-GB" b="1" baseline="0" dirty="0" smtClean="0"/>
                        <a:t>science</a:t>
                      </a:r>
                      <a:endParaRPr lang="en-GB" b="1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87692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Most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will be able to show their understanding of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how sound can cause reactions</a:t>
                      </a:r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54134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Some will be able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pick their own music to go with clips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9979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0422538-53B4-4CA5-A637-E1DBC3F28509}"/>
              </a:ext>
            </a:extLst>
          </p:cNvPr>
          <p:cNvSpPr/>
          <p:nvPr/>
        </p:nvSpPr>
        <p:spPr>
          <a:xfrm>
            <a:off x="7107096" y="1707380"/>
            <a:ext cx="622601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Keywords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88184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Biology</a:t>
            </a:r>
          </a:p>
          <a:p>
            <a:endParaRPr lang="en-GB" dirty="0" smtClean="0"/>
          </a:p>
          <a:p>
            <a:r>
              <a:rPr lang="en-GB" dirty="0" smtClean="0"/>
              <a:t>Neurologic</a:t>
            </a:r>
          </a:p>
          <a:p>
            <a:endParaRPr lang="en-GB" dirty="0"/>
          </a:p>
          <a:p>
            <a:r>
              <a:rPr lang="en-GB" dirty="0"/>
              <a:t>physiologic </a:t>
            </a:r>
            <a:r>
              <a:rPr lang="en-GB" dirty="0" smtClean="0"/>
              <a:t>responses</a:t>
            </a:r>
          </a:p>
          <a:p>
            <a:endParaRPr lang="en-GB" dirty="0"/>
          </a:p>
          <a:p>
            <a:r>
              <a:rPr lang="en-GB" dirty="0" smtClean="0"/>
              <a:t>Heartrate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69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Movie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Movies are amazing: a good movie </a:t>
            </a:r>
            <a:r>
              <a:rPr lang="en-GB" dirty="0" smtClean="0"/>
              <a:t>can make </a:t>
            </a:r>
            <a:r>
              <a:rPr lang="en-GB" dirty="0"/>
              <a:t>you laugh, cry or jump in surprise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But how do they do it? The music </a:t>
            </a:r>
            <a:r>
              <a:rPr lang="en-GB" dirty="0" smtClean="0"/>
              <a:t>you are </a:t>
            </a:r>
            <a:r>
              <a:rPr lang="en-GB" dirty="0"/>
              <a:t>listening to plays a big part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This programme investigates </a:t>
            </a:r>
            <a:r>
              <a:rPr lang="en-GB" dirty="0" smtClean="0"/>
              <a:t>the design </a:t>
            </a:r>
            <a:r>
              <a:rPr lang="en-GB" dirty="0"/>
              <a:t>and technology that goes </a:t>
            </a:r>
            <a:r>
              <a:rPr lang="en-GB" dirty="0" smtClean="0"/>
              <a:t>into making </a:t>
            </a:r>
            <a:r>
              <a:rPr lang="en-GB" dirty="0"/>
              <a:t>movies sound good – </a:t>
            </a:r>
            <a:r>
              <a:rPr lang="en-GB" dirty="0" smtClean="0"/>
              <a:t>from understanding </a:t>
            </a:r>
            <a:r>
              <a:rPr lang="en-GB" dirty="0"/>
              <a:t>how soundtracks </a:t>
            </a:r>
            <a:r>
              <a:rPr lang="en-GB" dirty="0" smtClean="0"/>
              <a:t>can make </a:t>
            </a:r>
            <a:r>
              <a:rPr lang="en-GB" dirty="0"/>
              <a:t>you feel a particular emotion, </a:t>
            </a:r>
            <a:r>
              <a:rPr lang="en-GB" dirty="0" smtClean="0"/>
              <a:t>to how </a:t>
            </a:r>
            <a:r>
              <a:rPr lang="en-GB" dirty="0"/>
              <a:t>cinemas are designed to make </a:t>
            </a:r>
            <a:r>
              <a:rPr lang="en-GB" dirty="0" smtClean="0"/>
              <a:t>your movie </a:t>
            </a:r>
            <a:r>
              <a:rPr lang="en-GB" dirty="0"/>
              <a:t>experience intense.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34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 descr="Movie Music resource pack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69719" r="42843" b="2509"/>
          <a:stretch/>
        </p:blipFill>
        <p:spPr>
          <a:xfrm>
            <a:off x="641222" y="607026"/>
            <a:ext cx="10822438" cy="5477692"/>
          </a:xfrm>
        </p:spPr>
      </p:pic>
    </p:spTree>
    <p:extLst>
      <p:ext uri="{BB962C8B-B14F-4D97-AF65-F5344CB8AC3E}">
        <p14:creationId xmlns:p14="http://schemas.microsoft.com/office/powerpoint/2010/main" val="72507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kind of music most often accompanies sad scenes? Action </a:t>
            </a:r>
            <a:r>
              <a:rPr lang="en-GB" dirty="0" smtClean="0"/>
              <a:t>scenes? Scary </a:t>
            </a:r>
            <a:r>
              <a:rPr lang="en-GB" dirty="0"/>
              <a:t>scenes? Happy scenes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How does music influence the way we experience a film?</a:t>
            </a:r>
          </a:p>
        </p:txBody>
      </p:sp>
    </p:spTree>
    <p:extLst>
      <p:ext uri="{BB962C8B-B14F-4D97-AF65-F5344CB8AC3E}">
        <p14:creationId xmlns:p14="http://schemas.microsoft.com/office/powerpoint/2010/main" val="395469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Movie magic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www.youtube.com/watch?v=mndDbN60Eiw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www.youtube.com/watch?v=SOjsywud-MA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www.youtube.com/watch?v=kiV3J_e977Q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www.youtube.com/watch?v=7fcS90NHCq0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your heart rate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www.youtube.com/watch?v=AHHr8qNU9QY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3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87" y="496389"/>
            <a:ext cx="2579667" cy="730670"/>
          </a:xfrm>
        </p:spPr>
        <p:txBody>
          <a:bodyPr/>
          <a:lstStyle/>
          <a:p>
            <a:r>
              <a:rPr lang="en-GB" dirty="0" smtClean="0"/>
              <a:t>Challenge </a:t>
            </a:r>
            <a:endParaRPr lang="en-GB" dirty="0"/>
          </a:p>
        </p:txBody>
      </p:sp>
      <p:pic>
        <p:nvPicPr>
          <p:cNvPr id="7" name="Content Placeholder 6" descr="Movie Music resource pack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24119" r="45276" b="9376"/>
          <a:stretch/>
        </p:blipFill>
        <p:spPr>
          <a:xfrm>
            <a:off x="729691" y="1227059"/>
            <a:ext cx="3762104" cy="4937761"/>
          </a:xfrm>
        </p:spPr>
      </p:pic>
      <p:pic>
        <p:nvPicPr>
          <p:cNvPr id="8" name="Picture 7" descr="Movie Music resource pack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30167" r="44775" b="35573"/>
          <a:stretch/>
        </p:blipFill>
        <p:spPr>
          <a:xfrm>
            <a:off x="5066314" y="1071153"/>
            <a:ext cx="6101337" cy="41888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6314" y="5452743"/>
            <a:ext cx="6101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Try this with anyone who is in the house and bring the results at 2pm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4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211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Class Australia and Samoa from Home!</vt:lpstr>
      <vt:lpstr>Lesson 1 – Science</vt:lpstr>
      <vt:lpstr>Keywords </vt:lpstr>
      <vt:lpstr>Movie Music</vt:lpstr>
      <vt:lpstr>PowerPoint Presentation</vt:lpstr>
      <vt:lpstr>Questions </vt:lpstr>
      <vt:lpstr>Movie magic </vt:lpstr>
      <vt:lpstr>Taking your heart rate </vt:lpstr>
      <vt:lpstr>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Australia from Home!</dc:title>
  <dc:creator>itadmin</dc:creator>
  <cp:lastModifiedBy>itadmin</cp:lastModifiedBy>
  <cp:revision>24</cp:revision>
  <dcterms:created xsi:type="dcterms:W3CDTF">2020-10-01T17:12:59Z</dcterms:created>
  <dcterms:modified xsi:type="dcterms:W3CDTF">2020-10-05T20:05:06Z</dcterms:modified>
</cp:coreProperties>
</file>