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</p:sldIdLst>
  <p:sldSz cx="9906000" cy="6858000" type="A4"/>
  <p:notesSz cx="9926638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3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08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032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39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0613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3263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87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8859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79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349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053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6235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5388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4836-8B87-4076-90CC-7DC030049A4A}" type="datetimeFigureOut">
              <a:rPr lang="en-GB" smtClean="0"/>
              <a:t>08/09/2020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9AD0BE-8A20-469E-8AF2-2389267E1D1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81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2" name="Rectangle 1"/>
          <p:cNvSpPr/>
          <p:nvPr/>
        </p:nvSpPr>
        <p:spPr>
          <a:xfrm>
            <a:off x="2298321" y="318081"/>
            <a:ext cx="5250155" cy="954107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2783" y="1478744"/>
            <a:ext cx="9466294" cy="4607076"/>
            <a:chOff x="242783" y="1478744"/>
            <a:chExt cx="9466294" cy="460707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783" y="1478744"/>
              <a:ext cx="7629525" cy="18097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783" y="3256895"/>
              <a:ext cx="5886450" cy="28289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9233" y="3256895"/>
              <a:ext cx="3579844" cy="1381694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73825" y="2161043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72680" y="2123868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72494" y="2082626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36" name="TextBox 35"/>
          <p:cNvSpPr txBox="1">
            <a:spLocks noChangeAspect="1"/>
          </p:cNvSpPr>
          <p:nvPr/>
        </p:nvSpPr>
        <p:spPr>
          <a:xfrm>
            <a:off x="850271" y="2130993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7" name="TextBox 36"/>
          <p:cNvSpPr txBox="1">
            <a:spLocks noChangeAspect="1"/>
          </p:cNvSpPr>
          <p:nvPr/>
        </p:nvSpPr>
        <p:spPr>
          <a:xfrm>
            <a:off x="2989413" y="213099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8" name="TextBox 37"/>
          <p:cNvSpPr txBox="1">
            <a:spLocks noChangeAspect="1"/>
          </p:cNvSpPr>
          <p:nvPr/>
        </p:nvSpPr>
        <p:spPr>
          <a:xfrm>
            <a:off x="5203915" y="212238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39" name="TextBox 38"/>
          <p:cNvSpPr txBox="1">
            <a:spLocks noChangeAspect="1"/>
          </p:cNvSpPr>
          <p:nvPr/>
        </p:nvSpPr>
        <p:spPr>
          <a:xfrm>
            <a:off x="369877" y="382504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0" name="TextBox 39"/>
          <p:cNvSpPr txBox="1">
            <a:spLocks noChangeAspect="1"/>
          </p:cNvSpPr>
          <p:nvPr/>
        </p:nvSpPr>
        <p:spPr>
          <a:xfrm>
            <a:off x="6136395" y="3763812"/>
            <a:ext cx="166254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1" name="TextBox 40"/>
          <p:cNvSpPr txBox="1">
            <a:spLocks noChangeAspect="1"/>
          </p:cNvSpPr>
          <p:nvPr/>
        </p:nvSpPr>
        <p:spPr>
          <a:xfrm>
            <a:off x="3047603" y="4238006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2" name="TextBox 41"/>
          <p:cNvSpPr txBox="1">
            <a:spLocks noChangeAspect="1"/>
          </p:cNvSpPr>
          <p:nvPr/>
        </p:nvSpPr>
        <p:spPr>
          <a:xfrm>
            <a:off x="3047602" y="4682201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3" name="TextBox 42"/>
          <p:cNvSpPr txBox="1">
            <a:spLocks noChangeAspect="1"/>
          </p:cNvSpPr>
          <p:nvPr/>
        </p:nvSpPr>
        <p:spPr>
          <a:xfrm>
            <a:off x="3047601" y="5154038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  <p:sp>
        <p:nvSpPr>
          <p:cNvPr id="44" name="TextBox 43"/>
          <p:cNvSpPr txBox="1">
            <a:spLocks noChangeAspect="1"/>
          </p:cNvSpPr>
          <p:nvPr/>
        </p:nvSpPr>
        <p:spPr>
          <a:xfrm>
            <a:off x="3047601" y="5631713"/>
            <a:ext cx="25436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 smtClean="0">
                <a:solidFill>
                  <a:srgbClr val="0070C0"/>
                </a:solidFill>
              </a:rPr>
              <a:t>Answer here</a:t>
            </a:r>
            <a:endParaRPr lang="en-GB" sz="1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8116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You are logged in as a user with default subscription. Kahoot homepage."/>
          <p:cNvSpPr>
            <a:spLocks noChangeAspect="1" noChangeArrowheads="1"/>
          </p:cNvSpPr>
          <p:nvPr/>
        </p:nvSpPr>
        <p:spPr bwMode="auto">
          <a:xfrm>
            <a:off x="126405" y="525562"/>
            <a:ext cx="247650" cy="24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endParaRPr lang="en-GB" sz="1463"/>
          </a:p>
        </p:txBody>
      </p:sp>
      <p:sp>
        <p:nvSpPr>
          <p:cNvPr id="6" name="TextBox 5"/>
          <p:cNvSpPr txBox="1"/>
          <p:nvPr/>
        </p:nvSpPr>
        <p:spPr>
          <a:xfrm>
            <a:off x="3587575" y="19397"/>
            <a:ext cx="2363891" cy="317459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square" rtlCol="0">
            <a:spAutoFit/>
          </a:bodyPr>
          <a:lstStyle/>
          <a:p>
            <a:r>
              <a:rPr lang="en-GB" sz="1463" dirty="0" err="1" smtClean="0">
                <a:latin typeface="Century Gothic" panose="020B0502020202020204" pitchFamily="34" charset="0"/>
              </a:rPr>
              <a:t>Covid</a:t>
            </a:r>
            <a:r>
              <a:rPr lang="en-GB" sz="1463" dirty="0" smtClean="0">
                <a:latin typeface="Century Gothic" panose="020B0502020202020204" pitchFamily="34" charset="0"/>
              </a:rPr>
              <a:t> comprehension</a:t>
            </a:r>
            <a:endParaRPr lang="en-GB" sz="1463" dirty="0">
              <a:latin typeface="Century Gothic" panose="020B05020202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999069" y="6483994"/>
            <a:ext cx="360861" cy="290050"/>
          </a:xfrm>
          <a:prstGeom prst="roundRect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4295" tIns="37148" rIns="74295" bIns="3714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463"/>
          </a:p>
        </p:txBody>
      </p:sp>
      <p:sp>
        <p:nvSpPr>
          <p:cNvPr id="17" name="Rectangle 16"/>
          <p:cNvSpPr/>
          <p:nvPr/>
        </p:nvSpPr>
        <p:spPr>
          <a:xfrm>
            <a:off x="7489672" y="6492373"/>
            <a:ext cx="1561646" cy="3174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63" dirty="0">
                <a:latin typeface="Century Gothic" panose="020B0502020202020204" pitchFamily="34" charset="0"/>
              </a:rPr>
              <a:t>Self assessment</a:t>
            </a:r>
            <a:endParaRPr lang="en-GB" sz="1463" dirty="0"/>
          </a:p>
        </p:txBody>
      </p:sp>
      <p:sp>
        <p:nvSpPr>
          <p:cNvPr id="2" name="Rectangle 1"/>
          <p:cNvSpPr/>
          <p:nvPr/>
        </p:nvSpPr>
        <p:spPr>
          <a:xfrm>
            <a:off x="2298321" y="318081"/>
            <a:ext cx="5250155" cy="954107"/>
          </a:xfrm>
          <a:prstGeom prst="rect">
            <a:avLst/>
          </a:prstGeom>
          <a:solidFill>
            <a:srgbClr val="FFFFCC"/>
          </a:solidFill>
          <a:effectLst>
            <a:softEdge rad="63500"/>
          </a:effectLst>
        </p:spPr>
        <p:txBody>
          <a:bodyPr wrap="none">
            <a:spAutoFit/>
          </a:bodyPr>
          <a:lstStyle/>
          <a:p>
            <a:r>
              <a:rPr lang="en-GB" sz="1400" dirty="0" smtClean="0">
                <a:latin typeface="Century Gothic" panose="020B0502020202020204" pitchFamily="34" charset="0"/>
              </a:rPr>
              <a:t>Watch the videos and listen to the PowerPoint.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Use it to help you answer these questions.</a:t>
            </a:r>
          </a:p>
          <a:p>
            <a:r>
              <a:rPr lang="en-GB" sz="1400" dirty="0" smtClean="0">
                <a:latin typeface="Century Gothic" panose="020B0502020202020204" pitchFamily="34" charset="0"/>
              </a:rPr>
              <a:t>Some of them you might need to research on your own </a:t>
            </a:r>
            <a:r>
              <a:rPr lang="en-GB" sz="1400" dirty="0" smtClean="0">
                <a:latin typeface="Century Gothic" panose="020B0502020202020204" pitchFamily="34" charset="0"/>
                <a:sym typeface="Wingdings" panose="05000000000000000000" pitchFamily="2" charset="2"/>
              </a:rPr>
              <a:t> </a:t>
            </a:r>
            <a:endParaRPr lang="en-GB" sz="1400" dirty="0" smtClean="0">
              <a:latin typeface="Century Gothic" panose="020B0502020202020204" pitchFamily="34" charset="0"/>
            </a:endParaRPr>
          </a:p>
          <a:p>
            <a:endParaRPr lang="en-GB" sz="1400" dirty="0"/>
          </a:p>
        </p:txBody>
      </p:sp>
      <p:sp>
        <p:nvSpPr>
          <p:cNvPr id="32" name="TextBox 31"/>
          <p:cNvSpPr txBox="1">
            <a:spLocks noChangeAspect="1"/>
          </p:cNvSpPr>
          <p:nvPr/>
        </p:nvSpPr>
        <p:spPr>
          <a:xfrm>
            <a:off x="126405" y="77155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Name: </a:t>
            </a:r>
            <a:endParaRPr lang="en-GB" sz="1600" b="1" dirty="0"/>
          </a:p>
        </p:txBody>
      </p:sp>
      <p:sp>
        <p:nvSpPr>
          <p:cNvPr id="33" name="TextBox 32"/>
          <p:cNvSpPr txBox="1">
            <a:spLocks noChangeAspect="1"/>
          </p:cNvSpPr>
          <p:nvPr/>
        </p:nvSpPr>
        <p:spPr>
          <a:xfrm>
            <a:off x="7966139" y="145491"/>
            <a:ext cx="1662545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/>
              <a:t>Date:  </a:t>
            </a:r>
            <a:endParaRPr lang="en-GB" sz="1600" b="1" dirty="0"/>
          </a:p>
        </p:txBody>
      </p:sp>
      <p:grpSp>
        <p:nvGrpSpPr>
          <p:cNvPr id="12" name="Group 11"/>
          <p:cNvGrpSpPr/>
          <p:nvPr/>
        </p:nvGrpSpPr>
        <p:grpSpPr>
          <a:xfrm>
            <a:off x="242783" y="1478744"/>
            <a:ext cx="9466294" cy="4607076"/>
            <a:chOff x="242783" y="1478744"/>
            <a:chExt cx="9466294" cy="4607076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42783" y="1478744"/>
              <a:ext cx="7629525" cy="1809750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42783" y="3256895"/>
              <a:ext cx="5886450" cy="2828925"/>
            </a:xfrm>
            <a:prstGeom prst="rect">
              <a:avLst/>
            </a:prstGeom>
          </p:spPr>
        </p:pic>
        <p:pic>
          <p:nvPicPr>
            <p:cNvPr id="8" name="Pictur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29233" y="3256895"/>
              <a:ext cx="3579844" cy="1381694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473825" y="2161043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2872680" y="2123868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372494" y="2082626"/>
              <a:ext cx="1097280" cy="30783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2799419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303</TotalTime>
  <Words>94</Words>
  <Application>Microsoft Office PowerPoint</Application>
  <PresentationFormat>A4 Paper (210x297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PowerPoint Presentation</vt:lpstr>
      <vt:lpstr>PowerPoint Presentation</vt:lpstr>
    </vt:vector>
  </TitlesOfParts>
  <Company>Abbot's Lea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profile</dc:creator>
  <cp:lastModifiedBy>profile</cp:lastModifiedBy>
  <cp:revision>10</cp:revision>
  <cp:lastPrinted>2020-09-08T11:36:39Z</cp:lastPrinted>
  <dcterms:created xsi:type="dcterms:W3CDTF">2020-09-08T11:16:33Z</dcterms:created>
  <dcterms:modified xsi:type="dcterms:W3CDTF">2020-09-08T16:23:29Z</dcterms:modified>
</cp:coreProperties>
</file>