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8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84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7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83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9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5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4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3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5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1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8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B320-E6E0-408B-AB68-49F9E634ACA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74BAAF-399F-4449-8DD2-06538FAC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4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313094"/>
            <a:ext cx="7766936" cy="1646302"/>
          </a:xfrm>
        </p:spPr>
        <p:txBody>
          <a:bodyPr/>
          <a:lstStyle/>
          <a:p>
            <a:r>
              <a:rPr lang="en-GB" dirty="0" smtClean="0"/>
              <a:t>Crossing the Road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LO: To look at the different types of crossing for pedestrians and how we use them and also how we use them as drivers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8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00" y="135775"/>
            <a:ext cx="8596668" cy="1320800"/>
          </a:xfrm>
        </p:spPr>
        <p:txBody>
          <a:bodyPr/>
          <a:lstStyle/>
          <a:p>
            <a:r>
              <a:rPr lang="en-GB" dirty="0" smtClean="0"/>
              <a:t>Zebra Crossing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19" t="25391" r="33657" b="4156"/>
          <a:stretch/>
        </p:blipFill>
        <p:spPr>
          <a:xfrm>
            <a:off x="935029" y="796175"/>
            <a:ext cx="7701895" cy="60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90" t="22587" r="33820" b="8419"/>
          <a:stretch/>
        </p:blipFill>
        <p:spPr>
          <a:xfrm>
            <a:off x="672409" y="151938"/>
            <a:ext cx="8321964" cy="6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Warden Crossing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64" t="48767" r="32593" b="32963"/>
          <a:stretch/>
        </p:blipFill>
        <p:spPr>
          <a:xfrm>
            <a:off x="174259" y="1525077"/>
            <a:ext cx="9389533" cy="187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214" t="13210" r="2593" b="45473"/>
          <a:stretch/>
        </p:blipFill>
        <p:spPr>
          <a:xfrm>
            <a:off x="2468880" y="3634686"/>
            <a:ext cx="4752569" cy="28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Pelican Crossing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26" t="35740" r="33380" b="41852"/>
          <a:stretch/>
        </p:blipFill>
        <p:spPr>
          <a:xfrm>
            <a:off x="340167" y="1270000"/>
            <a:ext cx="9271002" cy="2305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610" t="25597" r="24214" b="35154"/>
          <a:stretch/>
        </p:blipFill>
        <p:spPr>
          <a:xfrm>
            <a:off x="1536123" y="3789587"/>
            <a:ext cx="6879089" cy="29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Puffin Crossing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72" t="34074" r="33712" b="54239"/>
          <a:stretch/>
        </p:blipFill>
        <p:spPr>
          <a:xfrm>
            <a:off x="278746" y="1439026"/>
            <a:ext cx="9201766" cy="1202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19" t="17161" r="39352" b="37407"/>
          <a:stretch/>
        </p:blipFill>
        <p:spPr>
          <a:xfrm>
            <a:off x="1263534" y="2641293"/>
            <a:ext cx="6879937" cy="39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79" y="360218"/>
            <a:ext cx="8596668" cy="1320800"/>
          </a:xfrm>
        </p:spPr>
        <p:txBody>
          <a:bodyPr/>
          <a:lstStyle/>
          <a:p>
            <a:r>
              <a:rPr lang="en-GB" dirty="0" smtClean="0"/>
              <a:t>Toucan Crossing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158" t="30988" r="33842" b="12748"/>
          <a:stretch/>
        </p:blipFill>
        <p:spPr>
          <a:xfrm>
            <a:off x="573579" y="1198259"/>
            <a:ext cx="8373419" cy="53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24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39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Crossing the Road</vt:lpstr>
      <vt:lpstr>Zebra Crossing </vt:lpstr>
      <vt:lpstr>PowerPoint Presentation</vt:lpstr>
      <vt:lpstr>School Warden Crossing</vt:lpstr>
      <vt:lpstr>Pelican Crossing</vt:lpstr>
      <vt:lpstr>Puffin Crossing</vt:lpstr>
      <vt:lpstr>Toucan Crossing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the Road</dc:title>
  <dc:creator>profile</dc:creator>
  <cp:lastModifiedBy>profile</cp:lastModifiedBy>
  <cp:revision>3</cp:revision>
  <dcterms:created xsi:type="dcterms:W3CDTF">2020-10-09T07:17:19Z</dcterms:created>
  <dcterms:modified xsi:type="dcterms:W3CDTF">2020-10-09T07:36:31Z</dcterms:modified>
</cp:coreProperties>
</file>