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2" r:id="rId2"/>
  </p:sldMasterIdLst>
  <p:notesMasterIdLst>
    <p:notesMasterId r:id="rId10"/>
  </p:notesMasterIdLst>
  <p:handoutMasterIdLst>
    <p:handoutMasterId r:id="rId11"/>
  </p:handoutMasterIdLst>
  <p:sldIdLst>
    <p:sldId id="282" r:id="rId3"/>
    <p:sldId id="325" r:id="rId4"/>
    <p:sldId id="346" r:id="rId5"/>
    <p:sldId id="337" r:id="rId6"/>
    <p:sldId id="341" r:id="rId7"/>
    <p:sldId id="350" r:id="rId8"/>
    <p:sldId id="33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9DC3"/>
    <a:srgbClr val="BA0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88140" autoAdjust="0"/>
  </p:normalViewPr>
  <p:slideViewPr>
    <p:cSldViewPr snapToGrid="0">
      <p:cViewPr varScale="1">
        <p:scale>
          <a:sx n="88" d="100"/>
          <a:sy n="88" d="100"/>
        </p:scale>
        <p:origin x="475" y="6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C92607-7D31-4A88-8324-D4F1F1AB20FB}" type="datetimeFigureOut">
              <a:rPr lang="en-US" smtClean="0"/>
              <a:t>4/23/2020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E43393-F8D1-441F-A259-55DD879C7BD4}" type="slidenum">
              <a:rPr lang="en-US" smtClean="0"/>
              <a:t>‹#›</a:t>
            </a:fld>
            <a:endParaRPr lang="en-US"/>
          </a:p>
        </p:txBody>
      </p:sp>
    </p:spTree>
    <p:extLst>
      <p:ext uri="{BB962C8B-B14F-4D97-AF65-F5344CB8AC3E}">
        <p14:creationId xmlns:p14="http://schemas.microsoft.com/office/powerpoint/2010/main" val="88589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44B9D-ECB8-485A-8EB9-C295143F4239}"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BFFCD-AAE1-443B-BA13-18DE53688CD2}" type="slidenum">
              <a:rPr lang="en-US" smtClean="0"/>
              <a:t>‹#›</a:t>
            </a:fld>
            <a:endParaRPr lang="en-US"/>
          </a:p>
        </p:txBody>
      </p:sp>
    </p:spTree>
    <p:extLst>
      <p:ext uri="{BB962C8B-B14F-4D97-AF65-F5344CB8AC3E}">
        <p14:creationId xmlns:p14="http://schemas.microsoft.com/office/powerpoint/2010/main" val="1420946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6BFFCD-AAE1-443B-BA13-18DE53688CD2}" type="slidenum">
              <a:rPr lang="en-US" smtClean="0"/>
              <a:t>2</a:t>
            </a:fld>
            <a:endParaRPr lang="en-US"/>
          </a:p>
        </p:txBody>
      </p:sp>
    </p:spTree>
    <p:extLst>
      <p:ext uri="{BB962C8B-B14F-4D97-AF65-F5344CB8AC3E}">
        <p14:creationId xmlns:p14="http://schemas.microsoft.com/office/powerpoint/2010/main" val="130129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6BFFCD-AAE1-443B-BA13-18DE53688CD2}" type="slidenum">
              <a:rPr lang="en-US" smtClean="0"/>
              <a:t>4</a:t>
            </a:fld>
            <a:endParaRPr lang="en-US"/>
          </a:p>
        </p:txBody>
      </p:sp>
    </p:spTree>
    <p:extLst>
      <p:ext uri="{BB962C8B-B14F-4D97-AF65-F5344CB8AC3E}">
        <p14:creationId xmlns:p14="http://schemas.microsoft.com/office/powerpoint/2010/main" val="2577032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6BFFCD-AAE1-443B-BA13-18DE53688CD2}" type="slidenum">
              <a:rPr lang="en-US" smtClean="0"/>
              <a:t>5</a:t>
            </a:fld>
            <a:endParaRPr lang="en-US"/>
          </a:p>
        </p:txBody>
      </p:sp>
    </p:spTree>
    <p:extLst>
      <p:ext uri="{BB962C8B-B14F-4D97-AF65-F5344CB8AC3E}">
        <p14:creationId xmlns:p14="http://schemas.microsoft.com/office/powerpoint/2010/main" val="289817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29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318269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6623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64741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36F22E-BB51-4670-BCB3-42293818BB7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64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36F22E-BB51-4670-BCB3-42293818BB7B}"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148307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36F22E-BB51-4670-BCB3-42293818BB7B}"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60207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36F22E-BB51-4670-BCB3-42293818BB7B}"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328557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36F22E-BB51-4670-BCB3-42293818BB7B}" type="datetimeFigureOut">
              <a:rPr lang="en-US" smtClean="0"/>
              <a:t>4/23/2020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80792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D36F22E-BB51-4670-BCB3-42293818BB7B}" type="datetimeFigureOut">
              <a:rPr lang="en-US" smtClean="0"/>
              <a:t>4/23/2020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E5E3EDD-439D-4615-88E0-7F5750046975}" type="slidenum">
              <a:rPr lang="en-US" smtClean="0"/>
              <a:t>‹#›</a:t>
            </a:fld>
            <a:endParaRPr lang="en-US"/>
          </a:p>
        </p:txBody>
      </p:sp>
    </p:spTree>
    <p:extLst>
      <p:ext uri="{BB962C8B-B14F-4D97-AF65-F5344CB8AC3E}">
        <p14:creationId xmlns:p14="http://schemas.microsoft.com/office/powerpoint/2010/main" val="316799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36F22E-BB51-4670-BCB3-42293818BB7B}"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198007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36F22E-BB51-4670-BCB3-42293818BB7B}" type="datetimeFigureOut">
              <a:rPr lang="en-US" smtClean="0"/>
              <a:t>4/23/2020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E5E3EDD-439D-4615-88E0-7F575004697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298959"/>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92ZmzD70sOU"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1185671"/>
            <a:ext cx="10058400" cy="3360467"/>
          </a:xfrm>
        </p:spPr>
        <p:txBody>
          <a:bodyPr>
            <a:normAutofit/>
          </a:bodyPr>
          <a:lstStyle/>
          <a:p>
            <a:pPr algn="ctr"/>
            <a:r>
              <a:rPr lang="en-GB" sz="7000" b="1" dirty="0" smtClean="0">
                <a:latin typeface="Arial" panose="020B0604020202020204" pitchFamily="34" charset="0"/>
                <a:cs typeface="Arial" panose="020B0604020202020204" pitchFamily="34" charset="0"/>
              </a:rPr>
              <a:t>Entrepreneurship</a:t>
            </a:r>
            <a:endParaRPr lang="en-GB" sz="7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00051" y="4119418"/>
            <a:ext cx="10058400" cy="2133600"/>
          </a:xfrm>
        </p:spPr>
        <p:txBody>
          <a:bodyPr>
            <a:normAutofit/>
          </a:bodyPr>
          <a:lstStyle/>
          <a:p>
            <a:endParaRPr lang="en-GB" sz="2000" dirty="0" smtClean="0">
              <a:latin typeface="Arial" panose="020B0604020202020204" pitchFamily="34" charset="0"/>
              <a:cs typeface="Arial" panose="020B0604020202020204" pitchFamily="34" charset="0"/>
            </a:endParaRPr>
          </a:p>
          <a:p>
            <a:pPr algn="ctr"/>
            <a:r>
              <a:rPr lang="en-GB" sz="3600" b="1" dirty="0" smtClean="0">
                <a:latin typeface="Arial" panose="020B0604020202020204" pitchFamily="34" charset="0"/>
                <a:cs typeface="Arial" panose="020B0604020202020204" pitchFamily="34" charset="0"/>
              </a:rPr>
              <a:t>2020</a:t>
            </a:r>
          </a:p>
          <a:p>
            <a:pPr algn="ctr"/>
            <a:r>
              <a:rPr lang="en-GB" sz="1600" b="1" dirty="0" smtClean="0">
                <a:latin typeface="Arial" panose="020B0604020202020204" pitchFamily="34" charset="0"/>
                <a:cs typeface="Arial" panose="020B0604020202020204" pitchFamily="34" charset="0"/>
              </a:rPr>
              <a:t>Employability skills</a:t>
            </a:r>
            <a:endParaRPr lang="en-GB" sz="16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9228" y="489849"/>
            <a:ext cx="1980046" cy="2376055"/>
          </a:xfrm>
          <a:prstGeom prst="rect">
            <a:avLst/>
          </a:prstGeom>
        </p:spPr>
      </p:pic>
    </p:spTree>
    <p:extLst>
      <p:ext uri="{BB962C8B-B14F-4D97-AF65-F5344CB8AC3E}">
        <p14:creationId xmlns:p14="http://schemas.microsoft.com/office/powerpoint/2010/main" val="3649017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chemeClr val="tx1"/>
                </a:solidFill>
                <a:latin typeface="Arial" panose="020B0604020202020204" pitchFamily="34" charset="0"/>
                <a:cs typeface="Arial" panose="020B0604020202020204" pitchFamily="34" charset="0"/>
              </a:rPr>
              <a:t>What is </a:t>
            </a:r>
            <a:r>
              <a:rPr lang="en-GB" sz="4000" b="1" dirty="0" smtClean="0">
                <a:solidFill>
                  <a:schemeClr val="tx1"/>
                </a:solidFill>
                <a:latin typeface="Arial" panose="020B0604020202020204" pitchFamily="34" charset="0"/>
                <a:cs typeface="Arial" panose="020B0604020202020204" pitchFamily="34" charset="0"/>
              </a:rPr>
              <a:t>an Entrepreneurship?</a:t>
            </a:r>
            <a:endParaRPr lang="en-GB" sz="4000" b="1" dirty="0">
              <a:solidFill>
                <a:schemeClr val="tx1"/>
              </a:solidFill>
              <a:latin typeface="Arial" panose="020B0604020202020204" pitchFamily="34" charset="0"/>
              <a:cs typeface="Arial" panose="020B0604020202020204" pitchFamily="34" charset="0"/>
            </a:endParaRPr>
          </a:p>
        </p:txBody>
      </p:sp>
      <p:sp>
        <p:nvSpPr>
          <p:cNvPr id="6" name="Content Placeholder 1"/>
          <p:cNvSpPr>
            <a:spLocks noGrp="1"/>
          </p:cNvSpPr>
          <p:nvPr>
            <p:ph idx="1"/>
          </p:nvPr>
        </p:nvSpPr>
        <p:spPr>
          <a:xfrm>
            <a:off x="1184223" y="2382998"/>
            <a:ext cx="4799134" cy="3174999"/>
          </a:xfrm>
        </p:spPr>
        <p:txBody>
          <a:bodyPr>
            <a:normAutofit/>
          </a:bodyPr>
          <a:lstStyle/>
          <a:p>
            <a:pPr marL="0" indent="0">
              <a:buNone/>
            </a:pPr>
            <a:r>
              <a:rPr lang="en-US" dirty="0" smtClean="0"/>
              <a:t>Entrepreneurship </a:t>
            </a:r>
            <a:r>
              <a:rPr lang="en-US" dirty="0"/>
              <a:t>is the process of designing, launching and running a new business, which is often initially a small business. The people who create these businesses are called entrepreneurs.</a:t>
            </a:r>
            <a:endParaRPr lang="en-GB" sz="1800" b="1" dirty="0">
              <a:solidFill>
                <a:srgbClr val="FF0000"/>
              </a:solidFill>
              <a:latin typeface="Arial" panose="020B0604020202020204" pitchFamily="34" charset="0"/>
              <a:cs typeface="Arial" panose="020B0604020202020204" pitchFamily="34" charset="0"/>
            </a:endParaRPr>
          </a:p>
        </p:txBody>
      </p:sp>
      <p:pic>
        <p:nvPicPr>
          <p:cNvPr id="3" name="Picture 2" descr="What is an Entrepreneur?] Besides, I gave them fi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5338" y="2382998"/>
            <a:ext cx="5155474" cy="2577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918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Arial" panose="020B0604020202020204" pitchFamily="34" charset="0"/>
                <a:cs typeface="Arial" panose="020B0604020202020204" pitchFamily="34" charset="0"/>
              </a:rPr>
              <a:t>What </a:t>
            </a:r>
            <a:r>
              <a:rPr lang="en-US" sz="4000" b="1" dirty="0">
                <a:latin typeface="Arial" panose="020B0604020202020204" pitchFamily="34" charset="0"/>
                <a:cs typeface="Arial" panose="020B0604020202020204" pitchFamily="34" charset="0"/>
              </a:rPr>
              <a:t>Are </a:t>
            </a:r>
            <a:r>
              <a:rPr lang="en-US" sz="4000" b="1" dirty="0" smtClean="0">
                <a:latin typeface="Arial" panose="020B0604020202020204" pitchFamily="34" charset="0"/>
                <a:cs typeface="Arial" panose="020B0604020202020204" pitchFamily="34" charset="0"/>
              </a:rPr>
              <a:t>Top 10 Important </a:t>
            </a:r>
            <a:r>
              <a:rPr lang="en-US" sz="4000" b="1" dirty="0">
                <a:latin typeface="Arial" panose="020B0604020202020204" pitchFamily="34" charset="0"/>
                <a:cs typeface="Arial" panose="020B0604020202020204" pitchFamily="34" charset="0"/>
              </a:rPr>
              <a:t>Skills Entrepreneurs Need</a:t>
            </a:r>
            <a:r>
              <a:rPr lang="en-US" sz="4000" b="1" dirty="0" smtClean="0">
                <a:latin typeface="Arial" panose="020B0604020202020204" pitchFamily="34" charset="0"/>
                <a:cs typeface="Arial" panose="020B0604020202020204" pitchFamily="34" charset="0"/>
              </a:rPr>
              <a:t>?</a:t>
            </a:r>
            <a:endParaRPr lang="en-GB"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66057" y="1783020"/>
            <a:ext cx="6992983" cy="4023360"/>
          </a:xfrm>
        </p:spPr>
        <p:txBody>
          <a:bodyPr>
            <a:normAutofit/>
          </a:bodyPr>
          <a:lstStyle/>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Curiosity</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Great entrepreneurs are tasked to discover new problems, reveal potential niche opportunities, refactor their original business process, and innovate. This is contingent on being passionate about different fields of study and business cases outside of one’s comfort zone</a:t>
            </a:r>
            <a:r>
              <a:rPr lang="en-US" sz="1800"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US" sz="1800" b="1" dirty="0">
                <a:latin typeface="Arial" panose="020B0604020202020204" pitchFamily="34" charset="0"/>
                <a:cs typeface="Arial" panose="020B0604020202020204" pitchFamily="34" charset="0"/>
              </a:rPr>
              <a:t>Time management. </a:t>
            </a:r>
            <a:r>
              <a:rPr lang="en-US" sz="1800" dirty="0">
                <a:latin typeface="Arial" panose="020B0604020202020204" pitchFamily="34" charset="0"/>
                <a:cs typeface="Arial" panose="020B0604020202020204" pitchFamily="34" charset="0"/>
              </a:rPr>
              <a:t>Careful priority planning, defining milestones, execution, and iteration are all important. None of that would lead toward progress without the right project management and time allocation methodology that gets the work done</a:t>
            </a:r>
            <a:r>
              <a:rPr lang="en-US" sz="1800"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Strategic </a:t>
            </a:r>
            <a:r>
              <a:rPr lang="en-US" sz="1800" b="1" dirty="0">
                <a:latin typeface="Arial" panose="020B0604020202020204" pitchFamily="34" charset="0"/>
                <a:cs typeface="Arial" panose="020B0604020202020204" pitchFamily="34" charset="0"/>
              </a:rPr>
              <a:t>thinking. </a:t>
            </a:r>
            <a:r>
              <a:rPr lang="en-US" sz="1800" dirty="0">
                <a:latin typeface="Arial" panose="020B0604020202020204" pitchFamily="34" charset="0"/>
                <a:cs typeface="Arial" panose="020B0604020202020204" pitchFamily="34" charset="0"/>
              </a:rPr>
              <a:t>Learning to decompose a problem to its core and reveal opportunities for growth. Figuring out creative solutions and identifying the low-hanging fruits. Defining the scope for an MVP and testing concepts within limited time and with a low budget.</a:t>
            </a:r>
            <a:endParaRPr lang="en-US" sz="1800" b="1" dirty="0" smtClean="0">
              <a:latin typeface="Arial" panose="020B0604020202020204" pitchFamily="34" charset="0"/>
              <a:cs typeface="Arial" panose="020B0604020202020204" pitchFamily="34" charset="0"/>
            </a:endParaRPr>
          </a:p>
        </p:txBody>
      </p:sp>
      <p:pic>
        <p:nvPicPr>
          <p:cNvPr id="2050" name="Picture 2" descr="Essential Skills Needed To Be A NYC Entrepreneur - Rockefelle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6531" y="2845209"/>
            <a:ext cx="4490007" cy="234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76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Top 10 Important Skills Entrepreneurs Need</a:t>
            </a:r>
            <a:endParaRPr lang="en-GB" sz="4000" b="1" dirty="0">
              <a:latin typeface="Arial" panose="020B0604020202020204" pitchFamily="34" charset="0"/>
              <a:cs typeface="Arial" panose="020B0604020202020204" pitchFamily="34" charset="0"/>
            </a:endParaRPr>
          </a:p>
        </p:txBody>
      </p:sp>
      <p:sp>
        <p:nvSpPr>
          <p:cNvPr id="5" name="Content Placeholder 1"/>
          <p:cNvSpPr>
            <a:spLocks noGrp="1"/>
          </p:cNvSpPr>
          <p:nvPr>
            <p:ph idx="1"/>
          </p:nvPr>
        </p:nvSpPr>
        <p:spPr>
          <a:xfrm>
            <a:off x="478972" y="1893569"/>
            <a:ext cx="7602582" cy="4124053"/>
          </a:xfrm>
        </p:spPr>
        <p:txBody>
          <a:bodyPr>
            <a:noAutofit/>
          </a:bodyPr>
          <a:lstStyle/>
          <a:p>
            <a:pPr>
              <a:buFont typeface="Wingdings" panose="05000000000000000000" pitchFamily="2" charset="2"/>
              <a:buChar char="q"/>
            </a:pPr>
            <a:r>
              <a:rPr lang="en-US" sz="1800" b="1" dirty="0">
                <a:latin typeface="Arial" panose="020B0604020202020204" pitchFamily="34" charset="0"/>
                <a:cs typeface="Arial" panose="020B0604020202020204" pitchFamily="34" charset="0"/>
              </a:rPr>
              <a:t>Efficiency. </a:t>
            </a:r>
            <a:r>
              <a:rPr lang="en-US" sz="1800" dirty="0">
                <a:latin typeface="Arial" panose="020B0604020202020204" pitchFamily="34" charset="0"/>
                <a:cs typeface="Arial" panose="020B0604020202020204" pitchFamily="34" charset="0"/>
              </a:rPr>
              <a:t>You need high performance when it comes to solving a problem. Applying the 80/20 rule and other techniques for yielding higher results in less time. Switching between different chores and progressing effectively day-to-day.</a:t>
            </a: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Resilience</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Handling rejections, stress, burnouts, lack of focus, slow progress. Determination and eagerness to fight the same dragon every morning are instrumental when it comes to building a business from scratch.</a:t>
            </a: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Communication</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Crisp and concise communication is paramount for each and every interaction with clients, partners, peers, clients, prospects.</a:t>
            </a: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Networking</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Growing a network facilitates business opportunities, partnership deals, finding subcontractors or future employees. It expands the horizons of PR and conveying the right message on all fronts.</a:t>
            </a:r>
          </a:p>
          <a:p>
            <a:pPr>
              <a:buFont typeface="Wingdings" panose="05000000000000000000" pitchFamily="2" charset="2"/>
              <a:buChar char="q"/>
            </a:pPr>
            <a:endParaRPr lang="en-GB" sz="1800" b="1" dirty="0">
              <a:latin typeface="Arial" panose="020B0604020202020204" pitchFamily="34" charset="0"/>
              <a:cs typeface="Arial" panose="020B0604020202020204" pitchFamily="34" charset="0"/>
            </a:endParaRPr>
          </a:p>
        </p:txBody>
      </p:sp>
      <p:pic>
        <p:nvPicPr>
          <p:cNvPr id="3074" name="Picture 2" descr="Observations in an undemocratic world: An entrepreneur or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8210" y="2246470"/>
            <a:ext cx="3907847" cy="2969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04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Top 10 Important Skills Entrepreneurs Need</a:t>
            </a:r>
            <a:endParaRPr lang="en-US" sz="4000" b="1" dirty="0">
              <a:solidFill>
                <a:schemeClr val="tx1"/>
              </a:solidFill>
              <a:latin typeface="Arial" panose="020B0604020202020204" pitchFamily="34" charset="0"/>
              <a:cs typeface="Arial" panose="020B0604020202020204" pitchFamily="34" charset="0"/>
            </a:endParaRPr>
          </a:p>
        </p:txBody>
      </p:sp>
      <p:sp>
        <p:nvSpPr>
          <p:cNvPr id="6" name="Content Placeholder 1"/>
          <p:cNvSpPr>
            <a:spLocks noGrp="1"/>
          </p:cNvSpPr>
          <p:nvPr>
            <p:ph idx="1"/>
          </p:nvPr>
        </p:nvSpPr>
        <p:spPr>
          <a:xfrm>
            <a:off x="644435" y="2259329"/>
            <a:ext cx="6461760" cy="3453494"/>
          </a:xfrm>
        </p:spPr>
        <p:txBody>
          <a:bodyPr>
            <a:noAutofit/>
          </a:bodyPr>
          <a:lstStyle/>
          <a:p>
            <a:pPr>
              <a:buFont typeface="Wingdings" panose="05000000000000000000" pitchFamily="2" charset="2"/>
              <a:buChar char="q"/>
            </a:pPr>
            <a:r>
              <a:rPr lang="en-US" sz="1800" b="1" dirty="0">
                <a:latin typeface="Arial" panose="020B0604020202020204" pitchFamily="34" charset="0"/>
                <a:cs typeface="Arial" panose="020B0604020202020204" pitchFamily="34" charset="0"/>
              </a:rPr>
              <a:t>Finance. </a:t>
            </a:r>
            <a:r>
              <a:rPr lang="en-US" sz="1800" dirty="0">
                <a:latin typeface="Arial" panose="020B0604020202020204" pitchFamily="34" charset="0"/>
                <a:cs typeface="Arial" panose="020B0604020202020204" pitchFamily="34" charset="0"/>
              </a:rPr>
              <a:t>Finance management will make or break a business. Handling resources properly and carefully assessing investments compared to ROI is a solid requirement for entrepreneurs.</a:t>
            </a: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Branding</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Building a consistent personal and business brand tailored to the right audience. Igniting brand awareness in new verticals.</a:t>
            </a: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Sales</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Being comfortable doing outreach and creating new business opportunities. Finding the right sales channels that convert better and investing heavily in developing them. Building sales funnels and predictable revenue opportunities for growth.</a:t>
            </a:r>
          </a:p>
          <a:p>
            <a:pPr>
              <a:buFont typeface="Wingdings" panose="05000000000000000000" pitchFamily="2" charset="2"/>
              <a:buChar char="q"/>
            </a:pPr>
            <a:endParaRPr lang="en-GB" sz="1800" dirty="0">
              <a:latin typeface="Arial" panose="020B0604020202020204" pitchFamily="34" charset="0"/>
              <a:cs typeface="Arial" panose="020B0604020202020204" pitchFamily="34" charset="0"/>
            </a:endParaRPr>
          </a:p>
        </p:txBody>
      </p:sp>
      <p:pic>
        <p:nvPicPr>
          <p:cNvPr id="4098" name="Picture 2" descr="Top Skills Needed for a Successful Entrepreneur - AfterGradu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6195" y="2554559"/>
            <a:ext cx="4866181" cy="254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138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latin typeface="Arial" panose="020B0604020202020204" pitchFamily="34" charset="0"/>
                <a:cs typeface="Arial" panose="020B0604020202020204" pitchFamily="34" charset="0"/>
              </a:rPr>
              <a:t>What is an entrepreneur?</a:t>
            </a:r>
          </a:p>
        </p:txBody>
      </p:sp>
      <p:sp>
        <p:nvSpPr>
          <p:cNvPr id="5" name="Rectangle 4"/>
          <p:cNvSpPr/>
          <p:nvPr/>
        </p:nvSpPr>
        <p:spPr>
          <a:xfrm>
            <a:off x="8420340" y="2502099"/>
            <a:ext cx="3101947" cy="2308324"/>
          </a:xfrm>
          <a:prstGeom prst="rect">
            <a:avLst/>
          </a:prstGeom>
          <a:noFill/>
        </p:spPr>
        <p:txBody>
          <a:bodyPr wrap="squar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8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Double Click TO Play Video</a:t>
            </a:r>
            <a:endParaRPr lang="en-US"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endParaRPr>
          </a:p>
        </p:txBody>
      </p:sp>
      <p:pic>
        <p:nvPicPr>
          <p:cNvPr id="6" name="92ZmzD70sOU"/>
          <p:cNvPicPr>
            <a:picLocks noGrp="1" noRot="1" noChangeAspect="1"/>
          </p:cNvPicPr>
          <p:nvPr>
            <p:ph idx="1"/>
            <a:videoFile r:link="rId1"/>
          </p:nvPr>
        </p:nvPicPr>
        <p:blipFill>
          <a:blip r:embed="rId3"/>
          <a:stretch>
            <a:fillRect/>
          </a:stretch>
        </p:blipFill>
        <p:spPr>
          <a:xfrm>
            <a:off x="1162277" y="2097405"/>
            <a:ext cx="6884443" cy="3872499"/>
          </a:xfrm>
          <a:prstGeom prst="rect">
            <a:avLst/>
          </a:prstGeom>
        </p:spPr>
      </p:pic>
    </p:spTree>
    <p:extLst>
      <p:ext uri="{BB962C8B-B14F-4D97-AF65-F5344CB8AC3E}">
        <p14:creationId xmlns:p14="http://schemas.microsoft.com/office/powerpoint/2010/main" val="310517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693504"/>
            <a:ext cx="10058400" cy="1631608"/>
          </a:xfrm>
        </p:spPr>
        <p:txBody>
          <a:bodyPr/>
          <a:lstStyle/>
          <a:p>
            <a:pPr algn="ctr"/>
            <a:r>
              <a:rPr lang="en-GB" dirty="0" smtClean="0">
                <a:latin typeface="Arial" panose="020B0604020202020204" pitchFamily="34" charset="0"/>
                <a:cs typeface="Arial" panose="020B0604020202020204" pitchFamily="34" charset="0"/>
              </a:rPr>
              <a:t>Thank you!</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GB" dirty="0" smtClean="0">
                <a:latin typeface="Arial" panose="020B0604020202020204" pitchFamily="34" charset="0"/>
                <a:cs typeface="Arial" panose="020B0604020202020204" pitchFamily="34" charset="0"/>
              </a:rPr>
              <a:t>Have a lovely afternoon</a:t>
            </a: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6457" y="733689"/>
            <a:ext cx="1980046" cy="2376055"/>
          </a:xfrm>
          <a:prstGeom prst="rect">
            <a:avLst/>
          </a:prstGeom>
        </p:spPr>
      </p:pic>
    </p:spTree>
    <p:extLst>
      <p:ext uri="{BB962C8B-B14F-4D97-AF65-F5344CB8AC3E}">
        <p14:creationId xmlns:p14="http://schemas.microsoft.com/office/powerpoint/2010/main" val="2580131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976695-B7C0-44A8-A33D-E044C0E399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88</Words>
  <Application>Microsoft Office PowerPoint</Application>
  <PresentationFormat>Widescreen</PresentationFormat>
  <Paragraphs>26</Paragraphs>
  <Slides>7</Slides>
  <Notes>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Retrospect</vt:lpstr>
      <vt:lpstr>Entrepreneurship</vt:lpstr>
      <vt:lpstr>What is an Entrepreneurship?</vt:lpstr>
      <vt:lpstr>What Are Top 10 Important Skills Entrepreneurs Need?</vt:lpstr>
      <vt:lpstr>Top 10 Important Skills Entrepreneurs Need</vt:lpstr>
      <vt:lpstr>Top 10 Important Skills Entrepreneurs Need</vt:lpstr>
      <vt:lpstr>What is an entrepreneur?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2016-09-13T10:44:29Z</dcterms:created>
  <dcterms:modified xsi:type="dcterms:W3CDTF">2020-04-24T13:06:42Z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TC040015609991</vt:lpwstr>
  </property>
</Properties>
</file>