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43" r:id="rId3"/>
    <p:sldId id="359" r:id="rId4"/>
    <p:sldId id="360" r:id="rId5"/>
    <p:sldId id="361" r:id="rId6"/>
    <p:sldId id="362" r:id="rId7"/>
    <p:sldId id="363" r:id="rId8"/>
    <p:sldId id="364" r:id="rId9"/>
    <p:sldId id="349" r:id="rId10"/>
    <p:sldId id="3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D"/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69" d="100"/>
          <a:sy n="69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C90-76FD-40B3-B731-79E7D4ACFC48}" type="datetimeFigureOut">
              <a:rPr lang="en-GB" smtClean="0"/>
              <a:t>27/01/2020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60A8-C240-446F-B44F-4B6F3BE8CF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6508-DF48-476A-BC8F-D40860337E01}" type="datetimeFigureOut">
              <a:rPr lang="en-GB" smtClean="0"/>
              <a:pPr/>
              <a:t>27/01/2020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A278-1A26-4D0E-90BF-CC6E1E1A6A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5" y="808518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Food </a:t>
            </a:r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Technology</a:t>
            </a:r>
          </a:p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Rice Crispy Cakes</a:t>
            </a:r>
            <a:endParaRPr lang="en-US" sz="54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2616" y="2506022"/>
            <a:ext cx="96845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          Lesson  Activities</a:t>
            </a:r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		</a:t>
            </a:r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</a:t>
            </a:r>
          </a:p>
          <a:p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        1: </a:t>
            </a:r>
            <a:r>
              <a:rPr lang="en-GB" sz="2400" b="1" dirty="0" smtClean="0">
                <a:latin typeface="Comic Sans MS" pitchFamily="66" charset="0"/>
              </a:rPr>
              <a:t>Method of making cakes</a:t>
            </a:r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</a:t>
            </a:r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</a:t>
            </a:r>
          </a:p>
          <a:p>
            <a:r>
              <a:rPr lang="en-GB" sz="2400" b="1" dirty="0">
                <a:latin typeface="Comic Sans MS" pitchFamily="66" charset="0"/>
              </a:rPr>
              <a:t>	</a:t>
            </a:r>
            <a:r>
              <a:rPr lang="en-GB" sz="2400" b="1" dirty="0" smtClean="0">
                <a:latin typeface="Comic Sans MS" pitchFamily="66" charset="0"/>
              </a:rPr>
              <a:t>	        </a:t>
            </a:r>
            <a:r>
              <a:rPr lang="en-GB" sz="2400" b="1" dirty="0" smtClean="0">
                <a:latin typeface="Comic Sans MS" pitchFamily="66" charset="0"/>
              </a:rPr>
              <a:t>2: </a:t>
            </a:r>
            <a:r>
              <a:rPr lang="en-GB" sz="2400" b="1" dirty="0" smtClean="0">
                <a:latin typeface="Comic Sans MS" pitchFamily="66" charset="0"/>
              </a:rPr>
              <a:t>Activity 1: Making </a:t>
            </a:r>
            <a:r>
              <a:rPr lang="en-GB" sz="2400" b="1" dirty="0" smtClean="0">
                <a:latin typeface="Comic Sans MS" pitchFamily="66" charset="0"/>
              </a:rPr>
              <a:t>rice crispy cakes</a:t>
            </a:r>
            <a:endParaRPr lang="en-GB" sz="2400" b="1" dirty="0" smtClean="0">
              <a:latin typeface="Comic Sans MS" pitchFamily="66" charset="0"/>
            </a:endParaRP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        </a:t>
            </a:r>
            <a:r>
              <a:rPr lang="en-GB" sz="2400" b="1" dirty="0" smtClean="0">
                <a:latin typeface="Comic Sans MS" pitchFamily="66" charset="0"/>
              </a:rPr>
              <a:t>3: </a:t>
            </a:r>
            <a:r>
              <a:rPr lang="en-GB" sz="2400" b="1" dirty="0" smtClean="0">
                <a:latin typeface="Comic Sans MS" pitchFamily="66" charset="0"/>
              </a:rPr>
              <a:t>Activity 2: Evaluation		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        </a:t>
            </a:r>
            <a:r>
              <a:rPr lang="en-GB" sz="2400" b="1" dirty="0" smtClean="0">
                <a:latin typeface="Comic Sans MS" pitchFamily="66" charset="0"/>
              </a:rPr>
              <a:t>4: </a:t>
            </a:r>
            <a:r>
              <a:rPr lang="en-GB" sz="2400" b="1" dirty="0" smtClean="0">
                <a:latin typeface="Comic Sans MS" pitchFamily="66" charset="0"/>
              </a:rPr>
              <a:t>Choose</a:t>
            </a:r>
            <a:endParaRPr lang="en-GB" sz="2400" b="1" dirty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		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3" name="Picture 4" descr="http://frpic.com/vectors/writing-clipart/writing-clip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589" y="4683103"/>
            <a:ext cx="576064" cy="64007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30" t="29643" r="58855" b="58433"/>
          <a:stretch/>
        </p:blipFill>
        <p:spPr>
          <a:xfrm>
            <a:off x="988992" y="5540307"/>
            <a:ext cx="873558" cy="556949"/>
          </a:xfrm>
          <a:prstGeom prst="rect">
            <a:avLst/>
          </a:prstGeom>
        </p:spPr>
      </p:pic>
      <p:pic>
        <p:nvPicPr>
          <p:cNvPr id="10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4" cstate="print"/>
          <a:srcRect l="7836" r="5973"/>
          <a:stretch>
            <a:fillRect/>
          </a:stretch>
        </p:blipFill>
        <p:spPr bwMode="auto">
          <a:xfrm rot="5400000">
            <a:off x="1227770" y="3165898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92" y="3953571"/>
            <a:ext cx="668196" cy="6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5675" y="772425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Activity 2</a:t>
            </a:r>
            <a:endParaRPr lang="en-US" sz="4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325871" y="2197618"/>
            <a:ext cx="409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You are now going to write an evaluation of making </a:t>
            </a:r>
            <a:r>
              <a:rPr lang="en-GB" sz="2400" b="1" dirty="0" smtClean="0">
                <a:latin typeface="Comic Sans MS" panose="030F0702030302020204" pitchFamily="66" charset="0"/>
              </a:rPr>
              <a:t>rice crispy cakes. </a:t>
            </a:r>
            <a:r>
              <a:rPr lang="en-GB" sz="2400" b="1" dirty="0" smtClean="0">
                <a:latin typeface="Comic Sans MS" panose="030F0702030302020204" pitchFamily="66" charset="0"/>
              </a:rPr>
              <a:t>Think about what ingredients and equipment you used today.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4" descr="http://frpic.com/vectors/writing-clipart/writing-clip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68647"/>
            <a:ext cx="576064" cy="64007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505796" y="2087091"/>
            <a:ext cx="3151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Comic Sans MS" pitchFamily="66" charset="0"/>
              </a:rPr>
              <a:t>Worksheet</a:t>
            </a:r>
            <a:endParaRPr lang="en-GB" sz="2200" b="1" u="sng" dirty="0" smtClean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3715" y="4714396"/>
            <a:ext cx="38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B050"/>
                </a:solidFill>
                <a:latin typeface="Comic Sans MS" pitchFamily="66" charset="0"/>
              </a:rPr>
              <a:t>Equipment I Will Need</a:t>
            </a:r>
            <a:endParaRPr lang="en-GB" sz="2200" b="1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10" y="5337312"/>
            <a:ext cx="627429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2806" t="27361" r="34503" b="13578"/>
          <a:stretch/>
        </p:blipFill>
        <p:spPr>
          <a:xfrm>
            <a:off x="1043608" y="2566974"/>
            <a:ext cx="2508065" cy="3670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7172" y="1835380"/>
            <a:ext cx="8135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Today we are going to be making </a:t>
            </a:r>
            <a:r>
              <a:rPr lang="en-GB" sz="2800" b="1" dirty="0" smtClean="0">
                <a:latin typeface="Comic Sans MS" panose="030F0702030302020204" pitchFamily="66" charset="0"/>
              </a:rPr>
              <a:t>rice crispy cakes. We are going to follow this method to make our cakes.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>
            <a:fillRect/>
          </a:stretch>
        </p:blipFill>
        <p:spPr bwMode="auto">
          <a:xfrm>
            <a:off x="3280004" y="3220375"/>
            <a:ext cx="2952328" cy="341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Wash your hands using soap and warm water.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6" y="81654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1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77" y="3105986"/>
            <a:ext cx="2452698" cy="29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69158" y="1804127"/>
            <a:ext cx="81356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Safely, melt the chocolate in a mixing bowl in the microwave. Check on it every 20 seconds and stir.</a:t>
            </a: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2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205436" cy="261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Add Rice Krispies into the mixing bowl and use a spoon to mix the melted chocolate and Rice Krispies together.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 </a:t>
            </a:r>
          </a:p>
          <a:p>
            <a:pPr algn="ctr"/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3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56" y="3345287"/>
            <a:ext cx="2270919" cy="28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Use a spoon to share the mixture into the cake cases.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4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7" y="3207324"/>
            <a:ext cx="4371447" cy="29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Decorat</a:t>
            </a:r>
            <a:r>
              <a:rPr lang="en-GB" sz="2800" b="1" dirty="0" smtClean="0">
                <a:latin typeface="Comic Sans MS" panose="030F0702030302020204" pitchFamily="66" charset="0"/>
              </a:rPr>
              <a:t>e the cakes with decorations and place them into the fridge to cool.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5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38" y="3645024"/>
            <a:ext cx="2266156" cy="28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8744" y="83099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Method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4676" y="2132856"/>
            <a:ext cx="813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Wash and tidy away all equipment.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4" descr="http://thumbs1.ebaystatic.com/d/l225/m/mhWWUSDb6hHhTAllaJeZxsw.jpg"/>
          <p:cNvPicPr>
            <a:picLocks noChangeAspect="1" noChangeArrowheads="1"/>
          </p:cNvPicPr>
          <p:nvPr/>
        </p:nvPicPr>
        <p:blipFill>
          <a:blip r:embed="rId2" cstate="print"/>
          <a:srcRect l="7836" r="5973"/>
          <a:stretch>
            <a:fillRect/>
          </a:stretch>
        </p:blipFill>
        <p:spPr bwMode="auto">
          <a:xfrm rot="5400000">
            <a:off x="6707310" y="951733"/>
            <a:ext cx="587702" cy="681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625" y="81654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6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t="18343" r="60847" b="70369"/>
          <a:stretch>
            <a:fillRect/>
          </a:stretch>
        </p:blipFill>
        <p:spPr bwMode="auto">
          <a:xfrm>
            <a:off x="3288744" y="3861048"/>
            <a:ext cx="27748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3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5675" y="772425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itchFamily="66" charset="0"/>
              </a:rPr>
              <a:t>Activity 1</a:t>
            </a:r>
            <a:endParaRPr lang="en-US" sz="44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1p coi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1p coin transpar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7" descr="Image result for 1p co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30413"/>
              </p:ext>
            </p:extLst>
          </p:nvPr>
        </p:nvGraphicFramePr>
        <p:xfrm>
          <a:off x="467544" y="5135592"/>
          <a:ext cx="12998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 Mac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Aiden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Alfie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9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JoJo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0242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82222"/>
              </p:ext>
            </p:extLst>
          </p:nvPr>
        </p:nvGraphicFramePr>
        <p:xfrm>
          <a:off x="2267744" y="5135592"/>
          <a:ext cx="1299833" cy="1605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Mr Roach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Olivia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Tyrone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9044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52687"/>
              </p:ext>
            </p:extLst>
          </p:nvPr>
        </p:nvGraphicFramePr>
        <p:xfrm>
          <a:off x="5782564" y="5135592"/>
          <a:ext cx="1299833" cy="1011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Mr Howarth</a:t>
                      </a:r>
                      <a:r>
                        <a:rPr lang="en-GB" sz="1400" baseline="0" dirty="0" smtClean="0"/>
                        <a:t>-Maddison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Matthew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8716"/>
              </p:ext>
            </p:extLst>
          </p:nvPr>
        </p:nvGraphicFramePr>
        <p:xfrm>
          <a:off x="3992247" y="5135592"/>
          <a:ext cx="1299833" cy="1133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Miss</a:t>
                      </a:r>
                      <a:r>
                        <a:rPr lang="en-GB" baseline="0" dirty="0" smtClean="0"/>
                        <a:t> McDowell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Noah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2741419"/>
            <a:ext cx="1299833" cy="217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the group table with Miss Mac.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7744" y="2741418"/>
            <a:ext cx="1299833" cy="21781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Roach.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4128" y="2741418"/>
            <a:ext cx="1299833" cy="21781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Howarth – Maddison.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0415" y="2741417"/>
            <a:ext cx="1299833" cy="21781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Miss </a:t>
            </a:r>
            <a:r>
              <a:rPr lang="en-GB" sz="1400" dirty="0" smtClean="0">
                <a:latin typeface="Comic Sans MS" panose="030F0702030302020204" pitchFamily="66" charset="0"/>
              </a:rPr>
              <a:t>McDowell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2710"/>
              </p:ext>
            </p:extLst>
          </p:nvPr>
        </p:nvGraphicFramePr>
        <p:xfrm>
          <a:off x="7520639" y="5113894"/>
          <a:ext cx="1299833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9833">
                  <a:extLst>
                    <a:ext uri="{9D8B030D-6E8A-4147-A177-3AD203B41FA5}">
                      <a16:colId xmlns:a16="http://schemas.microsoft.com/office/drawing/2014/main" val="414980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Mr Terry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75222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Khaya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979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462203" y="2719720"/>
            <a:ext cx="1299833" cy="21781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You are going to work at your workstation with Mr Terry.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44" y="873670"/>
            <a:ext cx="668196" cy="6681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15447" y="1619919"/>
            <a:ext cx="675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We are now going to </a:t>
            </a:r>
            <a:r>
              <a:rPr lang="en-GB" sz="2400" b="1" dirty="0" smtClean="0">
                <a:latin typeface="Comic Sans MS" panose="030F0702030302020204" pitchFamily="66" charset="0"/>
              </a:rPr>
              <a:t>make our rice crispy cakes.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756"/>
            <a:ext cx="914400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5A8B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Lesson Objective: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To make a </a:t>
            </a:r>
            <a:r>
              <a:rPr lang="en-GB" sz="2000" dirty="0" smtClean="0">
                <a:latin typeface="Comic Sans MS" pitchFamily="66" charset="0"/>
              </a:rPr>
              <a:t>rice crispy cake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355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profile</cp:lastModifiedBy>
  <cp:revision>158</cp:revision>
  <dcterms:created xsi:type="dcterms:W3CDTF">2015-01-04T21:23:15Z</dcterms:created>
  <dcterms:modified xsi:type="dcterms:W3CDTF">2020-01-27T18:27:52Z</dcterms:modified>
</cp:coreProperties>
</file>