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051" y="809897"/>
            <a:ext cx="11521440" cy="2054860"/>
          </a:xfrm>
        </p:spPr>
        <p:txBody>
          <a:bodyPr/>
          <a:lstStyle/>
          <a:p>
            <a:pPr algn="ctr"/>
            <a:r>
              <a:rPr lang="en-GB" dirty="0" smtClean="0"/>
              <a:t>Introduction to event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r>
              <a:rPr lang="en-GB" sz="2400" dirty="0" smtClean="0"/>
              <a:t>Planning an event:</a:t>
            </a:r>
          </a:p>
          <a:p>
            <a:pPr algn="ctr"/>
            <a:r>
              <a:rPr lang="en-GB" sz="2400" dirty="0" smtClean="0"/>
              <a:t>what do we need to consider?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903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217" y="278674"/>
            <a:ext cx="11521440" cy="3570513"/>
          </a:xfrm>
        </p:spPr>
        <p:txBody>
          <a:bodyPr>
            <a:normAutofit fontScale="90000"/>
          </a:bodyPr>
          <a:lstStyle/>
          <a:p>
            <a:r>
              <a:rPr lang="en-GB" sz="2600" u="sng" dirty="0"/>
              <a:t>Planning an </a:t>
            </a:r>
            <a:r>
              <a:rPr lang="en-GB" sz="2600" u="sng" dirty="0" smtClean="0"/>
              <a:t>event</a:t>
            </a:r>
            <a:r>
              <a:rPr lang="en-GB" sz="2600" dirty="0" smtClean="0"/>
              <a:t>:  </a:t>
            </a:r>
            <a:br>
              <a:rPr lang="en-GB" sz="2600" dirty="0" smtClean="0"/>
            </a:br>
            <a:r>
              <a:rPr lang="en-GB" sz="2600" u="sng" dirty="0" smtClean="0"/>
              <a:t>what </a:t>
            </a:r>
            <a:r>
              <a:rPr lang="en-GB" sz="2600" u="sng" dirty="0"/>
              <a:t>do we need to consider</a:t>
            </a:r>
            <a:r>
              <a:rPr lang="en-GB" sz="2600" dirty="0" smtClean="0"/>
              <a:t>?</a:t>
            </a:r>
            <a:br>
              <a:rPr lang="en-GB" sz="2600" dirty="0" smtClean="0"/>
            </a:b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/>
              <a:t>TYPE OF EVENT- WHAT EVENT ARE YOU HOSTING</a:t>
            </a:r>
            <a:r>
              <a:rPr lang="en-GB" sz="2600" dirty="0" smtClean="0"/>
              <a:t>?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2600" dirty="0" smtClean="0"/>
              <a:t>Target audience- WHO is the event for?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2600" dirty="0" smtClean="0"/>
              <a:t>TIMINGS- HOW LONG UNTIL DATE OF EVENT?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2600" dirty="0" smtClean="0"/>
              <a:t>LOCATION- </a:t>
            </a:r>
            <a:r>
              <a:rPr lang="en-GB" sz="2600" dirty="0"/>
              <a:t>WHERE WILL THE EVENT BE HOSTED?</a:t>
            </a:r>
            <a:br>
              <a:rPr lang="en-GB" sz="2600" dirty="0"/>
            </a:br>
            <a:r>
              <a:rPr lang="en-GB" sz="2600" dirty="0"/>
              <a:t/>
            </a:r>
            <a:br>
              <a:rPr lang="en-GB" sz="2600" dirty="0"/>
            </a:br>
            <a:endParaRPr lang="en-GB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303" y="3849188"/>
            <a:ext cx="11434354" cy="14369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300" dirty="0"/>
              <a:t>PREPERATION- WHAT DO YOU NEED TO DO IN PREPARATION OF THE EVENT?</a:t>
            </a:r>
            <a:endParaRPr lang="en-GB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300" dirty="0" smtClean="0"/>
              <a:t>Resources- </a:t>
            </a:r>
            <a:r>
              <a:rPr lang="en-GB" sz="2300" dirty="0"/>
              <a:t>what will you need to buy?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300" dirty="0" smtClean="0"/>
              <a:t>COSTS- HOW MUCH MONEY WILL YOU NEED?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416123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508" y="2124891"/>
            <a:ext cx="11521440" cy="1706516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TYPE OF </a:t>
            </a:r>
            <a:r>
              <a:rPr lang="en-GB" u="sng" dirty="0" smtClean="0"/>
              <a:t>EVENT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</a:t>
            </a:r>
            <a:r>
              <a:rPr lang="en-GB" dirty="0"/>
              <a:t>EVENT ARE YOU HOSTING?</a:t>
            </a:r>
            <a:r>
              <a:rPr lang="en-GB" sz="4800" dirty="0"/>
              <a:t/>
            </a:r>
            <a:br>
              <a:rPr lang="en-GB" sz="48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17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051" y="1219199"/>
            <a:ext cx="11521440" cy="2054860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Target </a:t>
            </a:r>
            <a:r>
              <a:rPr lang="en-GB" u="sng" dirty="0" smtClean="0"/>
              <a:t>audience</a:t>
            </a:r>
            <a:br>
              <a:rPr lang="en-GB" u="sng" dirty="0" smtClean="0"/>
            </a:br>
            <a:r>
              <a:rPr lang="en-GB" dirty="0" smtClean="0"/>
              <a:t> </a:t>
            </a:r>
            <a:r>
              <a:rPr lang="en-GB" dirty="0"/>
              <a:t>WHO is the event for?</a:t>
            </a:r>
            <a:r>
              <a:rPr lang="en-GB" sz="4800" dirty="0"/>
              <a:t/>
            </a:r>
            <a:br>
              <a:rPr lang="en-GB" sz="48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6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565" y="1820090"/>
            <a:ext cx="9387840" cy="2054860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TIMINGS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HOW LONG UNTIL DATE OF EVENT?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849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3" y="1341119"/>
            <a:ext cx="9387840" cy="20548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u="sng" dirty="0" smtClean="0"/>
              <a:t>LOCATION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WHERE </a:t>
            </a:r>
            <a:r>
              <a:rPr lang="en-GB" dirty="0"/>
              <a:t>WILL THE EVENT BE HOSTED?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090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3" y="1341119"/>
            <a:ext cx="9387840" cy="2054860"/>
          </a:xfrm>
        </p:spPr>
        <p:txBody>
          <a:bodyPr>
            <a:noAutofit/>
          </a:bodyPr>
          <a:lstStyle/>
          <a:p>
            <a:pPr algn="ctr"/>
            <a:r>
              <a:rPr lang="en-GB" sz="5400" u="sng" dirty="0" smtClean="0"/>
              <a:t>Preparation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WHAT </a:t>
            </a:r>
            <a:r>
              <a:rPr lang="en-GB" sz="5400" dirty="0"/>
              <a:t>DO YOU NEED TO DO IN PREPARATION OF THE EVENT?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06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3" y="1341119"/>
            <a:ext cx="9387840" cy="20548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u="sng" dirty="0" smtClean="0"/>
              <a:t>Resources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what will you need to buy?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5417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073" y="1341119"/>
            <a:ext cx="9387840" cy="20548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u="sng" dirty="0" smtClean="0"/>
              <a:t>COSTS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</a:t>
            </a:r>
            <a:r>
              <a:rPr lang="en-GB" dirty="0"/>
              <a:t>MUCH MONEY WILL YOU NEED?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270" y="3984049"/>
            <a:ext cx="5329644" cy="1249802"/>
          </a:xfrm>
        </p:spPr>
        <p:txBody>
          <a:bodyPr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768833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36</TotalTime>
  <Words>58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Introduction to event planning</vt:lpstr>
      <vt:lpstr>Planning an event:   what do we need to consider?  TYPE OF EVENT- WHAT EVENT ARE YOU HOSTING?  Target audience- WHO is the event for?  TIMINGS- HOW LONG UNTIL DATE OF EVENT?  LOCATION- WHERE WILL THE EVENT BE HOSTED?  </vt:lpstr>
      <vt:lpstr>TYPE OF EVENT WHAT EVENT ARE YOU HOSTING? </vt:lpstr>
      <vt:lpstr>Target audience  WHO is the event for? </vt:lpstr>
      <vt:lpstr>TIMINGS  HOW LONG UNTIL DATE OF EVENT? </vt:lpstr>
      <vt:lpstr>LOCATION WHERE WILL THE EVENT BE HOSTED?</vt:lpstr>
      <vt:lpstr>Preparation WHAT DO YOU NEED TO DO IN PREPARATION OF THE EVENT?</vt:lpstr>
      <vt:lpstr>Resources  what will you need to buy?</vt:lpstr>
      <vt:lpstr>COSTS HOW MUCH MONEY WILL YOU NEED?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event planning</dc:title>
  <dc:creator>itadmin</dc:creator>
  <cp:lastModifiedBy>profile</cp:lastModifiedBy>
  <cp:revision>9</cp:revision>
  <dcterms:created xsi:type="dcterms:W3CDTF">2020-11-02T20:35:24Z</dcterms:created>
  <dcterms:modified xsi:type="dcterms:W3CDTF">2020-11-03T08:35:09Z</dcterms:modified>
</cp:coreProperties>
</file>