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02" r:id="rId2"/>
  </p:sldMasterIdLst>
  <p:notesMasterIdLst>
    <p:notesMasterId r:id="rId10"/>
  </p:notesMasterIdLst>
  <p:handoutMasterIdLst>
    <p:handoutMasterId r:id="rId11"/>
  </p:handoutMasterIdLst>
  <p:sldIdLst>
    <p:sldId id="282" r:id="rId3"/>
    <p:sldId id="325" r:id="rId4"/>
    <p:sldId id="346" r:id="rId5"/>
    <p:sldId id="337" r:id="rId6"/>
    <p:sldId id="349" r:id="rId7"/>
    <p:sldId id="350" r:id="rId8"/>
    <p:sldId id="339"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9DC3"/>
    <a:srgbClr val="BA0DE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74" autoAdjust="0"/>
    <p:restoredTop sz="88140" autoAdjust="0"/>
  </p:normalViewPr>
  <p:slideViewPr>
    <p:cSldViewPr snapToGrid="0">
      <p:cViewPr varScale="1">
        <p:scale>
          <a:sx n="88" d="100"/>
          <a:sy n="88" d="100"/>
        </p:scale>
        <p:origin x="466" y="62"/>
      </p:cViewPr>
      <p:guideLst>
        <p:guide orient="horz" pos="2160"/>
        <p:guide pos="3840"/>
      </p:guideLst>
    </p:cSldViewPr>
  </p:slideViewPr>
  <p:notesTextViewPr>
    <p:cViewPr>
      <p:scale>
        <a:sx n="1" d="1"/>
        <a:sy n="1" d="1"/>
      </p:scale>
      <p:origin x="0" y="0"/>
    </p:cViewPr>
  </p:notesTextViewPr>
  <p:notesViewPr>
    <p:cSldViewPr snapToGrid="0">
      <p:cViewPr varScale="1">
        <p:scale>
          <a:sx n="65" d="100"/>
          <a:sy n="65" d="100"/>
        </p:scale>
        <p:origin x="2796"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1C92607-7D31-4A88-8324-D4F1F1AB20FB}" type="datetimeFigureOut">
              <a:rPr lang="en-US" smtClean="0"/>
              <a:t>5/21/2020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E43393-F8D1-441F-A259-55DD879C7BD4}" type="slidenum">
              <a:rPr lang="en-US" smtClean="0"/>
              <a:t>‹#›</a:t>
            </a:fld>
            <a:endParaRPr lang="en-US"/>
          </a:p>
        </p:txBody>
      </p:sp>
    </p:spTree>
    <p:extLst>
      <p:ext uri="{BB962C8B-B14F-4D97-AF65-F5344CB8AC3E}">
        <p14:creationId xmlns:p14="http://schemas.microsoft.com/office/powerpoint/2010/main" val="8858995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344B9D-ECB8-485A-8EB9-C295143F4239}" type="datetimeFigureOut">
              <a:rPr lang="en-US" smtClean="0"/>
              <a:t>5/21/2020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6BFFCD-AAE1-443B-BA13-18DE53688CD2}" type="slidenum">
              <a:rPr lang="en-US" smtClean="0"/>
              <a:t>‹#›</a:t>
            </a:fld>
            <a:endParaRPr lang="en-US"/>
          </a:p>
        </p:txBody>
      </p:sp>
    </p:spTree>
    <p:extLst>
      <p:ext uri="{BB962C8B-B14F-4D97-AF65-F5344CB8AC3E}">
        <p14:creationId xmlns:p14="http://schemas.microsoft.com/office/powerpoint/2010/main" val="14209467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46BFFCD-AAE1-443B-BA13-18DE53688CD2}" type="slidenum">
              <a:rPr lang="en-US" smtClean="0"/>
              <a:t>2</a:t>
            </a:fld>
            <a:endParaRPr lang="en-US"/>
          </a:p>
        </p:txBody>
      </p:sp>
    </p:spTree>
    <p:extLst>
      <p:ext uri="{BB962C8B-B14F-4D97-AF65-F5344CB8AC3E}">
        <p14:creationId xmlns:p14="http://schemas.microsoft.com/office/powerpoint/2010/main" val="13012940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46BFFCD-AAE1-443B-BA13-18DE53688CD2}" type="slidenum">
              <a:rPr lang="en-US" smtClean="0"/>
              <a:t>4</a:t>
            </a:fld>
            <a:endParaRPr lang="en-US"/>
          </a:p>
        </p:txBody>
      </p:sp>
    </p:spTree>
    <p:extLst>
      <p:ext uri="{BB962C8B-B14F-4D97-AF65-F5344CB8AC3E}">
        <p14:creationId xmlns:p14="http://schemas.microsoft.com/office/powerpoint/2010/main" val="25770325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D36F22E-BB51-4670-BCB3-42293818BB7B}" type="datetimeFigureOut">
              <a:rPr lang="en-US" smtClean="0"/>
              <a:t>5/21/2020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5E3EDD-439D-4615-88E0-7F5750046975}"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642947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D36F22E-BB51-4670-BCB3-42293818BB7B}" type="datetimeFigureOut">
              <a:rPr lang="en-US" smtClean="0"/>
              <a:t>5/21/2020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5E3EDD-439D-4615-88E0-7F5750046975}" type="slidenum">
              <a:rPr lang="en-US" smtClean="0"/>
              <a:t>‹#›</a:t>
            </a:fld>
            <a:endParaRPr lang="en-US"/>
          </a:p>
        </p:txBody>
      </p:sp>
    </p:spTree>
    <p:extLst>
      <p:ext uri="{BB962C8B-B14F-4D97-AF65-F5344CB8AC3E}">
        <p14:creationId xmlns:p14="http://schemas.microsoft.com/office/powerpoint/2010/main" val="31826908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D36F22E-BB51-4670-BCB3-42293818BB7B}" type="datetimeFigureOut">
              <a:rPr lang="en-US" smtClean="0"/>
              <a:t>5/21/2020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5E3EDD-439D-4615-88E0-7F5750046975}" type="slidenum">
              <a:rPr lang="en-US" smtClean="0"/>
              <a:t>‹#›</a:t>
            </a:fld>
            <a:endParaRPr lang="en-US"/>
          </a:p>
        </p:txBody>
      </p:sp>
    </p:spTree>
    <p:extLst>
      <p:ext uri="{BB962C8B-B14F-4D97-AF65-F5344CB8AC3E}">
        <p14:creationId xmlns:p14="http://schemas.microsoft.com/office/powerpoint/2010/main" val="2662311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D36F22E-BB51-4670-BCB3-42293818BB7B}" type="datetimeFigureOut">
              <a:rPr lang="en-US" smtClean="0"/>
              <a:t>5/21/2020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5E3EDD-439D-4615-88E0-7F5750046975}" type="slidenum">
              <a:rPr lang="en-US" smtClean="0"/>
              <a:t>‹#›</a:t>
            </a:fld>
            <a:endParaRPr lang="en-US"/>
          </a:p>
        </p:txBody>
      </p:sp>
    </p:spTree>
    <p:extLst>
      <p:ext uri="{BB962C8B-B14F-4D97-AF65-F5344CB8AC3E}">
        <p14:creationId xmlns:p14="http://schemas.microsoft.com/office/powerpoint/2010/main" val="647414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D36F22E-BB51-4670-BCB3-42293818BB7B}" type="datetimeFigureOut">
              <a:rPr lang="en-US" smtClean="0"/>
              <a:t>5/21/2020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5E3EDD-439D-4615-88E0-7F5750046975}"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16641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D36F22E-BB51-4670-BCB3-42293818BB7B}" type="datetimeFigureOut">
              <a:rPr lang="en-US" smtClean="0"/>
              <a:t>5/21/2020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5E3EDD-439D-4615-88E0-7F5750046975}" type="slidenum">
              <a:rPr lang="en-US" smtClean="0"/>
              <a:t>‹#›</a:t>
            </a:fld>
            <a:endParaRPr lang="en-US"/>
          </a:p>
        </p:txBody>
      </p:sp>
    </p:spTree>
    <p:extLst>
      <p:ext uri="{BB962C8B-B14F-4D97-AF65-F5344CB8AC3E}">
        <p14:creationId xmlns:p14="http://schemas.microsoft.com/office/powerpoint/2010/main" val="1483073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D36F22E-BB51-4670-BCB3-42293818BB7B}" type="datetimeFigureOut">
              <a:rPr lang="en-US" smtClean="0"/>
              <a:t>5/21/2020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5E3EDD-439D-4615-88E0-7F5750046975}" type="slidenum">
              <a:rPr lang="en-US" smtClean="0"/>
              <a:t>‹#›</a:t>
            </a:fld>
            <a:endParaRPr lang="en-US"/>
          </a:p>
        </p:txBody>
      </p:sp>
    </p:spTree>
    <p:extLst>
      <p:ext uri="{BB962C8B-B14F-4D97-AF65-F5344CB8AC3E}">
        <p14:creationId xmlns:p14="http://schemas.microsoft.com/office/powerpoint/2010/main" val="2602078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D36F22E-BB51-4670-BCB3-42293818BB7B}" type="datetimeFigureOut">
              <a:rPr lang="en-US" smtClean="0"/>
              <a:t>5/21/2020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5E3EDD-439D-4615-88E0-7F5750046975}" type="slidenum">
              <a:rPr lang="en-US" smtClean="0"/>
              <a:t>‹#›</a:t>
            </a:fld>
            <a:endParaRPr lang="en-US"/>
          </a:p>
        </p:txBody>
      </p:sp>
    </p:spTree>
    <p:extLst>
      <p:ext uri="{BB962C8B-B14F-4D97-AF65-F5344CB8AC3E}">
        <p14:creationId xmlns:p14="http://schemas.microsoft.com/office/powerpoint/2010/main" val="3285578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D36F22E-BB51-4670-BCB3-42293818BB7B}" type="datetimeFigureOut">
              <a:rPr lang="en-US" smtClean="0"/>
              <a:t>5/21/2020</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CE5E3EDD-439D-4615-88E0-7F5750046975}" type="slidenum">
              <a:rPr lang="en-US" smtClean="0"/>
              <a:t>‹#›</a:t>
            </a:fld>
            <a:endParaRPr lang="en-US"/>
          </a:p>
        </p:txBody>
      </p:sp>
    </p:spTree>
    <p:extLst>
      <p:ext uri="{BB962C8B-B14F-4D97-AF65-F5344CB8AC3E}">
        <p14:creationId xmlns:p14="http://schemas.microsoft.com/office/powerpoint/2010/main" val="28079247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D36F22E-BB51-4670-BCB3-42293818BB7B}" type="datetimeFigureOut">
              <a:rPr lang="en-US" smtClean="0"/>
              <a:t>5/21/2020</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E5E3EDD-439D-4615-88E0-7F5750046975}" type="slidenum">
              <a:rPr lang="en-US" smtClean="0"/>
              <a:t>‹#›</a:t>
            </a:fld>
            <a:endParaRPr lang="en-US"/>
          </a:p>
        </p:txBody>
      </p:sp>
    </p:spTree>
    <p:extLst>
      <p:ext uri="{BB962C8B-B14F-4D97-AF65-F5344CB8AC3E}">
        <p14:creationId xmlns:p14="http://schemas.microsoft.com/office/powerpoint/2010/main" val="31679911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D36F22E-BB51-4670-BCB3-42293818BB7B}" type="datetimeFigureOut">
              <a:rPr lang="en-US" smtClean="0"/>
              <a:t>5/21/2020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5E3EDD-439D-4615-88E0-7F5750046975}" type="slidenum">
              <a:rPr lang="en-US" smtClean="0"/>
              <a:t>‹#›</a:t>
            </a:fld>
            <a:endParaRPr lang="en-US"/>
          </a:p>
        </p:txBody>
      </p:sp>
    </p:spTree>
    <p:extLst>
      <p:ext uri="{BB962C8B-B14F-4D97-AF65-F5344CB8AC3E}">
        <p14:creationId xmlns:p14="http://schemas.microsoft.com/office/powerpoint/2010/main" val="1980077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D36F22E-BB51-4670-BCB3-42293818BB7B}" type="datetimeFigureOut">
              <a:rPr lang="en-US" smtClean="0"/>
              <a:t>5/21/2020</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E5E3EDD-439D-4615-88E0-7F5750046975}"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81298959"/>
      </p:ext>
    </p:extLst>
  </p:cSld>
  <p:clrMap bg1="lt1" tx1="dk1" bg2="lt2" tx2="dk2" accent1="accent1" accent2="accent2" accent3="accent3" accent4="accent4" accent5="accent5" accent6="accent6" hlink="hlink" folHlink="folHlink"/>
  <p:sldLayoutIdLst>
    <p:sldLayoutId id="2147483803" r:id="rId1"/>
    <p:sldLayoutId id="2147483804" r:id="rId2"/>
    <p:sldLayoutId id="2147483805" r:id="rId3"/>
    <p:sldLayoutId id="2147483806" r:id="rId4"/>
    <p:sldLayoutId id="2147483807" r:id="rId5"/>
    <p:sldLayoutId id="2147483808" r:id="rId6"/>
    <p:sldLayoutId id="2147483809" r:id="rId7"/>
    <p:sldLayoutId id="2147483810" r:id="rId8"/>
    <p:sldLayoutId id="2147483811" r:id="rId9"/>
    <p:sldLayoutId id="2147483812" r:id="rId10"/>
    <p:sldLayoutId id="214748381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93074" y="2761401"/>
            <a:ext cx="10058400" cy="1680234"/>
          </a:xfrm>
        </p:spPr>
        <p:txBody>
          <a:bodyPr>
            <a:normAutofit/>
          </a:bodyPr>
          <a:lstStyle/>
          <a:p>
            <a:pPr algn="ctr"/>
            <a:r>
              <a:rPr lang="en-GB" sz="6000" b="1" dirty="0">
                <a:latin typeface="Arial" panose="020B0604020202020204" pitchFamily="34" charset="0"/>
                <a:cs typeface="Arial" panose="020B0604020202020204" pitchFamily="34" charset="0"/>
              </a:rPr>
              <a:t>Listening and presenting</a:t>
            </a:r>
          </a:p>
        </p:txBody>
      </p:sp>
      <p:sp>
        <p:nvSpPr>
          <p:cNvPr id="3" name="Subtitle 2"/>
          <p:cNvSpPr>
            <a:spLocks noGrp="1"/>
          </p:cNvSpPr>
          <p:nvPr>
            <p:ph type="subTitle" idx="1"/>
          </p:nvPr>
        </p:nvSpPr>
        <p:spPr>
          <a:xfrm>
            <a:off x="1100051" y="4119418"/>
            <a:ext cx="10058400" cy="2133600"/>
          </a:xfrm>
        </p:spPr>
        <p:txBody>
          <a:bodyPr>
            <a:normAutofit/>
          </a:bodyPr>
          <a:lstStyle/>
          <a:p>
            <a:endParaRPr lang="en-GB" sz="2000" dirty="0" smtClean="0">
              <a:latin typeface="Arial" panose="020B0604020202020204" pitchFamily="34" charset="0"/>
              <a:cs typeface="Arial" panose="020B0604020202020204" pitchFamily="34" charset="0"/>
            </a:endParaRPr>
          </a:p>
          <a:p>
            <a:pPr algn="ctr"/>
            <a:r>
              <a:rPr lang="en-GB" sz="3600" b="1" dirty="0" smtClean="0">
                <a:latin typeface="Arial" panose="020B0604020202020204" pitchFamily="34" charset="0"/>
                <a:cs typeface="Arial" panose="020B0604020202020204" pitchFamily="34" charset="0"/>
              </a:rPr>
              <a:t>2020</a:t>
            </a:r>
          </a:p>
          <a:p>
            <a:pPr algn="ctr"/>
            <a:r>
              <a:rPr lang="en-GB" sz="1600" b="1" dirty="0" smtClean="0">
                <a:latin typeface="Arial" panose="020B0604020202020204" pitchFamily="34" charset="0"/>
                <a:cs typeface="Arial" panose="020B0604020202020204" pitchFamily="34" charset="0"/>
              </a:rPr>
              <a:t>Employability skills</a:t>
            </a:r>
            <a:endParaRPr lang="en-GB" sz="1600" b="1" dirty="0">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39228" y="489849"/>
            <a:ext cx="1980046" cy="2376055"/>
          </a:xfrm>
          <a:prstGeom prst="rect">
            <a:avLst/>
          </a:prstGeom>
        </p:spPr>
      </p:pic>
    </p:spTree>
    <p:extLst>
      <p:ext uri="{BB962C8B-B14F-4D97-AF65-F5344CB8AC3E}">
        <p14:creationId xmlns:p14="http://schemas.microsoft.com/office/powerpoint/2010/main" val="36490172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solidFill>
                  <a:schemeClr val="tx1"/>
                </a:solidFill>
                <a:latin typeface="Arial" panose="020B0604020202020204" pitchFamily="34" charset="0"/>
                <a:cs typeface="Arial" panose="020B0604020202020204" pitchFamily="34" charset="0"/>
              </a:rPr>
              <a:t>What is </a:t>
            </a:r>
            <a:r>
              <a:rPr lang="en-US" sz="4000" b="1" dirty="0" smtClean="0">
                <a:solidFill>
                  <a:schemeClr val="tx1"/>
                </a:solidFill>
                <a:latin typeface="Arial" panose="020B0604020202020204" pitchFamily="34" charset="0"/>
                <a:cs typeface="Arial" panose="020B0604020202020204" pitchFamily="34" charset="0"/>
              </a:rPr>
              <a:t>listening</a:t>
            </a:r>
            <a:r>
              <a:rPr lang="en-US" sz="4000" b="1" dirty="0" smtClean="0">
                <a:solidFill>
                  <a:schemeClr val="tx1"/>
                </a:solidFill>
                <a:latin typeface="Arial" panose="020B0604020202020204" pitchFamily="34" charset="0"/>
                <a:cs typeface="Arial" panose="020B0604020202020204" pitchFamily="34" charset="0"/>
              </a:rPr>
              <a:t>?</a:t>
            </a:r>
            <a:endParaRPr lang="en-GB" sz="4000" b="1" dirty="0">
              <a:solidFill>
                <a:schemeClr val="tx1"/>
              </a:solidFill>
              <a:latin typeface="Arial" panose="020B0604020202020204" pitchFamily="34" charset="0"/>
              <a:cs typeface="Arial" panose="020B0604020202020204" pitchFamily="34" charset="0"/>
            </a:endParaRPr>
          </a:p>
        </p:txBody>
      </p:sp>
      <p:sp>
        <p:nvSpPr>
          <p:cNvPr id="6" name="Content Placeholder 1"/>
          <p:cNvSpPr>
            <a:spLocks noGrp="1"/>
          </p:cNvSpPr>
          <p:nvPr>
            <p:ph idx="1"/>
          </p:nvPr>
        </p:nvSpPr>
        <p:spPr>
          <a:xfrm>
            <a:off x="1184223" y="2382998"/>
            <a:ext cx="4380554" cy="3174999"/>
          </a:xfrm>
        </p:spPr>
        <p:txBody>
          <a:bodyPr>
            <a:normAutofit/>
          </a:bodyPr>
          <a:lstStyle/>
          <a:p>
            <a:pPr marL="0" indent="0">
              <a:buNone/>
            </a:pPr>
            <a:r>
              <a:rPr lang="en-US" dirty="0">
                <a:latin typeface="Arial" panose="020B0604020202020204" pitchFamily="34" charset="0"/>
                <a:cs typeface="Arial" panose="020B0604020202020204" pitchFamily="34" charset="0"/>
              </a:rPr>
              <a:t>According to Oxford Living Dictionaries, to listen is to give attention to sound or action. When listening, one is hearing what others are saying, and trying to understand what it means. The act of listening involves complex affective, cognitive, and behavioral processes.</a:t>
            </a:r>
            <a:endParaRPr lang="en-GB" sz="1800" b="1" dirty="0">
              <a:solidFill>
                <a:srgbClr val="FF0000"/>
              </a:solidFill>
              <a:latin typeface="Arial" panose="020B0604020202020204" pitchFamily="34" charset="0"/>
              <a:cs typeface="Arial" panose="020B0604020202020204" pitchFamily="34" charset="0"/>
            </a:endParaRPr>
          </a:p>
        </p:txBody>
      </p:sp>
      <p:pic>
        <p:nvPicPr>
          <p:cNvPr id="1026" name="Picture 2" descr="Active Listening: What Is It And How To Improve It - Antonio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43164" y="2533423"/>
            <a:ext cx="4712516" cy="25117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789187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solidFill>
                  <a:schemeClr val="tx1"/>
                </a:solidFill>
                <a:latin typeface="Arial" panose="020B0604020202020204" pitchFamily="34" charset="0"/>
                <a:cs typeface="Arial" panose="020B0604020202020204" pitchFamily="34" charset="0"/>
              </a:rPr>
              <a:t>Presenting Skills </a:t>
            </a:r>
            <a:endParaRPr lang="en-GB" sz="4000" b="1"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097280" y="2098283"/>
            <a:ext cx="4284617" cy="4023360"/>
          </a:xfrm>
        </p:spPr>
        <p:txBody>
          <a:bodyPr/>
          <a:lstStyle/>
          <a:p>
            <a:pPr>
              <a:buFont typeface="Wingdings" panose="05000000000000000000" pitchFamily="2" charset="2"/>
              <a:buChar char="q"/>
            </a:pPr>
            <a:r>
              <a:rPr lang="en-US" b="1" dirty="0"/>
              <a:t>Presentation skills</a:t>
            </a:r>
            <a:r>
              <a:rPr lang="en-US" dirty="0"/>
              <a:t> are the </a:t>
            </a:r>
            <a:r>
              <a:rPr lang="en-US" b="1" dirty="0"/>
              <a:t>skills</a:t>
            </a:r>
            <a:r>
              <a:rPr lang="en-US" dirty="0"/>
              <a:t> you need in delivering effective and engaging </a:t>
            </a:r>
            <a:r>
              <a:rPr lang="en-US" b="1" dirty="0"/>
              <a:t>presentations</a:t>
            </a:r>
            <a:r>
              <a:rPr lang="en-US" dirty="0"/>
              <a:t> to a variety of audiences. These </a:t>
            </a:r>
            <a:r>
              <a:rPr lang="en-US" b="1" dirty="0"/>
              <a:t>skills</a:t>
            </a:r>
            <a:r>
              <a:rPr lang="en-US" dirty="0"/>
              <a:t> cover a variety of areas such as the structure of your </a:t>
            </a:r>
            <a:r>
              <a:rPr lang="en-US" b="1" dirty="0"/>
              <a:t>presentation</a:t>
            </a:r>
            <a:r>
              <a:rPr lang="en-US" dirty="0"/>
              <a:t>, the design of your slides, the tone of your voice and the body language you convey.</a:t>
            </a:r>
            <a:endParaRPr lang="en-GB" dirty="0"/>
          </a:p>
        </p:txBody>
      </p:sp>
      <p:pic>
        <p:nvPicPr>
          <p:cNvPr id="2050" name="Picture 2" descr="How to Improve Your Presentation Skills | In Urdu - YouTub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76150" y="2404518"/>
            <a:ext cx="4805952" cy="27033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17630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ample Materials - Presentation Skill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8902" y="531223"/>
            <a:ext cx="9466218" cy="56724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50453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solidFill>
                  <a:schemeClr val="tx1"/>
                </a:solidFill>
                <a:latin typeface="Arial" panose="020B0604020202020204" pitchFamily="34" charset="0"/>
                <a:cs typeface="Arial" panose="020B0604020202020204" pitchFamily="34" charset="0"/>
              </a:rPr>
              <a:t>Improving your presenting skills </a:t>
            </a:r>
            <a:r>
              <a:rPr lang="en-US" sz="4000" b="1" dirty="0" smtClean="0">
                <a:solidFill>
                  <a:schemeClr val="tx1"/>
                </a:solidFill>
                <a:latin typeface="Arial" panose="020B0604020202020204" pitchFamily="34" charset="0"/>
                <a:cs typeface="Arial" panose="020B0604020202020204" pitchFamily="34" charset="0"/>
              </a:rPr>
              <a:t> </a:t>
            </a:r>
            <a:endParaRPr lang="en-US" sz="4000" b="1"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097281" y="2075967"/>
            <a:ext cx="5207725" cy="4023360"/>
          </a:xfrm>
        </p:spPr>
        <p:txBody>
          <a:bodyPr/>
          <a:lstStyle/>
          <a:p>
            <a:pPr>
              <a:buFont typeface="Wingdings" panose="05000000000000000000" pitchFamily="2" charset="2"/>
              <a:buChar char="q"/>
            </a:pPr>
            <a:r>
              <a:rPr lang="en-US" dirty="0" smtClean="0">
                <a:latin typeface="Arial" panose="020B0604020202020204" pitchFamily="34" charset="0"/>
                <a:cs typeface="Arial" panose="020B0604020202020204" pitchFamily="34" charset="0"/>
              </a:rPr>
              <a:t>Practice! Naturally, you'll want to rehearse your presentation multiple times. </a:t>
            </a:r>
          </a:p>
          <a:p>
            <a:pPr>
              <a:buFont typeface="Wingdings" panose="05000000000000000000" pitchFamily="2" charset="2"/>
              <a:buChar char="q"/>
            </a:pPr>
            <a:r>
              <a:rPr lang="en-US" dirty="0" smtClean="0">
                <a:latin typeface="Arial" panose="020B0604020202020204" pitchFamily="34" charset="0"/>
                <a:cs typeface="Arial" panose="020B0604020202020204" pitchFamily="34" charset="0"/>
              </a:rPr>
              <a:t>Transform Nervous Energy Into Enthusiasm. </a:t>
            </a:r>
          </a:p>
          <a:p>
            <a:pPr>
              <a:buFont typeface="Wingdings" panose="05000000000000000000" pitchFamily="2" charset="2"/>
              <a:buChar char="q"/>
            </a:pPr>
            <a:r>
              <a:rPr lang="en-US" dirty="0" smtClean="0">
                <a:latin typeface="Arial" panose="020B0604020202020204" pitchFamily="34" charset="0"/>
                <a:cs typeface="Arial" panose="020B0604020202020204" pitchFamily="34" charset="0"/>
              </a:rPr>
              <a:t>Attend Other Presentations. </a:t>
            </a:r>
          </a:p>
          <a:p>
            <a:pPr>
              <a:buFont typeface="Wingdings" panose="05000000000000000000" pitchFamily="2" charset="2"/>
              <a:buChar char="q"/>
            </a:pPr>
            <a:r>
              <a:rPr lang="en-US" dirty="0" smtClean="0">
                <a:latin typeface="Arial" panose="020B0604020202020204" pitchFamily="34" charset="0"/>
                <a:cs typeface="Arial" panose="020B0604020202020204" pitchFamily="34" charset="0"/>
              </a:rPr>
              <a:t>Arrive Early. </a:t>
            </a:r>
          </a:p>
          <a:p>
            <a:pPr>
              <a:buFont typeface="Wingdings" panose="05000000000000000000" pitchFamily="2" charset="2"/>
              <a:buChar char="q"/>
            </a:pPr>
            <a:r>
              <a:rPr lang="en-US" dirty="0" smtClean="0">
                <a:latin typeface="Arial" panose="020B0604020202020204" pitchFamily="34" charset="0"/>
                <a:cs typeface="Arial" panose="020B0604020202020204" pitchFamily="34" charset="0"/>
              </a:rPr>
              <a:t>Adjust to Your Surroundings.</a:t>
            </a:r>
          </a:p>
          <a:p>
            <a:endParaRPr lang="en-GB" dirty="0"/>
          </a:p>
        </p:txBody>
      </p:sp>
      <p:pic>
        <p:nvPicPr>
          <p:cNvPr id="5122" name="Picture 2" descr="Top 10 Tips for... Improving your Presentation Skill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75325" y="2306200"/>
            <a:ext cx="5122372" cy="35628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53796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4000" b="1" dirty="0" smtClean="0">
                <a:solidFill>
                  <a:schemeClr val="tx1"/>
                </a:solidFill>
                <a:latin typeface="Arial" panose="020B0604020202020204" pitchFamily="34" charset="0"/>
                <a:cs typeface="Arial" panose="020B0604020202020204" pitchFamily="34" charset="0"/>
              </a:rPr>
              <a:t>Improving your listening skills </a:t>
            </a:r>
            <a:endParaRPr lang="en-GB" sz="4000" b="1"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027611" y="2072157"/>
            <a:ext cx="5172891" cy="4023360"/>
          </a:xfrm>
        </p:spPr>
        <p:txBody>
          <a:bodyPr/>
          <a:lstStyle/>
          <a:p>
            <a:pPr>
              <a:buFont typeface="Wingdings" panose="05000000000000000000" pitchFamily="2" charset="2"/>
              <a:buChar char="q"/>
            </a:pPr>
            <a:r>
              <a:rPr lang="en-US" sz="1800" dirty="0">
                <a:solidFill>
                  <a:schemeClr val="tx1"/>
                </a:solidFill>
                <a:latin typeface="Arial" panose="020B0604020202020204" pitchFamily="34" charset="0"/>
                <a:cs typeface="Arial" panose="020B0604020202020204" pitchFamily="34" charset="0"/>
              </a:rPr>
              <a:t>Put Yourself In Their Shoes. Whether you agree with the speaker or even have an interest in what they have to say, what they are saying is important to them. </a:t>
            </a:r>
          </a:p>
          <a:p>
            <a:pPr>
              <a:buFont typeface="Wingdings" panose="05000000000000000000" pitchFamily="2" charset="2"/>
              <a:buChar char="q"/>
            </a:pPr>
            <a:r>
              <a:rPr lang="en-US" sz="1800" dirty="0" smtClean="0">
                <a:solidFill>
                  <a:schemeClr val="tx1"/>
                </a:solidFill>
                <a:latin typeface="Arial" panose="020B0604020202020204" pitchFamily="34" charset="0"/>
                <a:cs typeface="Arial" panose="020B0604020202020204" pitchFamily="34" charset="0"/>
              </a:rPr>
              <a:t>Pick Up Key Points And Let The Speaker Know You Did.</a:t>
            </a:r>
          </a:p>
          <a:p>
            <a:pPr>
              <a:buFont typeface="Wingdings" panose="05000000000000000000" pitchFamily="2" charset="2"/>
              <a:buChar char="q"/>
            </a:pPr>
            <a:r>
              <a:rPr lang="en-US" sz="1800" dirty="0" smtClean="0">
                <a:solidFill>
                  <a:schemeClr val="tx1"/>
                </a:solidFill>
                <a:latin typeface="Arial" panose="020B0604020202020204" pitchFamily="34" charset="0"/>
                <a:cs typeface="Arial" panose="020B0604020202020204" pitchFamily="34" charset="0"/>
              </a:rPr>
              <a:t>Practice </a:t>
            </a:r>
            <a:r>
              <a:rPr lang="en-US" sz="1800" dirty="0">
                <a:solidFill>
                  <a:schemeClr val="tx1"/>
                </a:solidFill>
                <a:latin typeface="Arial" panose="020B0604020202020204" pitchFamily="34" charset="0"/>
                <a:cs typeface="Arial" panose="020B0604020202020204" pitchFamily="34" charset="0"/>
              </a:rPr>
              <a:t>Active Listening</a:t>
            </a:r>
            <a:r>
              <a:rPr lang="en-US" sz="1800" dirty="0" smtClean="0">
                <a:solidFill>
                  <a:schemeClr val="tx1"/>
                </a:solidFill>
                <a:latin typeface="Arial" panose="020B0604020202020204" pitchFamily="34" charset="0"/>
                <a:cs typeface="Arial" panose="020B0604020202020204" pitchFamily="34" charset="0"/>
              </a:rPr>
              <a:t>.</a:t>
            </a:r>
            <a:endParaRPr lang="en-US" sz="1800" dirty="0">
              <a:solidFill>
                <a:schemeClr val="tx1"/>
              </a:solidFill>
              <a:latin typeface="Arial" panose="020B0604020202020204" pitchFamily="34" charset="0"/>
              <a:cs typeface="Arial" panose="020B0604020202020204" pitchFamily="34" charset="0"/>
            </a:endParaRPr>
          </a:p>
          <a:p>
            <a:pPr>
              <a:buFont typeface="Wingdings" panose="05000000000000000000" pitchFamily="2" charset="2"/>
              <a:buChar char="q"/>
            </a:pPr>
            <a:r>
              <a:rPr lang="en-US" sz="1800" dirty="0">
                <a:solidFill>
                  <a:schemeClr val="tx1"/>
                </a:solidFill>
                <a:latin typeface="Arial" panose="020B0604020202020204" pitchFamily="34" charset="0"/>
                <a:cs typeface="Arial" panose="020B0604020202020204" pitchFamily="34" charset="0"/>
              </a:rPr>
              <a:t>Develop Curiosity, An Open Mind, And A Desire For Continuous Growth</a:t>
            </a:r>
            <a:r>
              <a:rPr lang="en-US" sz="1800" dirty="0" smtClean="0">
                <a:solidFill>
                  <a:schemeClr val="tx1"/>
                </a:solidFill>
                <a:latin typeface="Arial" panose="020B0604020202020204" pitchFamily="34" charset="0"/>
                <a:cs typeface="Arial" panose="020B0604020202020204" pitchFamily="34" charset="0"/>
              </a:rPr>
              <a:t>.</a:t>
            </a:r>
          </a:p>
          <a:p>
            <a:pPr>
              <a:buFont typeface="Wingdings" panose="05000000000000000000" pitchFamily="2" charset="2"/>
              <a:buChar char="q"/>
            </a:pPr>
            <a:r>
              <a:rPr lang="en-US" sz="1800" dirty="0" smtClean="0">
                <a:solidFill>
                  <a:schemeClr val="tx1"/>
                </a:solidFill>
                <a:latin typeface="Arial" panose="020B0604020202020204" pitchFamily="34" charset="0"/>
                <a:cs typeface="Arial" panose="020B0604020202020204" pitchFamily="34" charset="0"/>
              </a:rPr>
              <a:t>Develop curiosity, a open mind and desire for continuous growth. </a:t>
            </a:r>
            <a:endParaRPr lang="en-US" sz="1800" dirty="0">
              <a:solidFill>
                <a:schemeClr val="tx1"/>
              </a:solidFill>
              <a:latin typeface="Arial" panose="020B0604020202020204" pitchFamily="34" charset="0"/>
              <a:cs typeface="Arial" panose="020B0604020202020204" pitchFamily="34" charset="0"/>
            </a:endParaRPr>
          </a:p>
        </p:txBody>
      </p:sp>
      <p:pic>
        <p:nvPicPr>
          <p:cNvPr id="4098" name="Picture 2" descr="5 Ways + 7 Amazing Websites to Improve Listening Skill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34455" y="2461405"/>
            <a:ext cx="5235031" cy="27920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10269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693504"/>
            <a:ext cx="10058400" cy="1631608"/>
          </a:xfrm>
        </p:spPr>
        <p:txBody>
          <a:bodyPr/>
          <a:lstStyle/>
          <a:p>
            <a:pPr algn="ctr"/>
            <a:r>
              <a:rPr lang="en-GB" dirty="0" smtClean="0">
                <a:latin typeface="Arial" panose="020B0604020202020204" pitchFamily="34" charset="0"/>
                <a:cs typeface="Arial" panose="020B0604020202020204" pitchFamily="34" charset="0"/>
              </a:rPr>
              <a:t>Thank you!</a:t>
            </a:r>
            <a:endParaRPr lang="en-GB"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p:txBody>
          <a:bodyPr/>
          <a:lstStyle/>
          <a:p>
            <a:pPr algn="ctr"/>
            <a:r>
              <a:rPr lang="en-GB" dirty="0" smtClean="0">
                <a:latin typeface="Arial" panose="020B0604020202020204" pitchFamily="34" charset="0"/>
                <a:cs typeface="Arial" panose="020B0604020202020204" pitchFamily="34" charset="0"/>
              </a:rPr>
              <a:t>Have a lovely afternoon</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80131120"/>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79976695-B7C0-44A8-A33D-E044C0E399F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Retrospect</Template>
  <TotalTime>0</TotalTime>
  <Words>122</Words>
  <Application>Microsoft Office PowerPoint</Application>
  <PresentationFormat>Widescreen</PresentationFormat>
  <Paragraphs>24</Paragraphs>
  <Slides>7</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Wingdings</vt:lpstr>
      <vt:lpstr>Retrospect</vt:lpstr>
      <vt:lpstr>Listening and presenting</vt:lpstr>
      <vt:lpstr>What is listening?</vt:lpstr>
      <vt:lpstr>Presenting Skills </vt:lpstr>
      <vt:lpstr>PowerPoint Presentation</vt:lpstr>
      <vt:lpstr>Improving your presenting skills  </vt:lpstr>
      <vt:lpstr>Improving your listening skills </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2016-09-13T10:44:29Z</dcterms:created>
  <dcterms:modified xsi:type="dcterms:W3CDTF">2020-05-21T12:44:47Z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TC040015609991</vt:lpwstr>
  </property>
</Properties>
</file>