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99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51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3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1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55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0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80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92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7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3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9354-3350-43D8-9A1F-39269393B3C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D9EA4-E896-41CE-86F2-5911B8D8F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2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Australia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Virtual Maths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27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 wash challenge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car washes can you have and what would be the following amounts of change if you had?</a:t>
            </a:r>
          </a:p>
          <a:p>
            <a:endParaRPr lang="en-GB" dirty="0"/>
          </a:p>
          <a:p>
            <a:r>
              <a:rPr lang="en-GB" dirty="0" smtClean="0"/>
              <a:t>1) £20.00</a:t>
            </a:r>
          </a:p>
          <a:p>
            <a:r>
              <a:rPr lang="en-GB" dirty="0" smtClean="0"/>
              <a:t>2) £15.00</a:t>
            </a:r>
          </a:p>
          <a:p>
            <a:r>
              <a:rPr lang="en-GB" dirty="0" smtClean="0"/>
              <a:t>3) £5.00</a:t>
            </a:r>
          </a:p>
          <a:p>
            <a:r>
              <a:rPr lang="en-GB" dirty="0" smtClean="0"/>
              <a:t>4) £7.00</a:t>
            </a:r>
            <a:endParaRPr lang="en-GB" dirty="0"/>
          </a:p>
          <a:p>
            <a:r>
              <a:rPr lang="en-GB" dirty="0" smtClean="0"/>
              <a:t>5) £8.00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03" y="2442242"/>
            <a:ext cx="2749620" cy="386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0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your change </a:t>
            </a:r>
            <a:endParaRPr lang="en-GB" dirty="0"/>
          </a:p>
        </p:txBody>
      </p:sp>
      <p:pic>
        <p:nvPicPr>
          <p:cNvPr id="10" name="Content Placeholder 9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21" y="1497012"/>
            <a:ext cx="3677526" cy="4974737"/>
          </a:xfrm>
        </p:spPr>
      </p:pic>
      <p:pic>
        <p:nvPicPr>
          <p:cNvPr id="11" name="Content Placeholder 10" descr="Screen Clippi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429" y="1497013"/>
            <a:ext cx="4178837" cy="4988578"/>
          </a:xfrm>
        </p:spPr>
      </p:pic>
    </p:spTree>
    <p:extLst>
      <p:ext uri="{BB962C8B-B14F-4D97-AF65-F5344CB8AC3E}">
        <p14:creationId xmlns:p14="http://schemas.microsoft.com/office/powerpoint/2010/main" val="315005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471"/>
          </a:xfrm>
        </p:spPr>
        <p:txBody>
          <a:bodyPr/>
          <a:lstStyle/>
          <a:p>
            <a:r>
              <a:rPr lang="en-GB" dirty="0" smtClean="0"/>
              <a:t>Money word problems</a:t>
            </a:r>
            <a:endParaRPr lang="en-GB" dirty="0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01923"/>
            <a:ext cx="4467667" cy="5201973"/>
          </a:xfr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482" y="1238596"/>
            <a:ext cx="4602535" cy="51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86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Australia</vt:lpstr>
      <vt:lpstr>Car wash challenge </vt:lpstr>
      <vt:lpstr>Check your change </vt:lpstr>
      <vt:lpstr>Money word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</dc:title>
  <dc:creator>Matthew Lyons</dc:creator>
  <cp:lastModifiedBy>Matthew Lyons</cp:lastModifiedBy>
  <cp:revision>4</cp:revision>
  <dcterms:created xsi:type="dcterms:W3CDTF">2020-09-08T15:18:52Z</dcterms:created>
  <dcterms:modified xsi:type="dcterms:W3CDTF">2020-09-08T15:46:34Z</dcterms:modified>
</cp:coreProperties>
</file>