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2A0-C5C4-4176-99CA-35F882467F2C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2431-0FB7-4BBA-978D-73460642F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1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3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0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1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12431-0FB7-4BBA-978D-73460642F1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9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1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3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4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8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6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7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1335-FD0A-4783-945C-40DBC68C360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6ADC-2544-49B7-B94C-1742A5651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songs/stop-look-listen-think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learnenglishkids.britishcouncil.org/en/fun-games/road-safety-ru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Road Signs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Why are road signs there?</a:t>
            </a:r>
          </a:p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Road signs are there to tell you what you </a:t>
            </a:r>
            <a:r>
              <a:rPr lang="en-GB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ARE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 allowed to do and what you </a:t>
            </a:r>
            <a:r>
              <a:rPr lang="en-GB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MUST NOT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 do</a:t>
            </a:r>
          </a:p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What do we need to know about road signs?</a:t>
            </a:r>
          </a:p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We need to understand road signs and do what they say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What different road signs mean…</a:t>
            </a:r>
            <a:endParaRPr lang="en-GB" sz="6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5" name="Oval 4">
            <a:hlinkClick r:id="" action="ppaction://hlinkshowjump?jump=nextslide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/>
          <p:nvPr/>
        </p:nvSpPr>
        <p:spPr>
          <a:xfrm>
            <a:off x="780084" y="2276872"/>
            <a:ext cx="1584176" cy="16561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hlinkClick r:id="rId4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/>
          <p:nvPr/>
        </p:nvSpPr>
        <p:spPr>
          <a:xfrm>
            <a:off x="3365228" y="2276872"/>
            <a:ext cx="1800200" cy="165618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/>
          <p:nvPr/>
        </p:nvSpPr>
        <p:spPr>
          <a:xfrm>
            <a:off x="5959128" y="2276872"/>
            <a:ext cx="2448272" cy="16561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75842" y="4437112"/>
            <a:ext cx="1392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Click to find out more about Circular 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Signs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8998" y="4437112"/>
            <a:ext cx="1392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Click to find out more about Triangular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Signs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6934" y="4437112"/>
            <a:ext cx="1392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Click to find out more about Rectangular 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Signs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188979" y="4113076"/>
            <a:ext cx="15269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7106915" y="4113076"/>
            <a:ext cx="15269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1495823" y="4110868"/>
            <a:ext cx="15269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" action="ppaction://hlinkshowjump?jump=lastslide"/>
          </p:cNvPr>
          <p:cNvSpPr txBox="1"/>
          <p:nvPr/>
        </p:nvSpPr>
        <p:spPr>
          <a:xfrm>
            <a:off x="2233974" y="6421978"/>
            <a:ext cx="454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</a:rPr>
              <a:t>Afterwards, click here to continue slide show…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07896" y="4683539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No entry for 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vehicles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9852" y="482203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No cycling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5628" y="4683539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No 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pedestrians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3288" y="2365705"/>
            <a:ext cx="125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Mini </a:t>
            </a:r>
          </a:p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roundabout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055" y="25042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Ahead only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671" y="2504205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Keep left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319" y="2353838"/>
            <a:ext cx="102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Turn left </a:t>
            </a:r>
          </a:p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ssoonCRInfant" pitchFamily="2" charset="0"/>
              </a:rPr>
              <a:t>ahead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99" y="25940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ssoonCRInfant" pitchFamily="2" charset="0"/>
              </a:rPr>
              <a:t>Circular Signs </a:t>
            </a:r>
            <a:r>
              <a:rPr lang="en-GB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ssoonCRInfant" pitchFamily="2" charset="0"/>
              </a:rPr>
              <a:t>G</a:t>
            </a:r>
            <a:r>
              <a:rPr lang="en-GB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ssoonCRInfant" pitchFamily="2" charset="0"/>
              </a:rPr>
              <a:t>ive </a:t>
            </a:r>
            <a:r>
              <a:rPr lang="en-GB" sz="66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ssoonCRInfant" pitchFamily="2" charset="0"/>
              </a:rPr>
              <a:t>Orders…</a:t>
            </a:r>
            <a:endParaRPr lang="en-GB" sz="6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4" name="Curved Lef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 flipV="1">
            <a:off x="8172400" y="5641776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9" name="Picture 7" descr="Keep l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74509"/>
            <a:ext cx="1228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urn left a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3" y="2072167"/>
            <a:ext cx="12287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head on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084034"/>
            <a:ext cx="12287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ni roundabou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74509"/>
            <a:ext cx="1228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5256" y="1551289"/>
            <a:ext cx="786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Blue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 circular signs usually tell you what you must do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6858" y="3639521"/>
            <a:ext cx="8443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  <a:cs typeface="Arial" charset="0"/>
              </a:rPr>
              <a:t>Red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  <a:cs typeface="Arial" charset="0"/>
              </a:rPr>
              <a:t> circular signs usually tell you what you must </a:t>
            </a:r>
            <a:r>
              <a:rPr kumimoji="0" lang="en-US" sz="2800" b="1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  <a:cs typeface="Arial" charset="0"/>
              </a:rPr>
              <a:t>not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  <a:cs typeface="Arial" charset="0"/>
              </a:rPr>
              <a:t> do.</a:t>
            </a:r>
          </a:p>
        </p:txBody>
      </p:sp>
      <p:pic>
        <p:nvPicPr>
          <p:cNvPr id="3084" name="Picture 12" descr="No cyc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8" y="4371135"/>
            <a:ext cx="1228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No ent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05" y="4361610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o pedestria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92343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3283" y="5733255"/>
            <a:ext cx="6897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Can you guess what these road signs mean?</a:t>
            </a:r>
          </a:p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Click on the sign to check…</a:t>
            </a:r>
            <a:endParaRPr lang="en-GB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assoonCRInfa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83822" y="6488668"/>
            <a:ext cx="6972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Back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289"/>
            <a:ext cx="864096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Triangular Signs Give </a:t>
            </a:r>
            <a:r>
              <a:rPr lang="en-GB" sz="7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Warnings</a:t>
            </a:r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…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4" name="Curved Lef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 flipV="1">
            <a:off x="8172400" y="5641776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098" name="Picture 2" descr="Dan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688" y="1651000"/>
            <a:ext cx="1123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chool cro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188" y="1651000"/>
            <a:ext cx="1076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44252" y="4472656"/>
            <a:ext cx="12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Cycle route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ahead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842" y="4325558"/>
            <a:ext cx="140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Pedestrian </a:t>
            </a:r>
          </a:p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crossing ahead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9372" y="2642671"/>
            <a:ext cx="11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Crossroads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2947" y="461115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Danger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036" y="2227172"/>
            <a:ext cx="994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Children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Going to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Or from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school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2460" y="2528260"/>
            <a:ext cx="150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Traffic signals 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ahead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pic>
        <p:nvPicPr>
          <p:cNvPr id="4100" name="Picture 4" descr="Crossroa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289175"/>
            <a:ext cx="1228726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School cro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65" y="2137895"/>
            <a:ext cx="1076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ffic signals ahe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298976"/>
            <a:ext cx="12287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edestrian crossing ahe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96274"/>
            <a:ext cx="12287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an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40" y="4077072"/>
            <a:ext cx="1123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ycle route ahe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8" y="4222551"/>
            <a:ext cx="12287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283" y="5733255"/>
            <a:ext cx="6897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Can you guess what these road signs mean?</a:t>
            </a:r>
          </a:p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Click on the sign to check…</a:t>
            </a:r>
            <a:endParaRPr lang="en-GB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assoonCRInfant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83822" y="6488668"/>
            <a:ext cx="6972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Back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6600" b="1" dirty="0" smtClean="0">
                <a:ln/>
                <a:solidFill>
                  <a:schemeClr val="accent3"/>
                </a:solidFill>
                <a:latin typeface="SassoonCRInfant" pitchFamily="2" charset="0"/>
              </a:rPr>
              <a:t>Rectangular Signs Give </a:t>
            </a:r>
            <a:r>
              <a:rPr lang="en-GB" sz="6600" b="1" u="sng" dirty="0" smtClean="0">
                <a:ln/>
                <a:solidFill>
                  <a:schemeClr val="accent3"/>
                </a:solidFill>
                <a:latin typeface="SassoonCRInfant" pitchFamily="2" charset="0"/>
              </a:rPr>
              <a:t>Information…</a:t>
            </a:r>
            <a:endParaRPr lang="en-GB" sz="6600" b="1" u="sng" dirty="0">
              <a:ln/>
              <a:solidFill>
                <a:schemeClr val="accent3"/>
              </a:solidFill>
              <a:latin typeface="SassoonCRInfant" pitchFamily="2" charset="0"/>
            </a:endParaRPr>
          </a:p>
        </p:txBody>
      </p:sp>
      <p:sp>
        <p:nvSpPr>
          <p:cNvPr id="4" name="Curved Lef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 flipV="1">
            <a:off x="8172400" y="5641776"/>
            <a:ext cx="7200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6234" y="2683494"/>
            <a:ext cx="108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Tourist 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attraction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3001" y="4527882"/>
            <a:ext cx="101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One way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street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294" y="2683494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Route for 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pedestrians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pic>
        <p:nvPicPr>
          <p:cNvPr id="5124" name="Picture 4" descr="Routes recommened for pedestri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56" y="2764456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rossroa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3494"/>
            <a:ext cx="1714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89346" y="4389383"/>
            <a:ext cx="151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Recommended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For pedal</a:t>
            </a:r>
          </a:p>
          <a:p>
            <a:pPr algn="ctr"/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ssoonCRInfant" pitchFamily="2" charset="0"/>
              </a:rPr>
              <a:t>cycles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CRInfant" pitchFamily="2" charset="0"/>
            </a:endParaRPr>
          </a:p>
        </p:txBody>
      </p:sp>
      <p:pic>
        <p:nvPicPr>
          <p:cNvPr id="5123" name="Picture 3" descr="recommended cycle rou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50986"/>
            <a:ext cx="1714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ne way stre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06" y="4336698"/>
            <a:ext cx="1619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3283" y="5733255"/>
            <a:ext cx="6897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Can you guess what these road signs mean?</a:t>
            </a:r>
          </a:p>
          <a:p>
            <a:pPr algn="ctr"/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assoonCRInfant" pitchFamily="2" charset="0"/>
              </a:rPr>
              <a:t>Click on the sign to check…</a:t>
            </a:r>
            <a:endParaRPr lang="en-GB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assoonCRInfan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3822" y="6488668"/>
            <a:ext cx="6972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ssoonCRInfant" pitchFamily="2" charset="0"/>
              </a:rPr>
              <a:t>Back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835" y="5354148"/>
            <a:ext cx="2362336" cy="832739"/>
          </a:xfrm>
        </p:spPr>
        <p:txBody>
          <a:bodyPr>
            <a:noAutofit/>
          </a:bodyPr>
          <a:lstStyle/>
          <a:p>
            <a:r>
              <a:rPr lang="en-GB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ssoonCRInfant" pitchFamily="2" charset="0"/>
              </a:rPr>
              <a:t>Click the links below for…</a:t>
            </a:r>
            <a:endParaRPr lang="en-GB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9465" y="6002221"/>
            <a:ext cx="29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  <a:hlinkClick r:id="rId3"/>
              </a:rPr>
              <a:t>Stop Look Listen Think song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2913" y="6408321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itchFamily="2" charset="0"/>
                <a:hlinkClick r:id="rId4"/>
              </a:rPr>
              <a:t>Road Safety Run game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64" y="3934458"/>
            <a:ext cx="3387099" cy="21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3044"/>
            <a:ext cx="5521896" cy="26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705" y="3534348"/>
            <a:ext cx="279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SassoonCRInfant" pitchFamily="2" charset="0"/>
              </a:rPr>
              <a:t>Signs that give warnings:</a:t>
            </a:r>
            <a:endParaRPr lang="en-GB" sz="2000" b="1" dirty="0">
              <a:solidFill>
                <a:schemeClr val="bg1"/>
              </a:solidFill>
              <a:latin typeface="SassoonCRInfa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1902" y="0"/>
            <a:ext cx="37802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ssoonCRInfant" pitchFamily="2" charset="0"/>
              </a:rPr>
              <a:t>Remember…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ssoonCRInfa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71" y="3936408"/>
            <a:ext cx="3092374" cy="19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31375" y="3536298"/>
            <a:ext cx="30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SassoonCRInfant" pitchFamily="2" charset="0"/>
              </a:rPr>
              <a:t>Signs that give information:</a:t>
            </a:r>
            <a:endParaRPr lang="en-GB" sz="2000" b="1" dirty="0">
              <a:solidFill>
                <a:schemeClr val="bg1"/>
              </a:solidFill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254</Words>
  <Application>Microsoft Office PowerPoint</Application>
  <PresentationFormat>On-screen Show 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SassoonCRInfant</vt:lpstr>
      <vt:lpstr>Office Theme</vt:lpstr>
      <vt:lpstr>Road Signs</vt:lpstr>
      <vt:lpstr>What different road signs mean…</vt:lpstr>
      <vt:lpstr>Circular Signs Give Orders…</vt:lpstr>
      <vt:lpstr>Triangular Signs Give Warnings…</vt:lpstr>
      <vt:lpstr>Rectangular Signs Give Information…</vt:lpstr>
      <vt:lpstr>Click the links below for…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Signs</dc:title>
  <dc:creator>Hannah Montana</dc:creator>
  <cp:lastModifiedBy>itadmin</cp:lastModifiedBy>
  <cp:revision>15</cp:revision>
  <dcterms:created xsi:type="dcterms:W3CDTF">2012-02-05T17:03:36Z</dcterms:created>
  <dcterms:modified xsi:type="dcterms:W3CDTF">2020-10-05T20:23:02Z</dcterms:modified>
</cp:coreProperties>
</file>