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2"/>
  </p:sldMasterIdLst>
  <p:notesMasterIdLst>
    <p:notesMasterId r:id="rId10"/>
  </p:notesMasterIdLst>
  <p:handoutMasterIdLst>
    <p:handoutMasterId r:id="rId11"/>
  </p:handoutMasterIdLst>
  <p:sldIdLst>
    <p:sldId id="282" r:id="rId3"/>
    <p:sldId id="325" r:id="rId4"/>
    <p:sldId id="346" r:id="rId5"/>
    <p:sldId id="337" r:id="rId6"/>
    <p:sldId id="351" r:id="rId7"/>
    <p:sldId id="352" r:id="rId8"/>
    <p:sldId id="33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DC3"/>
    <a:srgbClr val="BA0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8140" autoAdjust="0"/>
  </p:normalViewPr>
  <p:slideViewPr>
    <p:cSldViewPr snapToGrid="0">
      <p:cViewPr varScale="1">
        <p:scale>
          <a:sx n="88" d="100"/>
          <a:sy n="88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2607-7D31-4A88-8324-D4F1F1AB20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3393-F8D1-441F-A259-55DD879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B9D-ECB8-485A-8EB9-C295143F423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FCD-AAE1-443B-BA13-18DE53688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6F22E-BB51-4670-BCB3-42293818BB7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155" y="2779331"/>
            <a:ext cx="10640339" cy="168023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journey to your career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19418"/>
            <a:ext cx="10058400" cy="2133600"/>
          </a:xfrm>
        </p:spPr>
        <p:txBody>
          <a:bodyPr>
            <a:normAutofit/>
          </a:bodyPr>
          <a:lstStyle/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Employability skills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28" y="489849"/>
            <a:ext cx="1980046" cy="2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we go on a journey across the world tomorrow?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536" t="31603" r="17365" b="25186"/>
          <a:stretch/>
        </p:blipFill>
        <p:spPr>
          <a:xfrm>
            <a:off x="627017" y="1942010"/>
            <a:ext cx="10254614" cy="37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your journey to employment 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96982" y="1802675"/>
            <a:ext cx="9056915" cy="431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do you have until your departure?</a:t>
            </a:r>
            <a:endParaRPr lang="en-GB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3" t="32627" r="17704" b="27032"/>
          <a:stretch/>
        </p:blipFill>
        <p:spPr>
          <a:xfrm>
            <a:off x="896982" y="2185851"/>
            <a:ext cx="10354492" cy="35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41280" cy="145075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prepare to reach your destination?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022" t="19820" r="17854" b="31169"/>
          <a:stretch/>
        </p:blipFill>
        <p:spPr>
          <a:xfrm>
            <a:off x="1097280" y="1889760"/>
            <a:ext cx="10241280" cy="43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312728"/>
            <a:ext cx="10511246" cy="1450757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your journey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8573" y="1763485"/>
            <a:ext cx="437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1: Entry level job at IT company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66" t="25615" r="17698" b="26079"/>
          <a:stretch/>
        </p:blipFill>
        <p:spPr>
          <a:xfrm>
            <a:off x="1098572" y="2132816"/>
            <a:ext cx="9839393" cy="41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 goes on: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04" t="33028" r="17557" b="17031"/>
          <a:stretch/>
        </p:blipFill>
        <p:spPr>
          <a:xfrm>
            <a:off x="1166948" y="1959427"/>
            <a:ext cx="9657805" cy="41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693504"/>
            <a:ext cx="10058400" cy="1631608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lovely afternoon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76695-B7C0-44A8-A33D-E044C0E39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69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The journey to your career</vt:lpstr>
      <vt:lpstr>Could we go on a journey across the world tomorrow?</vt:lpstr>
      <vt:lpstr>Preparing for your journey to employment </vt:lpstr>
      <vt:lpstr>How can you prepare to reach your destination?</vt:lpstr>
      <vt:lpstr>Plan your journey</vt:lpstr>
      <vt:lpstr>The journey goes on: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2016-09-13T10:44:29Z</dcterms:created>
  <dcterms:modified xsi:type="dcterms:W3CDTF">2020-07-02T11:56:50Z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TC040015609991</vt:lpwstr>
  </property>
</Properties>
</file>