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6" r:id="rId2"/>
    <p:sldId id="262" r:id="rId3"/>
    <p:sldId id="257" r:id="rId4"/>
    <p:sldId id="258" r:id="rId5"/>
    <p:sldId id="259" r:id="rId6"/>
    <p:sldId id="260" r:id="rId7"/>
    <p:sldId id="266" r:id="rId8"/>
    <p:sldId id="261" r:id="rId9"/>
    <p:sldId id="263" r:id="rId10"/>
    <p:sldId id="264" r:id="rId11"/>
    <p:sldId id="265" r:id="rId12"/>
    <p:sldId id="267" r:id="rId13"/>
    <p:sldId id="268" r:id="rId14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A0985-D3B4-472E-A47C-F8B27C17A40F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69CC1-5B19-47C7-B3E5-F339698B07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203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53F8434-3EC5-49E8-BF19-39DBC234B863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D8FABB2-2428-4B1E-AADF-33C5D7B77D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8434-3EC5-49E8-BF19-39DBC234B863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ABB2-2428-4B1E-AADF-33C5D7B77D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8434-3EC5-49E8-BF19-39DBC234B863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ABB2-2428-4B1E-AADF-33C5D7B77D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8434-3EC5-49E8-BF19-39DBC234B863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ABB2-2428-4B1E-AADF-33C5D7B77D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8434-3EC5-49E8-BF19-39DBC234B863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ABB2-2428-4B1E-AADF-33C5D7B77D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8434-3EC5-49E8-BF19-39DBC234B863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ABB2-2428-4B1E-AADF-33C5D7B77DA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8434-3EC5-49E8-BF19-39DBC234B863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ABB2-2428-4B1E-AADF-33C5D7B77DA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8434-3EC5-49E8-BF19-39DBC234B863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ABB2-2428-4B1E-AADF-33C5D7B77D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8434-3EC5-49E8-BF19-39DBC234B863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ABB2-2428-4B1E-AADF-33C5D7B77D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53F8434-3EC5-49E8-BF19-39DBC234B863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D8FABB2-2428-4B1E-AADF-33C5D7B77D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53F8434-3EC5-49E8-BF19-39DBC234B863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D8FABB2-2428-4B1E-AADF-33C5D7B77D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53F8434-3EC5-49E8-BF19-39DBC234B863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D8FABB2-2428-4B1E-AADF-33C5D7B77DA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Functional Skills</a:t>
            </a:r>
            <a:br>
              <a:rPr lang="en-GB" dirty="0" smtClean="0"/>
            </a:br>
            <a:r>
              <a:rPr lang="en-GB" dirty="0" smtClean="0"/>
              <a:t>Purpose of Text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Rebecca Maynard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96130"/>
            <a:ext cx="21463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68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Task…..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Taking a card from the list write a piece of descriptive text.</a:t>
            </a:r>
          </a:p>
          <a:p>
            <a:r>
              <a:rPr lang="en-GB" dirty="0" smtClean="0"/>
              <a:t>Entry Level/Level 1 = one paragraph </a:t>
            </a:r>
          </a:p>
          <a:p>
            <a:r>
              <a:rPr lang="en-GB" dirty="0" smtClean="0"/>
              <a:t>Level 2 = two paragraphs </a:t>
            </a:r>
          </a:p>
          <a:p>
            <a:r>
              <a:rPr lang="en-GB" dirty="0" smtClean="0"/>
              <a:t>Level 3 = three paragraphs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930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Time to move on to persuasive….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4046047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Persuasive texts are all about getting you to do something e.g. advert/charity etc. </a:t>
            </a:r>
          </a:p>
          <a:p>
            <a:r>
              <a:rPr lang="en-GB" dirty="0" smtClean="0"/>
              <a:t>There are certain features to look out for in persuasive text:</a:t>
            </a:r>
          </a:p>
          <a:p>
            <a:r>
              <a:rPr lang="en-GB" dirty="0" smtClean="0"/>
              <a:t>Emotive language </a:t>
            </a:r>
          </a:p>
          <a:p>
            <a:r>
              <a:rPr lang="en-GB" dirty="0" smtClean="0"/>
              <a:t>Rhetoric </a:t>
            </a:r>
          </a:p>
          <a:p>
            <a:r>
              <a:rPr lang="en-GB" dirty="0" smtClean="0"/>
              <a:t>Quotes/examples</a:t>
            </a:r>
          </a:p>
          <a:p>
            <a:r>
              <a:rPr lang="en-GB" dirty="0" smtClean="0"/>
              <a:t>Anecdotes</a:t>
            </a:r>
          </a:p>
          <a:p>
            <a:r>
              <a:rPr lang="en-GB" dirty="0" smtClean="0"/>
              <a:t>Direct </a:t>
            </a:r>
          </a:p>
          <a:p>
            <a:r>
              <a:rPr lang="en-GB" dirty="0" smtClean="0"/>
              <a:t>Repetition </a:t>
            </a:r>
          </a:p>
          <a:p>
            <a:r>
              <a:rPr lang="en-GB" dirty="0" smtClean="0"/>
              <a:t>Text features </a:t>
            </a:r>
          </a:p>
          <a:p>
            <a:r>
              <a:rPr lang="en-GB" dirty="0" smtClean="0"/>
              <a:t>Give me an example of each of these in your workbook</a:t>
            </a:r>
          </a:p>
          <a:p>
            <a:endParaRPr lang="en-GB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8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443" y="2420888"/>
            <a:ext cx="34861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0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Write a persuasive advert for eBay.</a:t>
            </a:r>
          </a:p>
          <a:p>
            <a:r>
              <a:rPr lang="en-GB" dirty="0" smtClean="0"/>
              <a:t>You can sell anything you want to.</a:t>
            </a:r>
          </a:p>
          <a:p>
            <a:r>
              <a:rPr lang="en-GB" dirty="0" smtClean="0"/>
              <a:t>Remember to be persuasive and descriptive in your writing.  </a:t>
            </a:r>
          </a:p>
          <a:p>
            <a:endParaRPr lang="en-GB" dirty="0"/>
          </a:p>
          <a:p>
            <a:endParaRPr lang="en-GB" dirty="0" smtClean="0"/>
          </a:p>
          <a:p>
            <a:pPr algn="ctr"/>
            <a:r>
              <a:rPr lang="en-GB" sz="1800" i="1" dirty="0"/>
              <a:t>Entry Level/Level 1 = one paragraph </a:t>
            </a:r>
          </a:p>
          <a:p>
            <a:pPr algn="ctr"/>
            <a:r>
              <a:rPr lang="en-GB" sz="1800" i="1" dirty="0"/>
              <a:t>Level 2 = two paragraphs </a:t>
            </a:r>
          </a:p>
          <a:p>
            <a:pPr algn="ctr"/>
            <a:r>
              <a:rPr lang="en-GB" sz="1800" i="1" dirty="0"/>
              <a:t>Level 3 = three paragraphs</a:t>
            </a:r>
          </a:p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552" l="0" r="948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039" y="692696"/>
            <a:ext cx="4608512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41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Have we met our objectives: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sz="1600" dirty="0"/>
              <a:t>Have an understanding of skimming and scanning.</a:t>
            </a:r>
          </a:p>
          <a:p>
            <a:r>
              <a:rPr lang="en-GB" sz="1600" dirty="0"/>
              <a:t>Know the four different types of text.</a:t>
            </a:r>
          </a:p>
          <a:p>
            <a:r>
              <a:rPr lang="en-GB" sz="1600" dirty="0"/>
              <a:t>Recognise the different features of types of text.</a:t>
            </a:r>
          </a:p>
          <a:p>
            <a:r>
              <a:rPr lang="en-GB" sz="1600" dirty="0"/>
              <a:t>Be able to write appropriately for that types of text. </a:t>
            </a:r>
          </a:p>
          <a:p>
            <a:endParaRPr lang="en-GB" dirty="0" smtClean="0"/>
          </a:p>
          <a:p>
            <a:r>
              <a:rPr lang="en-GB" dirty="0" smtClean="0"/>
              <a:t>Next week = informative/instructive text. </a:t>
            </a:r>
          </a:p>
          <a:p>
            <a:pPr algn="ctr"/>
            <a:r>
              <a:rPr lang="en-GB" dirty="0" smtClean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36278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6254044" cy="1362075"/>
          </a:xfrm>
        </p:spPr>
        <p:txBody>
          <a:bodyPr/>
          <a:lstStyle/>
          <a:p>
            <a:r>
              <a:rPr lang="en-GB" dirty="0" smtClean="0"/>
              <a:t>Quote of the week 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132856"/>
            <a:ext cx="2992388" cy="384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62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 &amp; Objectives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By the end of this session all learners should:</a:t>
            </a:r>
          </a:p>
          <a:p>
            <a:r>
              <a:rPr lang="en-GB" dirty="0" smtClean="0"/>
              <a:t>Have an understanding of skimming and scanning.</a:t>
            </a:r>
          </a:p>
          <a:p>
            <a:r>
              <a:rPr lang="en-GB" dirty="0" smtClean="0"/>
              <a:t>Know the four different types of text.</a:t>
            </a:r>
          </a:p>
          <a:p>
            <a:r>
              <a:rPr lang="en-GB" dirty="0" smtClean="0"/>
              <a:t>Recognise the different features of types of text.</a:t>
            </a:r>
          </a:p>
          <a:p>
            <a:r>
              <a:rPr lang="en-GB" dirty="0" smtClean="0"/>
              <a:t>Be able to write appropriately for </a:t>
            </a:r>
            <a:r>
              <a:rPr lang="en-GB" smtClean="0"/>
              <a:t>that type </a:t>
            </a:r>
            <a:r>
              <a:rPr lang="en-GB" dirty="0" smtClean="0"/>
              <a:t>of text. </a:t>
            </a:r>
          </a:p>
        </p:txBody>
      </p:sp>
    </p:spTree>
    <p:extLst>
      <p:ext uri="{BB962C8B-B14F-4D97-AF65-F5344CB8AC3E}">
        <p14:creationId xmlns:p14="http://schemas.microsoft.com/office/powerpoint/2010/main" val="195275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Skimming and Scanning…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Write a definition of skimming in your workbook </a:t>
            </a:r>
          </a:p>
          <a:p>
            <a:r>
              <a:rPr lang="en-GB" dirty="0" smtClean="0"/>
              <a:t>Skimming is gaining the main gist of a piece of text using pictures/headlines/subheadings and anything else that appeals to you as the reader.</a:t>
            </a:r>
          </a:p>
          <a:p>
            <a:r>
              <a:rPr lang="en-GB" dirty="0" smtClean="0"/>
              <a:t>Write a definition of scanning in your workbook</a:t>
            </a:r>
          </a:p>
          <a:p>
            <a:r>
              <a:rPr lang="en-GB" dirty="0" smtClean="0"/>
              <a:t>Scanning is looking for specific information in a piece of text rather than reading the text in full. </a:t>
            </a:r>
          </a:p>
          <a:p>
            <a:r>
              <a:rPr lang="en-GB" dirty="0" smtClean="0"/>
              <a:t>Detailed reading is reading the text in full taking everything in.  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9" b="97778" l="889" r="9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60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Quiz…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Dictionary </a:t>
            </a:r>
          </a:p>
          <a:p>
            <a:r>
              <a:rPr lang="en-GB" dirty="0" smtClean="0"/>
              <a:t>Telephone directory </a:t>
            </a:r>
          </a:p>
          <a:p>
            <a:r>
              <a:rPr lang="en-GB" dirty="0" smtClean="0"/>
              <a:t>Novel </a:t>
            </a:r>
          </a:p>
          <a:p>
            <a:r>
              <a:rPr lang="en-GB" dirty="0" smtClean="0"/>
              <a:t>Poem</a:t>
            </a:r>
          </a:p>
          <a:p>
            <a:r>
              <a:rPr lang="en-GB" dirty="0" smtClean="0"/>
              <a:t>Facebook</a:t>
            </a:r>
          </a:p>
          <a:p>
            <a:r>
              <a:rPr lang="en-GB" dirty="0" smtClean="0"/>
              <a:t>Exam questions </a:t>
            </a:r>
          </a:p>
          <a:p>
            <a:r>
              <a:rPr lang="en-GB" dirty="0" smtClean="0"/>
              <a:t>Magazine article </a:t>
            </a:r>
          </a:p>
          <a:p>
            <a:r>
              <a:rPr lang="en-GB" dirty="0" smtClean="0"/>
              <a:t>Newspaper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 smtClean="0"/>
              <a:t>Scanning </a:t>
            </a:r>
          </a:p>
          <a:p>
            <a:r>
              <a:rPr lang="en-GB" dirty="0" smtClean="0"/>
              <a:t>Scanning </a:t>
            </a:r>
          </a:p>
          <a:p>
            <a:r>
              <a:rPr lang="en-GB" dirty="0" smtClean="0"/>
              <a:t>Detailed reading </a:t>
            </a:r>
          </a:p>
          <a:p>
            <a:r>
              <a:rPr lang="en-GB" dirty="0" smtClean="0"/>
              <a:t>Detailed reading </a:t>
            </a:r>
          </a:p>
          <a:p>
            <a:r>
              <a:rPr lang="en-GB" dirty="0" smtClean="0"/>
              <a:t>Skimming/scanning </a:t>
            </a:r>
          </a:p>
          <a:p>
            <a:r>
              <a:rPr lang="en-GB" dirty="0" smtClean="0"/>
              <a:t>Detailed reading </a:t>
            </a:r>
          </a:p>
          <a:p>
            <a:r>
              <a:rPr lang="en-GB" dirty="0" smtClean="0"/>
              <a:t>Scanning </a:t>
            </a:r>
          </a:p>
          <a:p>
            <a:r>
              <a:rPr lang="en-GB" dirty="0" smtClean="0"/>
              <a:t>Skimming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929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Text…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are the four main types of text?</a:t>
            </a:r>
          </a:p>
          <a:p>
            <a:r>
              <a:rPr lang="en-GB" dirty="0" smtClean="0"/>
              <a:t>Informative</a:t>
            </a:r>
          </a:p>
          <a:p>
            <a:r>
              <a:rPr lang="en-GB" dirty="0" smtClean="0"/>
              <a:t>Instructive </a:t>
            </a:r>
          </a:p>
          <a:p>
            <a:r>
              <a:rPr lang="en-GB" dirty="0" smtClean="0"/>
              <a:t>Descriptive</a:t>
            </a:r>
          </a:p>
          <a:p>
            <a:r>
              <a:rPr lang="en-GB" dirty="0" smtClean="0"/>
              <a:t>Persuasive </a:t>
            </a:r>
          </a:p>
          <a:p>
            <a:r>
              <a:rPr lang="en-GB" dirty="0" smtClean="0"/>
              <a:t>Give examples for each in your workbook 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5644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Task…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Using the text examples fill in each section of the grid.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241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Lets start with descriptive….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Descriptive text is a text which </a:t>
            </a:r>
            <a:r>
              <a:rPr lang="en-GB" dirty="0" smtClean="0"/>
              <a:t>says </a:t>
            </a:r>
            <a:r>
              <a:rPr lang="en-GB" dirty="0"/>
              <a:t>what a person or a thing is like. Its purpose is to describe and reveal a particular person, place, or thing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The five senses...</a:t>
            </a:r>
          </a:p>
          <a:p>
            <a:r>
              <a:rPr lang="en-GB" dirty="0" smtClean="0"/>
              <a:t>Smell/taste/touch/sound/sight </a:t>
            </a:r>
          </a:p>
          <a:p>
            <a:r>
              <a:rPr lang="en-GB" dirty="0" smtClean="0"/>
              <a:t>The five W’s </a:t>
            </a:r>
          </a:p>
          <a:p>
            <a:r>
              <a:rPr lang="en-GB" dirty="0" smtClean="0"/>
              <a:t>Where/when/who/what/why and don’t forget how.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806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language of descriptive text…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Using descriptive language </a:t>
            </a:r>
            <a:r>
              <a:rPr lang="en-GB" dirty="0"/>
              <a:t>and identifying process.</a:t>
            </a:r>
          </a:p>
          <a:p>
            <a:r>
              <a:rPr lang="en-GB" dirty="0"/>
              <a:t>Using adjective and </a:t>
            </a:r>
            <a:r>
              <a:rPr lang="en-GB" dirty="0" smtClean="0"/>
              <a:t>classifiers.</a:t>
            </a:r>
            <a:endParaRPr lang="en-GB" dirty="0"/>
          </a:p>
          <a:p>
            <a:r>
              <a:rPr lang="en-GB" dirty="0"/>
              <a:t>Using simple present tense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u="sng" dirty="0" smtClean="0"/>
              <a:t>Adjective and synonyms</a:t>
            </a:r>
          </a:p>
          <a:p>
            <a:pPr marL="0" indent="0">
              <a:buNone/>
            </a:pPr>
            <a:r>
              <a:rPr lang="en-GB" dirty="0" smtClean="0"/>
              <a:t>Give me a synonym for the following adjectives:</a:t>
            </a:r>
          </a:p>
          <a:p>
            <a:pPr marL="0" indent="0">
              <a:buNone/>
            </a:pPr>
            <a:r>
              <a:rPr lang="en-GB" dirty="0" smtClean="0"/>
              <a:t>Beautiful </a:t>
            </a:r>
          </a:p>
          <a:p>
            <a:pPr marL="0" indent="0">
              <a:buNone/>
            </a:pPr>
            <a:r>
              <a:rPr lang="en-GB" dirty="0" smtClean="0"/>
              <a:t>Distressed</a:t>
            </a:r>
          </a:p>
          <a:p>
            <a:pPr marL="0" indent="0">
              <a:buNone/>
            </a:pPr>
            <a:r>
              <a:rPr lang="en-GB" dirty="0" smtClean="0"/>
              <a:t>Picturesque </a:t>
            </a:r>
          </a:p>
          <a:p>
            <a:pPr marL="0" indent="0">
              <a:buNone/>
            </a:pPr>
            <a:r>
              <a:rPr lang="en-GB" dirty="0" smtClean="0"/>
              <a:t>Quiet </a:t>
            </a:r>
          </a:p>
          <a:p>
            <a:pPr marL="0" indent="0">
              <a:buNone/>
            </a:pPr>
            <a:r>
              <a:rPr lang="en-GB" dirty="0" smtClean="0"/>
              <a:t>Magnificent 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382" y="3789040"/>
            <a:ext cx="3115047" cy="233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94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295</TotalTime>
  <Words>464</Words>
  <Application>Microsoft Office PowerPoint</Application>
  <PresentationFormat>On-screen Show (4:3)</PresentationFormat>
  <Paragraphs>92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Brush Script MT</vt:lpstr>
      <vt:lpstr>Calibri</vt:lpstr>
      <vt:lpstr>Constantia</vt:lpstr>
      <vt:lpstr>Franklin Gothic Book</vt:lpstr>
      <vt:lpstr>Rage Italic</vt:lpstr>
      <vt:lpstr>Pushpin</vt:lpstr>
      <vt:lpstr>Functional Skills Purpose of Text</vt:lpstr>
      <vt:lpstr>Quote of the week </vt:lpstr>
      <vt:lpstr>Aims &amp; Objectives </vt:lpstr>
      <vt:lpstr>Skimming and Scanning…</vt:lpstr>
      <vt:lpstr>Quiz… </vt:lpstr>
      <vt:lpstr>Types of Text… </vt:lpstr>
      <vt:lpstr>Task…</vt:lpstr>
      <vt:lpstr>Lets start with descriptive…. </vt:lpstr>
      <vt:lpstr>The language of descriptive text…</vt:lpstr>
      <vt:lpstr>Task…..</vt:lpstr>
      <vt:lpstr>Time to move on to persuasive….</vt:lpstr>
      <vt:lpstr>PowerPoint Presentation</vt:lpstr>
      <vt:lpstr>Conclusion…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Functional Skills Purpose of Text</dc:title>
  <dc:creator>Rebecca Maynard</dc:creator>
  <cp:lastModifiedBy>profile</cp:lastModifiedBy>
  <cp:revision>12</cp:revision>
  <cp:lastPrinted>2013-12-05T11:37:23Z</cp:lastPrinted>
  <dcterms:created xsi:type="dcterms:W3CDTF">2013-12-03T15:35:22Z</dcterms:created>
  <dcterms:modified xsi:type="dcterms:W3CDTF">2020-09-08T15:46:52Z</dcterms:modified>
</cp:coreProperties>
</file>