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3" r:id="rId3"/>
    <p:sldId id="574" r:id="rId4"/>
    <p:sldId id="646" r:id="rId5"/>
    <p:sldId id="647" r:id="rId6"/>
    <p:sldId id="610" r:id="rId7"/>
    <p:sldId id="286" r:id="rId8"/>
    <p:sldId id="638" r:id="rId9"/>
    <p:sldId id="639" r:id="rId10"/>
    <p:sldId id="640" r:id="rId11"/>
    <p:sldId id="641" r:id="rId12"/>
    <p:sldId id="642" r:id="rId13"/>
    <p:sldId id="643" r:id="rId14"/>
    <p:sldId id="609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14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0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6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6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9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92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6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1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59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1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57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A31D7-BA2C-4005-B612-668B6382B3E0}" type="datetimeFigureOut">
              <a:rPr lang="en-GB" smtClean="0"/>
              <a:t>09/07/2021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B20E-F877-4BE2-A612-1C69DBBFDB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27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grid.com/646e2a2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onlinedice.com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178629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Australia from Home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082834" cy="1655762"/>
          </a:xfrm>
        </p:spPr>
        <p:txBody>
          <a:bodyPr/>
          <a:lstStyle/>
          <a:p>
            <a:r>
              <a:rPr lang="en-GB" dirty="0" smtClean="0"/>
              <a:t>Wednesday 14</a:t>
            </a:r>
            <a:r>
              <a:rPr lang="en-GB" baseline="30000" dirty="0" smtClean="0"/>
              <a:t>th</a:t>
            </a:r>
            <a:r>
              <a:rPr lang="en-GB" dirty="0" smtClean="0"/>
              <a:t> July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42" t="3187" r="667" b="3251"/>
          <a:stretch/>
        </p:blipFill>
        <p:spPr>
          <a:xfrm>
            <a:off x="6331132" y="435428"/>
            <a:ext cx="4119154" cy="573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2476558"/>
            <a:ext cx="3609109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This House </a:t>
            </a:r>
            <a:r>
              <a:rPr lang="en-GB" sz="4000" dirty="0" smtClean="0"/>
              <a:t>believes that computers should replace teachers </a:t>
            </a:r>
            <a:endParaRPr lang="en-GB" sz="4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4" y="496280"/>
            <a:ext cx="4090405" cy="56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Share your opinion</a:t>
            </a:r>
          </a:p>
          <a:p>
            <a:endParaRPr lang="en-GB" dirty="0"/>
          </a:p>
          <a:p>
            <a:r>
              <a:rPr lang="en-GB" dirty="0" smtClean="0"/>
              <a:t>Listen to others</a:t>
            </a:r>
          </a:p>
          <a:p>
            <a:endParaRPr lang="en-GB" dirty="0"/>
          </a:p>
          <a:p>
            <a:r>
              <a:rPr lang="en-GB" dirty="0" smtClean="0"/>
              <a:t>You can disagree but don’t take it personally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7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Keep teachers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23611" y="1681163"/>
            <a:ext cx="4458789" cy="823912"/>
          </a:xfrm>
        </p:spPr>
        <p:txBody>
          <a:bodyPr/>
          <a:lstStyle/>
          <a:p>
            <a:r>
              <a:rPr lang="en-GB" dirty="0" smtClean="0"/>
              <a:t>Replace with computers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2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dirty="0" err="1" smtClean="0"/>
              <a:t>flipgrid</a:t>
            </a:r>
            <a:r>
              <a:rPr lang="en-GB" dirty="0" smtClean="0"/>
              <a:t> to record your thoughts: -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flipgrid.com/646e2a2b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5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 and EBI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7564"/>
          </a:xfrm>
        </p:spPr>
        <p:txBody>
          <a:bodyPr/>
          <a:lstStyle/>
          <a:p>
            <a:r>
              <a:rPr lang="en-GB" dirty="0" smtClean="0"/>
              <a:t>What has gone well in this lesson?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have you learnt?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could be better?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73" y="476838"/>
            <a:ext cx="5279353" cy="43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1" y="293213"/>
            <a:ext cx="11504149" cy="6221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523238"/>
            <a:ext cx="9467850" cy="96352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feel?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723" y="1527224"/>
            <a:ext cx="7757976" cy="470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77" t="50048" r="66512" b="29568"/>
          <a:stretch/>
        </p:blipFill>
        <p:spPr>
          <a:xfrm>
            <a:off x="540103" y="459817"/>
            <a:ext cx="1758244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5" y="45095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Lesson </a:t>
            </a:r>
            <a:r>
              <a:rPr lang="en-GB" dirty="0" smtClean="0"/>
              <a:t>1 </a:t>
            </a:r>
            <a:r>
              <a:rPr lang="en-GB" dirty="0" smtClean="0"/>
              <a:t>– Problem Solving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73476"/>
              </p:ext>
            </p:extLst>
          </p:nvPr>
        </p:nvGraphicFramePr>
        <p:xfrm>
          <a:off x="923109" y="1747440"/>
          <a:ext cx="10119360" cy="438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9360">
                  <a:extLst>
                    <a:ext uri="{9D8B030D-6E8A-4147-A177-3AD203B41FA5}">
                      <a16:colId xmlns:a16="http://schemas.microsoft.com/office/drawing/2014/main" val="3755212510"/>
                    </a:ext>
                  </a:extLst>
                </a:gridCol>
              </a:tblGrid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 smtClean="0"/>
                        <a:t>We are learning about problem solving</a:t>
                      </a:r>
                      <a:endParaRPr lang="en-GB" sz="3200" b="1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87692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 smtClean="0">
                          <a:solidFill>
                            <a:schemeClr val="bg1"/>
                          </a:solidFill>
                        </a:rPr>
                        <a:t>The knowledge and skills are how to work in</a:t>
                      </a:r>
                      <a:r>
                        <a:rPr lang="en-GB" sz="3200" b="1" baseline="0" dirty="0" smtClean="0">
                          <a:solidFill>
                            <a:schemeClr val="bg1"/>
                          </a:solidFill>
                        </a:rPr>
                        <a:t> a team and think creatively </a:t>
                      </a:r>
                      <a:endParaRPr lang="en-GB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54134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 smtClean="0">
                          <a:solidFill>
                            <a:schemeClr val="bg1"/>
                          </a:solidFill>
                        </a:rPr>
                        <a:t>This is through taking</a:t>
                      </a:r>
                      <a:r>
                        <a:rPr lang="en-GB" sz="3200" b="1" baseline="0" dirty="0" smtClean="0">
                          <a:solidFill>
                            <a:schemeClr val="bg1"/>
                          </a:solidFill>
                        </a:rPr>
                        <a:t> part in various tasks </a:t>
                      </a:r>
                      <a:endParaRPr lang="en-GB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99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Dice-breakers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09" y="1390196"/>
            <a:ext cx="4335201" cy="4796393"/>
          </a:xfrm>
        </p:spPr>
      </p:pic>
      <p:sp>
        <p:nvSpPr>
          <p:cNvPr id="7" name="Rectangle 6"/>
          <p:cNvSpPr/>
          <p:nvPr/>
        </p:nvSpPr>
        <p:spPr>
          <a:xfrm>
            <a:off x="6789702" y="2277682"/>
            <a:ext cx="281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https://freeonlinedice.com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you rather?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1. Would you rather be a detective or a pilot?</a:t>
            </a:r>
          </a:p>
          <a:p>
            <a:endParaRPr lang="en-GB" dirty="0"/>
          </a:p>
          <a:p>
            <a:r>
              <a:rPr lang="en-GB" dirty="0"/>
              <a:t>2. Would you rather go skiing or go to a water park?</a:t>
            </a:r>
          </a:p>
          <a:p>
            <a:endParaRPr lang="en-GB" dirty="0"/>
          </a:p>
          <a:p>
            <a:r>
              <a:rPr lang="en-GB" dirty="0"/>
              <a:t>3. Would you rather fly a kite or swing on a swing?</a:t>
            </a:r>
          </a:p>
          <a:p>
            <a:endParaRPr lang="en-GB" dirty="0"/>
          </a:p>
          <a:p>
            <a:r>
              <a:rPr lang="en-GB" dirty="0"/>
              <a:t>4. Would you rather dance or sing?</a:t>
            </a:r>
          </a:p>
          <a:p>
            <a:endParaRPr lang="en-GB" dirty="0"/>
          </a:p>
          <a:p>
            <a:r>
              <a:rPr lang="en-GB" dirty="0"/>
              <a:t>5. Would you rather play hide and seek or dodgeball?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6. Would you rather be incredibly funny or incredibly smart?</a:t>
            </a:r>
          </a:p>
          <a:p>
            <a:endParaRPr lang="en-GB" dirty="0"/>
          </a:p>
          <a:p>
            <a:r>
              <a:rPr lang="en-GB" dirty="0"/>
              <a:t>7. Would you rather become five years older or two years younger?</a:t>
            </a:r>
          </a:p>
          <a:p>
            <a:endParaRPr lang="en-GB" dirty="0"/>
          </a:p>
          <a:p>
            <a:r>
              <a:rPr lang="en-GB" dirty="0"/>
              <a:t>8. Would you rather have a full suit of armour or a horse?</a:t>
            </a:r>
          </a:p>
          <a:p>
            <a:endParaRPr lang="en-GB" dirty="0"/>
          </a:p>
          <a:p>
            <a:r>
              <a:rPr lang="en-GB" dirty="0"/>
              <a:t>9. Would you rather be a master at drawing or be an amazing singer?</a:t>
            </a:r>
          </a:p>
          <a:p>
            <a:endParaRPr lang="en-GB" dirty="0"/>
          </a:p>
          <a:p>
            <a:r>
              <a:rPr lang="en-GB" dirty="0"/>
              <a:t>10. Would you rather be a wizard or a superhero?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5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 and EBI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7564"/>
          </a:xfrm>
        </p:spPr>
        <p:txBody>
          <a:bodyPr/>
          <a:lstStyle/>
          <a:p>
            <a:r>
              <a:rPr lang="en-GB" dirty="0" smtClean="0"/>
              <a:t>What has gone well in this lesson?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What have you learnt?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could be better?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73" y="476838"/>
            <a:ext cx="5279353" cy="439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1" y="293213"/>
            <a:ext cx="11504149" cy="6221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5" y="523238"/>
            <a:ext cx="9467850" cy="96352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feel?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960" y="1486759"/>
            <a:ext cx="7757976" cy="4704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77" t="50048" r="66512" b="29568"/>
          <a:stretch/>
        </p:blipFill>
        <p:spPr>
          <a:xfrm>
            <a:off x="960937" y="552450"/>
            <a:ext cx="1758244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70569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/>
              <a:t>Lesson </a:t>
            </a:r>
            <a:r>
              <a:rPr lang="en-GB" dirty="0" smtClean="0"/>
              <a:t>4 </a:t>
            </a:r>
            <a:r>
              <a:rPr lang="en-GB" dirty="0" smtClean="0"/>
              <a:t>– Drop everything and read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4374" y="350478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93178"/>
              </p:ext>
            </p:extLst>
          </p:nvPr>
        </p:nvGraphicFramePr>
        <p:xfrm>
          <a:off x="1230284" y="1747440"/>
          <a:ext cx="9318567" cy="438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567">
                  <a:extLst>
                    <a:ext uri="{9D8B030D-6E8A-4147-A177-3AD203B41FA5}">
                      <a16:colId xmlns:a16="http://schemas.microsoft.com/office/drawing/2014/main" val="3755212510"/>
                    </a:ext>
                  </a:extLst>
                </a:gridCol>
              </a:tblGrid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smtClean="0"/>
                        <a:t>We are learning about reading for meaning </a:t>
                      </a:r>
                      <a:endParaRPr lang="en-GB" sz="2800" b="1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387692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The knowledge and skills are how</a:t>
                      </a:r>
                      <a:r>
                        <a:rPr lang="en-GB" sz="2800" b="1" baseline="0" dirty="0" smtClean="0">
                          <a:solidFill>
                            <a:schemeClr val="bg1"/>
                          </a:solidFill>
                        </a:rPr>
                        <a:t> to read for meaning and actively listening to others 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54134"/>
                  </a:ext>
                </a:extLst>
              </a:tr>
              <a:tr h="1460137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 smtClean="0">
                          <a:solidFill>
                            <a:schemeClr val="bg1"/>
                          </a:solidFill>
                        </a:rPr>
                        <a:t>This is through taking part in a debate/discussion</a:t>
                      </a:r>
                      <a:endParaRPr lang="en-GB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99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011" y="307570"/>
            <a:ext cx="11463251" cy="60766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0391"/>
            <a:ext cx="2758440" cy="2246478"/>
          </a:xfrm>
        </p:spPr>
        <p:txBody>
          <a:bodyPr>
            <a:normAutofit/>
          </a:bodyPr>
          <a:lstStyle/>
          <a:p>
            <a:r>
              <a:rPr lang="en-GB" dirty="0" smtClean="0"/>
              <a:t>Detail</a:t>
            </a:r>
          </a:p>
          <a:p>
            <a:r>
              <a:rPr lang="en-GB" dirty="0" smtClean="0"/>
              <a:t>Clarity </a:t>
            </a:r>
          </a:p>
          <a:p>
            <a:r>
              <a:rPr lang="en-GB" dirty="0" smtClean="0"/>
              <a:t>Stimulus </a:t>
            </a:r>
          </a:p>
          <a:p>
            <a:r>
              <a:rPr lang="en-GB" dirty="0" smtClean="0"/>
              <a:t>Expression  </a:t>
            </a:r>
          </a:p>
        </p:txBody>
      </p:sp>
      <p:pic>
        <p:nvPicPr>
          <p:cNvPr id="5" name="Picture 4" descr="Untitled ‒ Widgit Onlin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34476" r="48000" b="13580"/>
          <a:stretch/>
        </p:blipFill>
        <p:spPr>
          <a:xfrm>
            <a:off x="4955176" y="519583"/>
            <a:ext cx="4720046" cy="56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11504</TotalTime>
  <Words>317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1_Office Theme</vt:lpstr>
      <vt:lpstr>Australia from Home </vt:lpstr>
      <vt:lpstr>Zones How do you feel? </vt:lpstr>
      <vt:lpstr>Lesson 1 – Problem Solving</vt:lpstr>
      <vt:lpstr>Dice-breakers</vt:lpstr>
      <vt:lpstr>Would you rather?</vt:lpstr>
      <vt:lpstr>WWW and EBI</vt:lpstr>
      <vt:lpstr>Zones How do you feel? </vt:lpstr>
      <vt:lpstr>Lesson 4 – Drop everything and read </vt:lpstr>
      <vt:lpstr>Keywords</vt:lpstr>
      <vt:lpstr>This House believes that computers should replace teachers </vt:lpstr>
      <vt:lpstr>Task </vt:lpstr>
      <vt:lpstr>Discussion</vt:lpstr>
      <vt:lpstr>Task</vt:lpstr>
      <vt:lpstr>WWW and EBI</vt:lpstr>
    </vt:vector>
  </TitlesOfParts>
  <Company>Abbot's Lea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from home</dc:title>
  <dc:creator>Matthew Lyons</dc:creator>
  <cp:lastModifiedBy>Matthew Lyons</cp:lastModifiedBy>
  <cp:revision>320</cp:revision>
  <cp:lastPrinted>2021-06-07T12:55:15Z</cp:lastPrinted>
  <dcterms:created xsi:type="dcterms:W3CDTF">2021-01-31T10:01:55Z</dcterms:created>
  <dcterms:modified xsi:type="dcterms:W3CDTF">2021-07-09T21:24:38Z</dcterms:modified>
</cp:coreProperties>
</file>