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ADE2ED-4884-4C31-A9EB-13B66BD8414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D08D35-712D-4738-A9E4-608D701DC35F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36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E2ED-4884-4C31-A9EB-13B66BD8414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35-712D-4738-A9E4-608D701DC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1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E2ED-4884-4C31-A9EB-13B66BD8414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35-712D-4738-A9E4-608D701DC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6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E2ED-4884-4C31-A9EB-13B66BD8414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35-712D-4738-A9E4-608D701DC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1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E2ED-4884-4C31-A9EB-13B66BD8414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35-712D-4738-A9E4-608D701DC35F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2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E2ED-4884-4C31-A9EB-13B66BD8414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35-712D-4738-A9E4-608D701DC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58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E2ED-4884-4C31-A9EB-13B66BD8414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35-712D-4738-A9E4-608D701DC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25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E2ED-4884-4C31-A9EB-13B66BD8414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35-712D-4738-A9E4-608D701DC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58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E2ED-4884-4C31-A9EB-13B66BD8414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35-712D-4738-A9E4-608D701DC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25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E2ED-4884-4C31-A9EB-13B66BD8414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35-712D-4738-A9E4-608D701DC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38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E2ED-4884-4C31-A9EB-13B66BD8414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08D35-712D-4738-A9E4-608D701DC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6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3ADE2ED-4884-4C31-A9EB-13B66BD8414D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4D08D35-712D-4738-A9E4-608D701DC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07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College transition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Social Story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309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97" b="70313" l="68741" r="93558"/>
                    </a14:imgEffect>
                  </a14:imgLayer>
                </a14:imgProps>
              </a:ext>
            </a:extLst>
          </a:blip>
          <a:srcRect l="66012" t="10269" b="27122"/>
          <a:stretch/>
        </p:blipFill>
        <p:spPr>
          <a:xfrm>
            <a:off x="1513725" y="2576765"/>
            <a:ext cx="2364407" cy="2627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1" y="685801"/>
            <a:ext cx="8390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made the decision to leave Abbots Lea School and go to College.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433303" y="3238204"/>
            <a:ext cx="2554941" cy="130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2368" t="18125" r="4044" b="50735"/>
          <a:stretch/>
        </p:blipFill>
        <p:spPr>
          <a:xfrm>
            <a:off x="7697865" y="2704012"/>
            <a:ext cx="4050986" cy="2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5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0527" y="640080"/>
            <a:ext cx="10267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might feel anxious and nervous about leaving school, but that’s ok. I can always talk to my family and teachers and ask for support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3627" t="11771" r="11916" b="63771"/>
          <a:stretch/>
        </p:blipFill>
        <p:spPr>
          <a:xfrm>
            <a:off x="4075611" y="2547256"/>
            <a:ext cx="3722914" cy="35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1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6469" y="535577"/>
            <a:ext cx="10189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will visit  my college and familiarise myself with a new building and different spaces. I will be given lots of help so I know where I am going.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3627" t="15447" r="15429" b="66502"/>
          <a:stretch/>
        </p:blipFill>
        <p:spPr>
          <a:xfrm>
            <a:off x="4088674" y="2482367"/>
            <a:ext cx="3971110" cy="36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3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I start college I can attend taster days so I can meet my new </a:t>
            </a:r>
            <a:r>
              <a:rPr lang="en-GB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see what my lessons will be like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931" t="16658" r="5880" b="38383"/>
          <a:stretch/>
        </p:blipFill>
        <p:spPr>
          <a:xfrm>
            <a:off x="3507377" y="2495006"/>
            <a:ext cx="4807131" cy="335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6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taster days I can stay for lunch. This will help me meet new students and have conversations with others. 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748" t="12452" r="9883" b="38060"/>
          <a:stretch/>
        </p:blipFill>
        <p:spPr>
          <a:xfrm>
            <a:off x="3722914" y="2416628"/>
            <a:ext cx="4245429" cy="38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I leave Abbots Lea I will have a leavers assembly with all the students who are leaving so I can say goodbye to all my friends and teachers. 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022" t="12453" r="12428" b="36118"/>
          <a:stretch/>
        </p:blipFill>
        <p:spPr>
          <a:xfrm>
            <a:off x="4029891" y="2155371"/>
            <a:ext cx="4101737" cy="44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9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have a 6 week summer break before starting college in September. 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658" t="16981" r="6063" b="44205"/>
          <a:stretch/>
        </p:blipFill>
        <p:spPr>
          <a:xfrm>
            <a:off x="3082834" y="2246812"/>
            <a:ext cx="5995852" cy="370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9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should be very proud of myself for completing my time at Abbots Lea school and going on to further education.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295" t="29919" r="16792" b="44852"/>
          <a:stretch/>
        </p:blipFill>
        <p:spPr>
          <a:xfrm>
            <a:off x="3357155" y="2534194"/>
            <a:ext cx="5133702" cy="348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874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105</TotalTime>
  <Words>189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Basis</vt:lpstr>
      <vt:lpstr>College transition </vt:lpstr>
      <vt:lpstr>PowerPoint Presentation</vt:lpstr>
      <vt:lpstr>PowerPoint Presentation</vt:lpstr>
      <vt:lpstr>PowerPoint Presentation</vt:lpstr>
      <vt:lpstr>Before I start college I can attend taster days so I can meet my new teachers and see what my lessons will be like</vt:lpstr>
      <vt:lpstr>On taster days I can stay for lunch. This will help me meet new students and have conversations with others. </vt:lpstr>
      <vt:lpstr>Before I leave Abbots Lea I will have a leavers assembly with all the students who are leaving so I can say goodbye to all my friends and teachers. </vt:lpstr>
      <vt:lpstr>I will have a 6 week summer break before starting college in September. </vt:lpstr>
      <vt:lpstr>I should be very proud of myself for completing my time at Abbots Lea school and going on to further education.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transition</dc:title>
  <dc:creator>itadmin</dc:creator>
  <cp:lastModifiedBy>itadmin</cp:lastModifiedBy>
  <cp:revision>11</cp:revision>
  <dcterms:created xsi:type="dcterms:W3CDTF">2020-04-21T18:52:04Z</dcterms:created>
  <dcterms:modified xsi:type="dcterms:W3CDTF">2020-04-23T14:10:23Z</dcterms:modified>
</cp:coreProperties>
</file>