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157244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30042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3353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682890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1229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3707471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3855265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286241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369920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4719FE-3537-4319-BA1C-3B943819D161}"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426191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4719FE-3537-4319-BA1C-3B943819D161}"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2409624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4719FE-3537-4319-BA1C-3B943819D161}" type="datetimeFigureOut">
              <a:rPr lang="en-GB" smtClean="0"/>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376131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4719FE-3537-4319-BA1C-3B943819D161}" type="datetimeFigureOut">
              <a:rPr lang="en-GB" smtClean="0"/>
              <a:t>22/04/2020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269301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4719FE-3537-4319-BA1C-3B943819D161}" type="datetimeFigureOut">
              <a:rPr lang="en-GB" smtClean="0"/>
              <a:t>22/04/2020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2261930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4719FE-3537-4319-BA1C-3B943819D161}"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82ABDF-CE1B-4F0A-9EDC-4BE117A7C4F9}" type="slidenum">
              <a:rPr lang="en-GB" smtClean="0"/>
              <a:t>‹#›</a:t>
            </a:fld>
            <a:endParaRPr lang="en-GB"/>
          </a:p>
        </p:txBody>
      </p:sp>
    </p:spTree>
    <p:extLst>
      <p:ext uri="{BB962C8B-B14F-4D97-AF65-F5344CB8AC3E}">
        <p14:creationId xmlns:p14="http://schemas.microsoft.com/office/powerpoint/2010/main" val="86706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82ABDF-CE1B-4F0A-9EDC-4BE117A7C4F9}" type="slidenum">
              <a:rPr lang="en-GB" smtClean="0"/>
              <a:t>‹#›</a:t>
            </a:fld>
            <a:endParaRPr lang="en-GB"/>
          </a:p>
        </p:txBody>
      </p:sp>
      <p:sp>
        <p:nvSpPr>
          <p:cNvPr id="5" name="Date Placeholder 4"/>
          <p:cNvSpPr>
            <a:spLocks noGrp="1"/>
          </p:cNvSpPr>
          <p:nvPr>
            <p:ph type="dt" sz="half" idx="10"/>
          </p:nvPr>
        </p:nvSpPr>
        <p:spPr/>
        <p:txBody>
          <a:bodyPr/>
          <a:lstStyle/>
          <a:p>
            <a:fld id="{824719FE-3537-4319-BA1C-3B943819D161}" type="datetimeFigureOut">
              <a:rPr lang="en-GB" smtClean="0"/>
              <a:t>22/04/2020</a:t>
            </a:fld>
            <a:endParaRPr lang="en-GB"/>
          </a:p>
        </p:txBody>
      </p:sp>
    </p:spTree>
    <p:extLst>
      <p:ext uri="{BB962C8B-B14F-4D97-AF65-F5344CB8AC3E}">
        <p14:creationId xmlns:p14="http://schemas.microsoft.com/office/powerpoint/2010/main" val="260236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4719FE-3537-4319-BA1C-3B943819D161}" type="datetimeFigureOut">
              <a:rPr lang="en-GB" smtClean="0"/>
              <a:t>22/04/2020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82ABDF-CE1B-4F0A-9EDC-4BE117A7C4F9}" type="slidenum">
              <a:rPr lang="en-GB" smtClean="0"/>
              <a:t>‹#›</a:t>
            </a:fld>
            <a:endParaRPr lang="en-GB"/>
          </a:p>
        </p:txBody>
      </p:sp>
    </p:spTree>
    <p:extLst>
      <p:ext uri="{BB962C8B-B14F-4D97-AF65-F5344CB8AC3E}">
        <p14:creationId xmlns:p14="http://schemas.microsoft.com/office/powerpoint/2010/main" val="207446180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dJYs-_mHSWk" TargetMode="External"/><Relationship Id="rId2" Type="http://schemas.openxmlformats.org/officeDocument/2006/relationships/hyperlink" Target="https://www.youtube.com/watch?v=8U2evxCH9w8" TargetMode="External"/><Relationship Id="rId1" Type="http://schemas.openxmlformats.org/officeDocument/2006/relationships/slideLayout" Target="../slideLayouts/slideLayout2.xml"/><Relationship Id="rId6" Type="http://schemas.openxmlformats.org/officeDocument/2006/relationships/hyperlink" Target="https://www.youtube.com/watch?v=fD21Q-od7YQ" TargetMode="External"/><Relationship Id="rId5" Type="http://schemas.openxmlformats.org/officeDocument/2006/relationships/hyperlink" Target="https://www.youtube.com/watch?v=729QfESzKbY" TargetMode="External"/><Relationship Id="rId4" Type="http://schemas.openxmlformats.org/officeDocument/2006/relationships/hyperlink" Target="https://www.youtube.com/watch?v=8_dGW1glO-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0548" y="732487"/>
            <a:ext cx="7766936" cy="1646302"/>
          </a:xfrm>
        </p:spPr>
        <p:txBody>
          <a:bodyPr/>
          <a:lstStyle/>
          <a:p>
            <a:r>
              <a:rPr lang="en-GB" dirty="0" err="1" smtClean="0"/>
              <a:t>Greenbank</a:t>
            </a:r>
            <a:r>
              <a:rPr lang="en-GB" dirty="0" smtClean="0"/>
              <a:t> College </a:t>
            </a:r>
            <a:endParaRPr lang="en-GB" dirty="0"/>
          </a:p>
        </p:txBody>
      </p:sp>
      <p:sp>
        <p:nvSpPr>
          <p:cNvPr id="3" name="Subtitle 2"/>
          <p:cNvSpPr>
            <a:spLocks noGrp="1"/>
          </p:cNvSpPr>
          <p:nvPr>
            <p:ph type="subTitle" idx="1"/>
          </p:nvPr>
        </p:nvSpPr>
        <p:spPr>
          <a:xfrm>
            <a:off x="2560319" y="5252614"/>
            <a:ext cx="5838471" cy="1096899"/>
          </a:xfrm>
        </p:spPr>
        <p:txBody>
          <a:bodyPr/>
          <a:lstStyle/>
          <a:p>
            <a:r>
              <a:rPr lang="en-GB" b="1" dirty="0">
                <a:solidFill>
                  <a:schemeClr val="accent1"/>
                </a:solidFill>
              </a:rPr>
              <a:t>S</a:t>
            </a:r>
            <a:r>
              <a:rPr lang="en-GB" b="1" dirty="0" smtClean="0">
                <a:solidFill>
                  <a:schemeClr val="accent1"/>
                </a:solidFill>
              </a:rPr>
              <a:t>upport for student transition from school to college  </a:t>
            </a:r>
            <a:endParaRPr lang="en-GB" b="1" dirty="0">
              <a:solidFill>
                <a:schemeClr val="accent1"/>
              </a:solidFill>
            </a:endParaRPr>
          </a:p>
        </p:txBody>
      </p:sp>
      <p:pic>
        <p:nvPicPr>
          <p:cNvPr id="4" name="Picture 3"/>
          <p:cNvPicPr>
            <a:picLocks noChangeAspect="1"/>
          </p:cNvPicPr>
          <p:nvPr/>
        </p:nvPicPr>
        <p:blipFill rotWithShape="1">
          <a:blip r:embed="rId2"/>
          <a:srcRect l="1843" t="39911" r="86411" b="39868"/>
          <a:stretch/>
        </p:blipFill>
        <p:spPr>
          <a:xfrm>
            <a:off x="4258019" y="2633472"/>
            <a:ext cx="2443069" cy="2364458"/>
          </a:xfrm>
          <a:prstGeom prst="rect">
            <a:avLst/>
          </a:prstGeom>
        </p:spPr>
      </p:pic>
    </p:spTree>
    <p:extLst>
      <p:ext uri="{BB962C8B-B14F-4D97-AF65-F5344CB8AC3E}">
        <p14:creationId xmlns:p14="http://schemas.microsoft.com/office/powerpoint/2010/main" val="175165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 little bit of information about </a:t>
            </a:r>
            <a:r>
              <a:rPr lang="en-GB" dirty="0" err="1" smtClean="0"/>
              <a:t>Greenbank</a:t>
            </a:r>
            <a:r>
              <a:rPr lang="en-GB" dirty="0" smtClean="0"/>
              <a:t> College </a:t>
            </a:r>
            <a:endParaRPr lang="en-GB" dirty="0"/>
          </a:p>
        </p:txBody>
      </p:sp>
      <p:sp>
        <p:nvSpPr>
          <p:cNvPr id="3" name="Content Placeholder 2"/>
          <p:cNvSpPr>
            <a:spLocks noGrp="1"/>
          </p:cNvSpPr>
          <p:nvPr>
            <p:ph idx="1"/>
          </p:nvPr>
        </p:nvSpPr>
        <p:spPr/>
        <p:txBody>
          <a:bodyPr>
            <a:normAutofit/>
          </a:bodyPr>
          <a:lstStyle/>
          <a:p>
            <a:r>
              <a:rPr lang="en-GB" dirty="0"/>
              <a:t>How big is it?</a:t>
            </a:r>
          </a:p>
          <a:p>
            <a:r>
              <a:rPr lang="en-GB" dirty="0"/>
              <a:t>The College is small – we have </a:t>
            </a:r>
            <a:r>
              <a:rPr lang="en-GB" dirty="0" smtClean="0"/>
              <a:t>about 150 students that are </a:t>
            </a:r>
            <a:r>
              <a:rPr lang="en-GB" dirty="0"/>
              <a:t>16 to </a:t>
            </a:r>
            <a:r>
              <a:rPr lang="en-GB" dirty="0" smtClean="0"/>
              <a:t>18 years old. </a:t>
            </a:r>
            <a:r>
              <a:rPr lang="en-GB" dirty="0"/>
              <a:t>This means that we know our students and offer a friendly and supportive </a:t>
            </a:r>
            <a:r>
              <a:rPr lang="en-GB" dirty="0" smtClean="0"/>
              <a:t>environment</a:t>
            </a:r>
            <a:endParaRPr lang="en-GB" dirty="0"/>
          </a:p>
          <a:p>
            <a:r>
              <a:rPr lang="en-GB" dirty="0" smtClean="0"/>
              <a:t>Who </a:t>
            </a:r>
            <a:r>
              <a:rPr lang="en-GB" dirty="0"/>
              <a:t>runs it?</a:t>
            </a:r>
          </a:p>
          <a:p>
            <a:r>
              <a:rPr lang="en-GB" dirty="0"/>
              <a:t>The College is run by </a:t>
            </a:r>
            <a:r>
              <a:rPr lang="en-GB" dirty="0" err="1"/>
              <a:t>Greenbank</a:t>
            </a:r>
            <a:r>
              <a:rPr lang="en-GB" dirty="0"/>
              <a:t>, a registered charity whose mission statement is:</a:t>
            </a:r>
          </a:p>
          <a:p>
            <a:r>
              <a:rPr lang="en-GB" dirty="0"/>
              <a:t>“To enhance the opportunities and status of people with disabilities through education, training, employment, transport, sport and recreation.”</a:t>
            </a:r>
          </a:p>
          <a:p>
            <a:endParaRPr lang="en-GB" dirty="0" smtClean="0"/>
          </a:p>
          <a:p>
            <a:pPr marL="0" indent="0">
              <a:buNone/>
            </a:pPr>
            <a:endParaRPr lang="en-GB" dirty="0"/>
          </a:p>
        </p:txBody>
      </p:sp>
    </p:spTree>
    <p:extLst>
      <p:ext uri="{BB962C8B-B14F-4D97-AF65-F5344CB8AC3E}">
        <p14:creationId xmlns:p14="http://schemas.microsoft.com/office/powerpoint/2010/main" val="330487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96537"/>
            <a:ext cx="8596668" cy="1320800"/>
          </a:xfrm>
        </p:spPr>
        <p:txBody>
          <a:bodyPr>
            <a:normAutofit/>
          </a:bodyPr>
          <a:lstStyle/>
          <a:p>
            <a:pPr algn="ctr"/>
            <a:r>
              <a:rPr lang="en-GB" dirty="0" smtClean="0"/>
              <a:t>Have a look at these videos about some courses, their students and awards…….</a:t>
            </a:r>
            <a:endParaRPr lang="en-GB" dirty="0"/>
          </a:p>
        </p:txBody>
      </p:sp>
      <p:sp>
        <p:nvSpPr>
          <p:cNvPr id="3" name="Content Placeholder 2"/>
          <p:cNvSpPr>
            <a:spLocks noGrp="1"/>
          </p:cNvSpPr>
          <p:nvPr>
            <p:ph idx="1"/>
          </p:nvPr>
        </p:nvSpPr>
        <p:spPr>
          <a:xfrm>
            <a:off x="677334" y="2147528"/>
            <a:ext cx="8596668" cy="3077616"/>
          </a:xfrm>
        </p:spPr>
        <p:txBody>
          <a:bodyPr/>
          <a:lstStyle/>
          <a:p>
            <a:pPr algn="ctr"/>
            <a:r>
              <a:rPr lang="en-GB" dirty="0">
                <a:solidFill>
                  <a:schemeClr val="tx2"/>
                </a:solidFill>
                <a:hlinkClick r:id="rId2"/>
              </a:rPr>
              <a:t>https://</a:t>
            </a:r>
            <a:r>
              <a:rPr lang="en-GB" dirty="0" smtClean="0">
                <a:solidFill>
                  <a:schemeClr val="tx2"/>
                </a:solidFill>
                <a:hlinkClick r:id="rId2"/>
              </a:rPr>
              <a:t>www.youtube.com/watch?v=8U2evxCH9w8</a:t>
            </a:r>
            <a:endParaRPr lang="en-GB" dirty="0" smtClean="0">
              <a:solidFill>
                <a:schemeClr val="tx2"/>
              </a:solidFill>
            </a:endParaRPr>
          </a:p>
          <a:p>
            <a:pPr algn="ctr"/>
            <a:r>
              <a:rPr lang="en-GB" dirty="0">
                <a:solidFill>
                  <a:schemeClr val="tx2"/>
                </a:solidFill>
                <a:hlinkClick r:id="rId3"/>
              </a:rPr>
              <a:t>https://www.youtube.com/watch?v=dJYs-_</a:t>
            </a:r>
            <a:r>
              <a:rPr lang="en-GB" dirty="0" smtClean="0">
                <a:solidFill>
                  <a:schemeClr val="tx2"/>
                </a:solidFill>
                <a:hlinkClick r:id="rId3"/>
              </a:rPr>
              <a:t>mHSWk</a:t>
            </a:r>
            <a:endParaRPr lang="en-GB" dirty="0" smtClean="0">
              <a:solidFill>
                <a:schemeClr val="tx2"/>
              </a:solidFill>
            </a:endParaRPr>
          </a:p>
          <a:p>
            <a:pPr algn="ctr"/>
            <a:r>
              <a:rPr lang="en-GB" dirty="0">
                <a:solidFill>
                  <a:schemeClr val="tx2"/>
                </a:solidFill>
                <a:hlinkClick r:id="rId4"/>
              </a:rPr>
              <a:t>https://</a:t>
            </a:r>
            <a:r>
              <a:rPr lang="en-GB" dirty="0" smtClean="0">
                <a:solidFill>
                  <a:schemeClr val="tx2"/>
                </a:solidFill>
                <a:hlinkClick r:id="rId4"/>
              </a:rPr>
              <a:t>www.youtube.com/watch?v=8_dGW1glO-8</a:t>
            </a:r>
            <a:endParaRPr lang="en-GB" dirty="0" smtClean="0">
              <a:solidFill>
                <a:schemeClr val="tx2"/>
              </a:solidFill>
            </a:endParaRPr>
          </a:p>
          <a:p>
            <a:pPr algn="ctr"/>
            <a:r>
              <a:rPr lang="en-GB" dirty="0" smtClean="0">
                <a:solidFill>
                  <a:schemeClr val="tx2"/>
                </a:solidFill>
              </a:rPr>
              <a:t> </a:t>
            </a:r>
            <a:r>
              <a:rPr lang="en-GB" dirty="0">
                <a:solidFill>
                  <a:schemeClr val="tx2"/>
                </a:solidFill>
                <a:hlinkClick r:id="rId5"/>
              </a:rPr>
              <a:t>https://</a:t>
            </a:r>
            <a:r>
              <a:rPr lang="en-GB" dirty="0" smtClean="0">
                <a:solidFill>
                  <a:schemeClr val="tx2"/>
                </a:solidFill>
                <a:hlinkClick r:id="rId5"/>
              </a:rPr>
              <a:t>www.youtube.com/watch?v=729QfESzKbY</a:t>
            </a:r>
            <a:endParaRPr lang="en-GB" dirty="0" smtClean="0">
              <a:solidFill>
                <a:schemeClr val="tx2"/>
              </a:solidFill>
            </a:endParaRPr>
          </a:p>
          <a:p>
            <a:pPr algn="ctr"/>
            <a:r>
              <a:rPr lang="en-GB" dirty="0">
                <a:solidFill>
                  <a:schemeClr val="tx2"/>
                </a:solidFill>
                <a:hlinkClick r:id="rId6"/>
              </a:rPr>
              <a:t>https://www.youtube.com/watch?v=fD21Q-od7YQ</a:t>
            </a:r>
            <a:endParaRPr lang="en-GB" dirty="0">
              <a:solidFill>
                <a:schemeClr val="tx2"/>
              </a:solidFill>
            </a:endParaRPr>
          </a:p>
        </p:txBody>
      </p:sp>
    </p:spTree>
    <p:extLst>
      <p:ext uri="{BB962C8B-B14F-4D97-AF65-F5344CB8AC3E}">
        <p14:creationId xmlns:p14="http://schemas.microsoft.com/office/powerpoint/2010/main" val="203448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What do their students think?</a:t>
            </a:r>
            <a:endParaRPr lang="en-GB" dirty="0"/>
          </a:p>
        </p:txBody>
      </p:sp>
      <p:sp>
        <p:nvSpPr>
          <p:cNvPr id="3" name="Content Placeholder 2"/>
          <p:cNvSpPr>
            <a:spLocks noGrp="1"/>
          </p:cNvSpPr>
          <p:nvPr>
            <p:ph idx="1"/>
          </p:nvPr>
        </p:nvSpPr>
        <p:spPr>
          <a:xfrm>
            <a:off x="938591" y="1768704"/>
            <a:ext cx="8596668" cy="3880773"/>
          </a:xfrm>
        </p:spPr>
        <p:txBody>
          <a:bodyPr/>
          <a:lstStyle/>
          <a:p>
            <a:pPr marL="0" indent="0">
              <a:buNone/>
            </a:pPr>
            <a:endParaRPr lang="en-GB" dirty="0"/>
          </a:p>
          <a:p>
            <a:r>
              <a:rPr lang="en-GB" dirty="0"/>
              <a:t>Overall, 97.3% of students say that they enjoyed their time at </a:t>
            </a:r>
            <a:r>
              <a:rPr lang="en-GB" dirty="0" err="1"/>
              <a:t>Greenbank</a:t>
            </a:r>
            <a:r>
              <a:rPr lang="en-GB" dirty="0"/>
              <a:t> College</a:t>
            </a:r>
          </a:p>
          <a:p>
            <a:r>
              <a:rPr lang="en-GB" dirty="0"/>
              <a:t>‘If there’s anything you need there’s always someone to ask’</a:t>
            </a:r>
          </a:p>
          <a:p>
            <a:r>
              <a:rPr lang="en-GB" dirty="0"/>
              <a:t>‘You get to know everyone, get close to everyone who’s in your class dead quick and become like a little family’</a:t>
            </a:r>
          </a:p>
          <a:p>
            <a:r>
              <a:rPr lang="en-GB" dirty="0"/>
              <a:t>‘I was stuck on my work my tutor was always willing to help me and if I didn’t understand she wouldn’t mind going over things so I understood’</a:t>
            </a:r>
          </a:p>
          <a:p>
            <a:r>
              <a:rPr lang="en-GB" dirty="0"/>
              <a:t>‘Fun and informal’</a:t>
            </a:r>
          </a:p>
          <a:p>
            <a:pPr marL="0" indent="0">
              <a:buNone/>
            </a:pPr>
            <a:endParaRPr lang="en-GB" dirty="0"/>
          </a:p>
        </p:txBody>
      </p:sp>
    </p:spTree>
    <p:extLst>
      <p:ext uri="{BB962C8B-B14F-4D97-AF65-F5344CB8AC3E}">
        <p14:creationId xmlns:p14="http://schemas.microsoft.com/office/powerpoint/2010/main" val="343351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400" dirty="0" smtClean="0"/>
              <a:t>It is normal to feel anxious or nervous when starting college, but you can always talk to your teachers and family for support. Here is some of the support </a:t>
            </a:r>
            <a:r>
              <a:rPr lang="en-GB" sz="2400" dirty="0" err="1" smtClean="0"/>
              <a:t>Greenbank</a:t>
            </a:r>
            <a:r>
              <a:rPr lang="en-GB" sz="2400" dirty="0" smtClean="0"/>
              <a:t> will give you:</a:t>
            </a:r>
            <a:endParaRPr lang="en-GB" sz="2400" dirty="0"/>
          </a:p>
        </p:txBody>
      </p:sp>
      <p:sp>
        <p:nvSpPr>
          <p:cNvPr id="3" name="Content Placeholder 2"/>
          <p:cNvSpPr>
            <a:spLocks noGrp="1"/>
          </p:cNvSpPr>
          <p:nvPr>
            <p:ph idx="1"/>
          </p:nvPr>
        </p:nvSpPr>
        <p:spPr>
          <a:xfrm>
            <a:off x="886340" y="2500224"/>
            <a:ext cx="8596668" cy="3880773"/>
          </a:xfrm>
        </p:spPr>
        <p:txBody>
          <a:bodyPr>
            <a:normAutofit/>
          </a:bodyPr>
          <a:lstStyle/>
          <a:p>
            <a:r>
              <a:rPr lang="en-GB" dirty="0"/>
              <a:t>Once enrolled, students are </a:t>
            </a:r>
            <a:r>
              <a:rPr lang="en-GB" dirty="0" smtClean="0"/>
              <a:t>given </a:t>
            </a:r>
            <a:r>
              <a:rPr lang="en-GB" dirty="0"/>
              <a:t>a Personal Tutor, who is there to provide support, advice and guidance on an individual level</a:t>
            </a:r>
            <a:r>
              <a:rPr lang="en-GB" dirty="0" smtClean="0"/>
              <a:t>.</a:t>
            </a:r>
            <a:endParaRPr lang="en-GB" dirty="0"/>
          </a:p>
          <a:p>
            <a:r>
              <a:rPr lang="en-GB" dirty="0"/>
              <a:t>This could include:</a:t>
            </a:r>
          </a:p>
          <a:p>
            <a:r>
              <a:rPr lang="en-GB" dirty="0"/>
              <a:t>Small teaching groups</a:t>
            </a:r>
          </a:p>
          <a:p>
            <a:r>
              <a:rPr lang="en-GB" dirty="0"/>
              <a:t>1-to-1 or small </a:t>
            </a:r>
            <a:r>
              <a:rPr lang="en-GB" dirty="0" smtClean="0"/>
              <a:t>group</a:t>
            </a:r>
            <a:endParaRPr lang="en-GB" dirty="0"/>
          </a:p>
          <a:p>
            <a:r>
              <a:rPr lang="en-GB" dirty="0"/>
              <a:t>Travel </a:t>
            </a:r>
            <a:r>
              <a:rPr lang="en-GB" dirty="0" smtClean="0"/>
              <a:t>training</a:t>
            </a:r>
            <a:endParaRPr lang="en-GB" dirty="0"/>
          </a:p>
          <a:p>
            <a:r>
              <a:rPr lang="en-GB" dirty="0"/>
              <a:t>Individual therapy and / or specialist </a:t>
            </a:r>
            <a:r>
              <a:rPr lang="en-GB" dirty="0" smtClean="0"/>
              <a:t>teaching</a:t>
            </a:r>
            <a:endParaRPr lang="en-GB" dirty="0"/>
          </a:p>
          <a:p>
            <a:r>
              <a:rPr lang="en-GB" dirty="0"/>
              <a:t>Specialist tutorial</a:t>
            </a:r>
          </a:p>
          <a:p>
            <a:pPr marL="0" indent="0">
              <a:buNone/>
            </a:pPr>
            <a:endParaRPr lang="en-GB" dirty="0"/>
          </a:p>
          <a:p>
            <a:endParaRPr lang="en-GB" dirty="0"/>
          </a:p>
        </p:txBody>
      </p:sp>
    </p:spTree>
    <p:extLst>
      <p:ext uri="{BB962C8B-B14F-4D97-AF65-F5344CB8AC3E}">
        <p14:creationId xmlns:p14="http://schemas.microsoft.com/office/powerpoint/2010/main" val="7731957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47</TotalTime>
  <Words>306</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Greenbank College </vt:lpstr>
      <vt:lpstr>A little bit of information about Greenbank College </vt:lpstr>
      <vt:lpstr>Have a look at these videos about some courses, their students and awards…….</vt:lpstr>
      <vt:lpstr>What do their students think?</vt:lpstr>
      <vt:lpstr>It is normal to feel anxious or nervous when starting college, but you can always talk to your teachers and family for support. Here is some of the support Greenbank will give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Greenbank College</dc:title>
  <dc:creator>itadmin</dc:creator>
  <cp:lastModifiedBy>itadmin</cp:lastModifiedBy>
  <cp:revision>6</cp:revision>
  <dcterms:created xsi:type="dcterms:W3CDTF">2020-04-22T20:52:39Z</dcterms:created>
  <dcterms:modified xsi:type="dcterms:W3CDTF">2020-04-22T22:24:24Z</dcterms:modified>
</cp:coreProperties>
</file>